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78" r:id="rId2"/>
    <p:sldId id="289" r:id="rId3"/>
    <p:sldId id="288" r:id="rId4"/>
    <p:sldId id="276" r:id="rId5"/>
    <p:sldId id="277" r:id="rId6"/>
    <p:sldId id="266" r:id="rId7"/>
    <p:sldId id="267" r:id="rId8"/>
    <p:sldId id="268" r:id="rId9"/>
    <p:sldId id="264" r:id="rId10"/>
    <p:sldId id="269" r:id="rId11"/>
    <p:sldId id="280" r:id="rId12"/>
    <p:sldId id="281" r:id="rId13"/>
    <p:sldId id="285" r:id="rId14"/>
    <p:sldId id="286" r:id="rId15"/>
    <p:sldId id="282" r:id="rId16"/>
    <p:sldId id="293" r:id="rId17"/>
    <p:sldId id="294" r:id="rId18"/>
    <p:sldId id="291" r:id="rId19"/>
    <p:sldId id="298" r:id="rId20"/>
    <p:sldId id="303" r:id="rId21"/>
    <p:sldId id="302" r:id="rId22"/>
    <p:sldId id="304" r:id="rId23"/>
    <p:sldId id="305" r:id="rId24"/>
    <p:sldId id="306" r:id="rId25"/>
    <p:sldId id="307" r:id="rId26"/>
    <p:sldId id="308" r:id="rId27"/>
    <p:sldId id="309" r:id="rId28"/>
    <p:sldId id="310" r:id="rId29"/>
    <p:sldId id="301" r:id="rId30"/>
    <p:sldId id="299" r:id="rId31"/>
    <p:sldId id="295" r:id="rId32"/>
    <p:sldId id="319" r:id="rId33"/>
    <p:sldId id="320" r:id="rId34"/>
    <p:sldId id="321" r:id="rId35"/>
    <p:sldId id="322" r:id="rId36"/>
    <p:sldId id="311" r:id="rId37"/>
    <p:sldId id="312" r:id="rId38"/>
    <p:sldId id="313" r:id="rId39"/>
    <p:sldId id="314" r:id="rId40"/>
    <p:sldId id="315" r:id="rId41"/>
    <p:sldId id="328" r:id="rId42"/>
    <p:sldId id="329" r:id="rId43"/>
    <p:sldId id="296" r:id="rId44"/>
    <p:sldId id="323" r:id="rId45"/>
    <p:sldId id="324" r:id="rId46"/>
    <p:sldId id="327" r:id="rId47"/>
    <p:sldId id="316" r:id="rId48"/>
    <p:sldId id="317" r:id="rId49"/>
    <p:sldId id="318" r:id="rId50"/>
    <p:sldId id="325" r:id="rId51"/>
    <p:sldId id="326" r:id="rId52"/>
    <p:sldId id="287" r:id="rId53"/>
    <p:sldId id="283" r:id="rId54"/>
    <p:sldId id="28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72C4"/>
    <a:srgbClr val="171942"/>
    <a:srgbClr val="171A50"/>
    <a:srgbClr val="191A4A"/>
    <a:srgbClr val="396EB5"/>
    <a:srgbClr val="376AB0"/>
    <a:srgbClr val="3869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64AC8A-3F21-46D7-8C80-0BD5E74EEE4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447FBE-06F4-48FE-8DD4-3ACDC243A3F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EB0A5B-D77B-4A7B-A828-B9378CBC6FA2}" type="datetimeFigureOut">
              <a:rPr lang="en-US" smtClean="0"/>
              <a:t>6/4/2022</a:t>
            </a:fld>
            <a:endParaRPr lang="en-US"/>
          </a:p>
        </p:txBody>
      </p:sp>
      <p:sp>
        <p:nvSpPr>
          <p:cNvPr id="4" name="Footer Placeholder 3">
            <a:extLst>
              <a:ext uri="{FF2B5EF4-FFF2-40B4-BE49-F238E27FC236}">
                <a16:creationId xmlns:a16="http://schemas.microsoft.com/office/drawing/2014/main" id="{5116AD72-0284-4FCD-8270-A1A7872303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vi-VN"/>
              <a:t>Lê Quang Hùng - Tôn Anh Trúc - Huỳnh Thái Dương</a:t>
            </a:r>
            <a:endParaRPr lang="en-US"/>
          </a:p>
        </p:txBody>
      </p:sp>
      <p:sp>
        <p:nvSpPr>
          <p:cNvPr id="5" name="Slide Number Placeholder 4">
            <a:extLst>
              <a:ext uri="{FF2B5EF4-FFF2-40B4-BE49-F238E27FC236}">
                <a16:creationId xmlns:a16="http://schemas.microsoft.com/office/drawing/2014/main" id="{2DB4C0FA-DEAF-4ED6-9B33-DA101297A5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299D55-077D-4F8A-9F62-CDA6D07B5A9A}" type="slidenum">
              <a:rPr lang="en-US" smtClean="0"/>
              <a:t>‹#›</a:t>
            </a:fld>
            <a:endParaRPr lang="en-US"/>
          </a:p>
        </p:txBody>
      </p:sp>
    </p:spTree>
    <p:extLst>
      <p:ext uri="{BB962C8B-B14F-4D97-AF65-F5344CB8AC3E}">
        <p14:creationId xmlns:p14="http://schemas.microsoft.com/office/powerpoint/2010/main" val="33396016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16C955-392E-493A-A1E7-B9803F4A0852}" type="datetimeFigureOut">
              <a:rPr lang="en-US" smtClean="0"/>
              <a:t>6/4/2022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vi-VN"/>
              <a:t>Lê Quang Hùng - Tôn Anh Trúc - Huỳnh Thái Dương</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CB9C9C-F8DA-412E-9034-F82DEE58F2A3}" type="slidenum">
              <a:rPr lang="en-US" smtClean="0"/>
              <a:t>‹#›</a:t>
            </a:fld>
            <a:endParaRPr lang="en-US"/>
          </a:p>
        </p:txBody>
      </p:sp>
    </p:spTree>
    <p:extLst>
      <p:ext uri="{BB962C8B-B14F-4D97-AF65-F5344CB8AC3E}">
        <p14:creationId xmlns:p14="http://schemas.microsoft.com/office/powerpoint/2010/main" val="217766303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vi-VN"/>
              <a:t>Lê Quang Hùng - Tôn Anh Trúc - Huỳnh Thái Dương</a:t>
            </a:r>
            <a:endParaRPr lang="en-US"/>
          </a:p>
        </p:txBody>
      </p:sp>
      <p:sp>
        <p:nvSpPr>
          <p:cNvPr id="5" name="Slide Number Placeholder 4"/>
          <p:cNvSpPr>
            <a:spLocks noGrp="1"/>
          </p:cNvSpPr>
          <p:nvPr>
            <p:ph type="sldNum" sz="quarter" idx="5"/>
          </p:nvPr>
        </p:nvSpPr>
        <p:spPr/>
        <p:txBody>
          <a:bodyPr/>
          <a:lstStyle/>
          <a:p>
            <a:fld id="{1BCB9C9C-F8DA-412E-9034-F82DEE58F2A3}" type="slidenum">
              <a:rPr lang="en-US" smtClean="0"/>
              <a:t>7</a:t>
            </a:fld>
            <a:endParaRPr lang="en-US"/>
          </a:p>
        </p:txBody>
      </p:sp>
    </p:spTree>
    <p:extLst>
      <p:ext uri="{BB962C8B-B14F-4D97-AF65-F5344CB8AC3E}">
        <p14:creationId xmlns:p14="http://schemas.microsoft.com/office/powerpoint/2010/main" val="21192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E8E-D4EF-4EA9-B5B7-E08799EB3C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21FF21-031E-41C9-A243-D12919392B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C85EAE-21C7-4698-A889-6A14AED7610E}"/>
              </a:ext>
            </a:extLst>
          </p:cNvPr>
          <p:cNvSpPr>
            <a:spLocks noGrp="1"/>
          </p:cNvSpPr>
          <p:nvPr>
            <p:ph type="dt" sz="half" idx="10"/>
          </p:nvPr>
        </p:nvSpPr>
        <p:spPr/>
        <p:txBody>
          <a:bodyPr/>
          <a:lstStyle/>
          <a:p>
            <a:fld id="{6B1F6F12-8B90-4F7A-97E7-D33FA98045FF}" type="datetime1">
              <a:rPr lang="en-US" smtClean="0"/>
              <a:t>6/4/2022</a:t>
            </a:fld>
            <a:endParaRPr lang="en-US"/>
          </a:p>
        </p:txBody>
      </p:sp>
      <p:sp>
        <p:nvSpPr>
          <p:cNvPr id="5" name="Footer Placeholder 4">
            <a:extLst>
              <a:ext uri="{FF2B5EF4-FFF2-40B4-BE49-F238E27FC236}">
                <a16:creationId xmlns:a16="http://schemas.microsoft.com/office/drawing/2014/main" id="{F97827E3-E40D-46FA-B291-86A2244B13B1}"/>
              </a:ext>
            </a:extLst>
          </p:cNvPr>
          <p:cNvSpPr>
            <a:spLocks noGrp="1"/>
          </p:cNvSpPr>
          <p:nvPr>
            <p:ph type="ftr" sz="quarter" idx="11"/>
          </p:nvPr>
        </p:nvSpPr>
        <p:spPr/>
        <p:txBody>
          <a:bodyPr/>
          <a:lstStyle/>
          <a:p>
            <a:r>
              <a:rPr lang="vi-VN"/>
              <a:t>Lê Quang Hùng - Tôn Anh Trúc - Huỳnh Thái Dương</a:t>
            </a:r>
            <a:endParaRPr lang="en-US"/>
          </a:p>
        </p:txBody>
      </p:sp>
      <p:sp>
        <p:nvSpPr>
          <p:cNvPr id="6" name="Slide Number Placeholder 5">
            <a:extLst>
              <a:ext uri="{FF2B5EF4-FFF2-40B4-BE49-F238E27FC236}">
                <a16:creationId xmlns:a16="http://schemas.microsoft.com/office/drawing/2014/main" id="{0D8F9967-E3C7-4A28-AA0A-C9D8CCC8E7C2}"/>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2050515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F8544-A05A-47D6-A4B5-EC5B403100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A54973-39A3-40C3-9148-1AEE4F12DD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216B21-316E-4DBE-8537-9A046F62E932}"/>
              </a:ext>
            </a:extLst>
          </p:cNvPr>
          <p:cNvSpPr>
            <a:spLocks noGrp="1"/>
          </p:cNvSpPr>
          <p:nvPr>
            <p:ph type="dt" sz="half" idx="10"/>
          </p:nvPr>
        </p:nvSpPr>
        <p:spPr/>
        <p:txBody>
          <a:bodyPr/>
          <a:lstStyle/>
          <a:p>
            <a:fld id="{20830CDD-3727-485F-B056-7235F8B0D9EC}" type="datetime1">
              <a:rPr lang="en-US" smtClean="0"/>
              <a:t>6/4/2022</a:t>
            </a:fld>
            <a:endParaRPr lang="en-US"/>
          </a:p>
        </p:txBody>
      </p:sp>
      <p:sp>
        <p:nvSpPr>
          <p:cNvPr id="5" name="Footer Placeholder 4">
            <a:extLst>
              <a:ext uri="{FF2B5EF4-FFF2-40B4-BE49-F238E27FC236}">
                <a16:creationId xmlns:a16="http://schemas.microsoft.com/office/drawing/2014/main" id="{3ECB81FE-28FC-4648-A775-DC0B902E3AD2}"/>
              </a:ext>
            </a:extLst>
          </p:cNvPr>
          <p:cNvSpPr>
            <a:spLocks noGrp="1"/>
          </p:cNvSpPr>
          <p:nvPr>
            <p:ph type="ftr" sz="quarter" idx="11"/>
          </p:nvPr>
        </p:nvSpPr>
        <p:spPr/>
        <p:txBody>
          <a:bodyPr/>
          <a:lstStyle/>
          <a:p>
            <a:r>
              <a:rPr lang="vi-VN"/>
              <a:t>Lê Quang Hùng - Tôn Anh Trúc - Huỳnh Thái Dương</a:t>
            </a:r>
            <a:endParaRPr lang="en-US"/>
          </a:p>
        </p:txBody>
      </p:sp>
      <p:sp>
        <p:nvSpPr>
          <p:cNvPr id="6" name="Slide Number Placeholder 5">
            <a:extLst>
              <a:ext uri="{FF2B5EF4-FFF2-40B4-BE49-F238E27FC236}">
                <a16:creationId xmlns:a16="http://schemas.microsoft.com/office/drawing/2014/main" id="{2FCBC90A-0E39-431B-820E-D0BB135EA163}"/>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330239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3654EA-BCE4-4456-B08A-2B8D499623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777D9-F186-4CFF-97A5-0787C8C100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05BFB2-85FF-4123-8F85-87081A2E3928}"/>
              </a:ext>
            </a:extLst>
          </p:cNvPr>
          <p:cNvSpPr>
            <a:spLocks noGrp="1"/>
          </p:cNvSpPr>
          <p:nvPr>
            <p:ph type="dt" sz="half" idx="10"/>
          </p:nvPr>
        </p:nvSpPr>
        <p:spPr/>
        <p:txBody>
          <a:bodyPr/>
          <a:lstStyle/>
          <a:p>
            <a:fld id="{BE59076A-F1C2-420B-B832-85C283F3A3CF}" type="datetime1">
              <a:rPr lang="en-US" smtClean="0"/>
              <a:t>6/4/2022</a:t>
            </a:fld>
            <a:endParaRPr lang="en-US"/>
          </a:p>
        </p:txBody>
      </p:sp>
      <p:sp>
        <p:nvSpPr>
          <p:cNvPr id="5" name="Footer Placeholder 4">
            <a:extLst>
              <a:ext uri="{FF2B5EF4-FFF2-40B4-BE49-F238E27FC236}">
                <a16:creationId xmlns:a16="http://schemas.microsoft.com/office/drawing/2014/main" id="{D752D947-6B5E-442A-A9BD-5FBB038CFC07}"/>
              </a:ext>
            </a:extLst>
          </p:cNvPr>
          <p:cNvSpPr>
            <a:spLocks noGrp="1"/>
          </p:cNvSpPr>
          <p:nvPr>
            <p:ph type="ftr" sz="quarter" idx="11"/>
          </p:nvPr>
        </p:nvSpPr>
        <p:spPr/>
        <p:txBody>
          <a:bodyPr/>
          <a:lstStyle/>
          <a:p>
            <a:r>
              <a:rPr lang="vi-VN"/>
              <a:t>Lê Quang Hùng - Tôn Anh Trúc - Huỳnh Thái Dương</a:t>
            </a:r>
            <a:endParaRPr lang="en-US"/>
          </a:p>
        </p:txBody>
      </p:sp>
      <p:sp>
        <p:nvSpPr>
          <p:cNvPr id="6" name="Slide Number Placeholder 5">
            <a:extLst>
              <a:ext uri="{FF2B5EF4-FFF2-40B4-BE49-F238E27FC236}">
                <a16:creationId xmlns:a16="http://schemas.microsoft.com/office/drawing/2014/main" id="{3ED3DC18-329D-41FE-B290-F412B3C2B91E}"/>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143820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54D9-3ECA-4310-B00D-3B2174AA3C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90FE4-6DA2-4F51-BE03-709FD8450F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A8045-A865-4CA2-B41F-57709D52E3D9}"/>
              </a:ext>
            </a:extLst>
          </p:cNvPr>
          <p:cNvSpPr>
            <a:spLocks noGrp="1"/>
          </p:cNvSpPr>
          <p:nvPr>
            <p:ph type="dt" sz="half" idx="10"/>
          </p:nvPr>
        </p:nvSpPr>
        <p:spPr/>
        <p:txBody>
          <a:bodyPr/>
          <a:lstStyle/>
          <a:p>
            <a:fld id="{04BDC979-A189-40F6-B1D5-D9933B32DB4F}" type="datetime1">
              <a:rPr lang="en-US" smtClean="0"/>
              <a:t>6/4/2022</a:t>
            </a:fld>
            <a:endParaRPr lang="en-US"/>
          </a:p>
        </p:txBody>
      </p:sp>
      <p:sp>
        <p:nvSpPr>
          <p:cNvPr id="5" name="Footer Placeholder 4">
            <a:extLst>
              <a:ext uri="{FF2B5EF4-FFF2-40B4-BE49-F238E27FC236}">
                <a16:creationId xmlns:a16="http://schemas.microsoft.com/office/drawing/2014/main" id="{9EECB949-53BC-43B1-A7C7-67C56166BA4B}"/>
              </a:ext>
            </a:extLst>
          </p:cNvPr>
          <p:cNvSpPr>
            <a:spLocks noGrp="1"/>
          </p:cNvSpPr>
          <p:nvPr>
            <p:ph type="ftr" sz="quarter" idx="11"/>
          </p:nvPr>
        </p:nvSpPr>
        <p:spPr/>
        <p:txBody>
          <a:bodyPr/>
          <a:lstStyle/>
          <a:p>
            <a:r>
              <a:rPr lang="vi-VN"/>
              <a:t>Lê Quang Hùng - Tôn Anh Trúc - Huỳnh Thái Dương</a:t>
            </a:r>
            <a:endParaRPr lang="en-US"/>
          </a:p>
        </p:txBody>
      </p:sp>
      <p:sp>
        <p:nvSpPr>
          <p:cNvPr id="6" name="Slide Number Placeholder 5">
            <a:extLst>
              <a:ext uri="{FF2B5EF4-FFF2-40B4-BE49-F238E27FC236}">
                <a16:creationId xmlns:a16="http://schemas.microsoft.com/office/drawing/2014/main" id="{7D844DB5-A4B4-4E3B-A8DD-F78C73C4F3C0}"/>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121675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2A08D-30BD-440B-AEA5-F2984C34BF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E7F660-3009-454D-B254-C61DD7010A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774766-BA21-4640-887F-41BA3F11111C}"/>
              </a:ext>
            </a:extLst>
          </p:cNvPr>
          <p:cNvSpPr>
            <a:spLocks noGrp="1"/>
          </p:cNvSpPr>
          <p:nvPr>
            <p:ph type="dt" sz="half" idx="10"/>
          </p:nvPr>
        </p:nvSpPr>
        <p:spPr/>
        <p:txBody>
          <a:bodyPr/>
          <a:lstStyle/>
          <a:p>
            <a:fld id="{1102EF28-057E-42C2-9C7D-6410588160F3}" type="datetime1">
              <a:rPr lang="en-US" smtClean="0"/>
              <a:t>6/4/2022</a:t>
            </a:fld>
            <a:endParaRPr lang="en-US"/>
          </a:p>
        </p:txBody>
      </p:sp>
      <p:sp>
        <p:nvSpPr>
          <p:cNvPr id="5" name="Footer Placeholder 4">
            <a:extLst>
              <a:ext uri="{FF2B5EF4-FFF2-40B4-BE49-F238E27FC236}">
                <a16:creationId xmlns:a16="http://schemas.microsoft.com/office/drawing/2014/main" id="{BB9F66AF-461B-46FC-9CBF-D3B29E86ADE5}"/>
              </a:ext>
            </a:extLst>
          </p:cNvPr>
          <p:cNvSpPr>
            <a:spLocks noGrp="1"/>
          </p:cNvSpPr>
          <p:nvPr>
            <p:ph type="ftr" sz="quarter" idx="11"/>
          </p:nvPr>
        </p:nvSpPr>
        <p:spPr/>
        <p:txBody>
          <a:bodyPr/>
          <a:lstStyle/>
          <a:p>
            <a:r>
              <a:rPr lang="vi-VN"/>
              <a:t>Lê Quang Hùng - Tôn Anh Trúc - Huỳnh Thái Dương</a:t>
            </a:r>
            <a:endParaRPr lang="en-US"/>
          </a:p>
        </p:txBody>
      </p:sp>
      <p:sp>
        <p:nvSpPr>
          <p:cNvPr id="6" name="Slide Number Placeholder 5">
            <a:extLst>
              <a:ext uri="{FF2B5EF4-FFF2-40B4-BE49-F238E27FC236}">
                <a16:creationId xmlns:a16="http://schemas.microsoft.com/office/drawing/2014/main" id="{34F4C3B1-C60D-441E-BB4F-40A7AB805129}"/>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3738846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4A5F-FD70-4951-B027-05EAFA7FA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66E09-33F6-4BA4-B455-A376D88E5D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4CE77F-6391-4978-898B-243811364D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71354D-3D94-4098-BDBD-165D6426D7EB}"/>
              </a:ext>
            </a:extLst>
          </p:cNvPr>
          <p:cNvSpPr>
            <a:spLocks noGrp="1"/>
          </p:cNvSpPr>
          <p:nvPr>
            <p:ph type="dt" sz="half" idx="10"/>
          </p:nvPr>
        </p:nvSpPr>
        <p:spPr/>
        <p:txBody>
          <a:bodyPr/>
          <a:lstStyle/>
          <a:p>
            <a:fld id="{A1609432-7F24-42D0-BBAA-C4C0DED5C72A}" type="datetime1">
              <a:rPr lang="en-US" smtClean="0"/>
              <a:t>6/4/2022</a:t>
            </a:fld>
            <a:endParaRPr lang="en-US"/>
          </a:p>
        </p:txBody>
      </p:sp>
      <p:sp>
        <p:nvSpPr>
          <p:cNvPr id="6" name="Footer Placeholder 5">
            <a:extLst>
              <a:ext uri="{FF2B5EF4-FFF2-40B4-BE49-F238E27FC236}">
                <a16:creationId xmlns:a16="http://schemas.microsoft.com/office/drawing/2014/main" id="{204A271A-2854-4255-8BFC-2A021993EFB1}"/>
              </a:ext>
            </a:extLst>
          </p:cNvPr>
          <p:cNvSpPr>
            <a:spLocks noGrp="1"/>
          </p:cNvSpPr>
          <p:nvPr>
            <p:ph type="ftr" sz="quarter" idx="11"/>
          </p:nvPr>
        </p:nvSpPr>
        <p:spPr/>
        <p:txBody>
          <a:bodyPr/>
          <a:lstStyle/>
          <a:p>
            <a:r>
              <a:rPr lang="vi-VN"/>
              <a:t>Lê Quang Hùng - Tôn Anh Trúc - Huỳnh Thái Dương</a:t>
            </a:r>
            <a:endParaRPr lang="en-US"/>
          </a:p>
        </p:txBody>
      </p:sp>
      <p:sp>
        <p:nvSpPr>
          <p:cNvPr id="7" name="Slide Number Placeholder 6">
            <a:extLst>
              <a:ext uri="{FF2B5EF4-FFF2-40B4-BE49-F238E27FC236}">
                <a16:creationId xmlns:a16="http://schemas.microsoft.com/office/drawing/2014/main" id="{7E178EAE-5B41-491A-902B-3CF70C866C83}"/>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3656062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09CF3-AA43-4DAD-A138-64304B11E3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5A7E94-FE9E-4260-9E4F-8916F547D6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454C98-44F1-4F32-9AD9-8C49C9886C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37C771-3B6D-4032-8631-59A28ACEE4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264B2B-177E-4D24-AEA8-4570767D6F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025D63-86A2-4316-8D1D-2679671D9BE3}"/>
              </a:ext>
            </a:extLst>
          </p:cNvPr>
          <p:cNvSpPr>
            <a:spLocks noGrp="1"/>
          </p:cNvSpPr>
          <p:nvPr>
            <p:ph type="dt" sz="half" idx="10"/>
          </p:nvPr>
        </p:nvSpPr>
        <p:spPr/>
        <p:txBody>
          <a:bodyPr/>
          <a:lstStyle/>
          <a:p>
            <a:fld id="{EFB133D7-DC50-4498-A353-6065E4AA4662}" type="datetime1">
              <a:rPr lang="en-US" smtClean="0"/>
              <a:t>6/4/2022</a:t>
            </a:fld>
            <a:endParaRPr lang="en-US"/>
          </a:p>
        </p:txBody>
      </p:sp>
      <p:sp>
        <p:nvSpPr>
          <p:cNvPr id="8" name="Footer Placeholder 7">
            <a:extLst>
              <a:ext uri="{FF2B5EF4-FFF2-40B4-BE49-F238E27FC236}">
                <a16:creationId xmlns:a16="http://schemas.microsoft.com/office/drawing/2014/main" id="{A7843D66-9653-4AB1-AF5C-C5E9643C8980}"/>
              </a:ext>
            </a:extLst>
          </p:cNvPr>
          <p:cNvSpPr>
            <a:spLocks noGrp="1"/>
          </p:cNvSpPr>
          <p:nvPr>
            <p:ph type="ftr" sz="quarter" idx="11"/>
          </p:nvPr>
        </p:nvSpPr>
        <p:spPr/>
        <p:txBody>
          <a:bodyPr/>
          <a:lstStyle/>
          <a:p>
            <a:r>
              <a:rPr lang="vi-VN"/>
              <a:t>Lê Quang Hùng - Tôn Anh Trúc - Huỳnh Thái Dương</a:t>
            </a:r>
            <a:endParaRPr lang="en-US"/>
          </a:p>
        </p:txBody>
      </p:sp>
      <p:sp>
        <p:nvSpPr>
          <p:cNvPr id="9" name="Slide Number Placeholder 8">
            <a:extLst>
              <a:ext uri="{FF2B5EF4-FFF2-40B4-BE49-F238E27FC236}">
                <a16:creationId xmlns:a16="http://schemas.microsoft.com/office/drawing/2014/main" id="{1149ECB3-5FA8-42E6-8EB6-0E413EE04646}"/>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2958358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4C22-B6C9-4793-AE68-B219D6FBF9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B1313-276E-40F5-A280-42719EDD414D}"/>
              </a:ext>
            </a:extLst>
          </p:cNvPr>
          <p:cNvSpPr>
            <a:spLocks noGrp="1"/>
          </p:cNvSpPr>
          <p:nvPr>
            <p:ph type="dt" sz="half" idx="10"/>
          </p:nvPr>
        </p:nvSpPr>
        <p:spPr/>
        <p:txBody>
          <a:bodyPr/>
          <a:lstStyle/>
          <a:p>
            <a:fld id="{E43B728B-4850-4651-8586-64B435D458E0}" type="datetime1">
              <a:rPr lang="en-US" smtClean="0"/>
              <a:t>6/4/2022</a:t>
            </a:fld>
            <a:endParaRPr lang="en-US"/>
          </a:p>
        </p:txBody>
      </p:sp>
      <p:sp>
        <p:nvSpPr>
          <p:cNvPr id="4" name="Footer Placeholder 3">
            <a:extLst>
              <a:ext uri="{FF2B5EF4-FFF2-40B4-BE49-F238E27FC236}">
                <a16:creationId xmlns:a16="http://schemas.microsoft.com/office/drawing/2014/main" id="{4F8F7E67-42A8-403D-9470-86C9930FB33F}"/>
              </a:ext>
            </a:extLst>
          </p:cNvPr>
          <p:cNvSpPr>
            <a:spLocks noGrp="1"/>
          </p:cNvSpPr>
          <p:nvPr>
            <p:ph type="ftr" sz="quarter" idx="11"/>
          </p:nvPr>
        </p:nvSpPr>
        <p:spPr/>
        <p:txBody>
          <a:bodyPr/>
          <a:lstStyle/>
          <a:p>
            <a:r>
              <a:rPr lang="vi-VN"/>
              <a:t>Lê Quang Hùng - Tôn Anh Trúc - Huỳnh Thái Dương</a:t>
            </a:r>
            <a:endParaRPr lang="en-US"/>
          </a:p>
        </p:txBody>
      </p:sp>
      <p:sp>
        <p:nvSpPr>
          <p:cNvPr id="5" name="Slide Number Placeholder 4">
            <a:extLst>
              <a:ext uri="{FF2B5EF4-FFF2-40B4-BE49-F238E27FC236}">
                <a16:creationId xmlns:a16="http://schemas.microsoft.com/office/drawing/2014/main" id="{1B1DD14A-10E4-4EF0-A58E-2E927AEF3CA2}"/>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3524166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E10D1-21FB-4E5A-A0A2-E70393ADE6FC}"/>
              </a:ext>
            </a:extLst>
          </p:cNvPr>
          <p:cNvSpPr>
            <a:spLocks noGrp="1"/>
          </p:cNvSpPr>
          <p:nvPr>
            <p:ph type="dt" sz="half" idx="10"/>
          </p:nvPr>
        </p:nvSpPr>
        <p:spPr/>
        <p:txBody>
          <a:bodyPr/>
          <a:lstStyle/>
          <a:p>
            <a:fld id="{88BB7331-CD9A-4540-850B-725B4C046746}" type="datetime1">
              <a:rPr lang="en-US" smtClean="0"/>
              <a:t>6/4/2022</a:t>
            </a:fld>
            <a:endParaRPr lang="en-US"/>
          </a:p>
        </p:txBody>
      </p:sp>
      <p:sp>
        <p:nvSpPr>
          <p:cNvPr id="3" name="Footer Placeholder 2">
            <a:extLst>
              <a:ext uri="{FF2B5EF4-FFF2-40B4-BE49-F238E27FC236}">
                <a16:creationId xmlns:a16="http://schemas.microsoft.com/office/drawing/2014/main" id="{4AC92349-06B6-4680-8DDF-C90598A23948}"/>
              </a:ext>
            </a:extLst>
          </p:cNvPr>
          <p:cNvSpPr>
            <a:spLocks noGrp="1"/>
          </p:cNvSpPr>
          <p:nvPr>
            <p:ph type="ftr" sz="quarter" idx="11"/>
          </p:nvPr>
        </p:nvSpPr>
        <p:spPr/>
        <p:txBody>
          <a:bodyPr/>
          <a:lstStyle/>
          <a:p>
            <a:r>
              <a:rPr lang="vi-VN"/>
              <a:t>Lê Quang Hùng - Tôn Anh Trúc - Huỳnh Thái Dương</a:t>
            </a:r>
            <a:endParaRPr lang="en-US"/>
          </a:p>
        </p:txBody>
      </p:sp>
      <p:sp>
        <p:nvSpPr>
          <p:cNvPr id="4" name="Slide Number Placeholder 3">
            <a:extLst>
              <a:ext uri="{FF2B5EF4-FFF2-40B4-BE49-F238E27FC236}">
                <a16:creationId xmlns:a16="http://schemas.microsoft.com/office/drawing/2014/main" id="{26954C82-4C8F-44FD-9FF2-F3C425B4DF40}"/>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270931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1529-A813-40ED-BB4F-17946333AC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2B6030-4D88-454E-9350-152C6ED1A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56844-603E-4E44-88B3-A0E0C5351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E086E-2B35-40FC-8E27-CB16A657AD51}"/>
              </a:ext>
            </a:extLst>
          </p:cNvPr>
          <p:cNvSpPr>
            <a:spLocks noGrp="1"/>
          </p:cNvSpPr>
          <p:nvPr>
            <p:ph type="dt" sz="half" idx="10"/>
          </p:nvPr>
        </p:nvSpPr>
        <p:spPr/>
        <p:txBody>
          <a:bodyPr/>
          <a:lstStyle/>
          <a:p>
            <a:fld id="{0FFF3F92-F907-4E62-8A24-23217C05D3BC}" type="datetime1">
              <a:rPr lang="en-US" smtClean="0"/>
              <a:t>6/4/2022</a:t>
            </a:fld>
            <a:endParaRPr lang="en-US"/>
          </a:p>
        </p:txBody>
      </p:sp>
      <p:sp>
        <p:nvSpPr>
          <p:cNvPr id="6" name="Footer Placeholder 5">
            <a:extLst>
              <a:ext uri="{FF2B5EF4-FFF2-40B4-BE49-F238E27FC236}">
                <a16:creationId xmlns:a16="http://schemas.microsoft.com/office/drawing/2014/main" id="{F316CD4B-24DD-44CA-8637-177402F2CAA0}"/>
              </a:ext>
            </a:extLst>
          </p:cNvPr>
          <p:cNvSpPr>
            <a:spLocks noGrp="1"/>
          </p:cNvSpPr>
          <p:nvPr>
            <p:ph type="ftr" sz="quarter" idx="11"/>
          </p:nvPr>
        </p:nvSpPr>
        <p:spPr/>
        <p:txBody>
          <a:bodyPr/>
          <a:lstStyle/>
          <a:p>
            <a:r>
              <a:rPr lang="vi-VN"/>
              <a:t>Lê Quang Hùng - Tôn Anh Trúc - Huỳnh Thái Dương</a:t>
            </a:r>
            <a:endParaRPr lang="en-US"/>
          </a:p>
        </p:txBody>
      </p:sp>
      <p:sp>
        <p:nvSpPr>
          <p:cNvPr id="7" name="Slide Number Placeholder 6">
            <a:extLst>
              <a:ext uri="{FF2B5EF4-FFF2-40B4-BE49-F238E27FC236}">
                <a16:creationId xmlns:a16="http://schemas.microsoft.com/office/drawing/2014/main" id="{E067C896-0457-4C63-88D2-73E9085D0814}"/>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470508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A8BB3-8A6C-4535-9D17-A81D7233F1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D06E6E-8376-4C34-A9AA-02516948A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29B3C1-B90A-4530-B4C8-3399565BC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D82726-A238-4AB1-8544-E904D294CC22}"/>
              </a:ext>
            </a:extLst>
          </p:cNvPr>
          <p:cNvSpPr>
            <a:spLocks noGrp="1"/>
          </p:cNvSpPr>
          <p:nvPr>
            <p:ph type="dt" sz="half" idx="10"/>
          </p:nvPr>
        </p:nvSpPr>
        <p:spPr/>
        <p:txBody>
          <a:bodyPr/>
          <a:lstStyle/>
          <a:p>
            <a:fld id="{85901235-FE6A-4D2D-AFD8-FE6946BF5449}" type="datetime1">
              <a:rPr lang="en-US" smtClean="0"/>
              <a:t>6/4/2022</a:t>
            </a:fld>
            <a:endParaRPr lang="en-US"/>
          </a:p>
        </p:txBody>
      </p:sp>
      <p:sp>
        <p:nvSpPr>
          <p:cNvPr id="6" name="Footer Placeholder 5">
            <a:extLst>
              <a:ext uri="{FF2B5EF4-FFF2-40B4-BE49-F238E27FC236}">
                <a16:creationId xmlns:a16="http://schemas.microsoft.com/office/drawing/2014/main" id="{CA5E7D5D-3985-4FD2-9ECE-6930940DE852}"/>
              </a:ext>
            </a:extLst>
          </p:cNvPr>
          <p:cNvSpPr>
            <a:spLocks noGrp="1"/>
          </p:cNvSpPr>
          <p:nvPr>
            <p:ph type="ftr" sz="quarter" idx="11"/>
          </p:nvPr>
        </p:nvSpPr>
        <p:spPr/>
        <p:txBody>
          <a:bodyPr/>
          <a:lstStyle/>
          <a:p>
            <a:r>
              <a:rPr lang="vi-VN"/>
              <a:t>Lê Quang Hùng - Tôn Anh Trúc - Huỳnh Thái Dương</a:t>
            </a:r>
            <a:endParaRPr lang="en-US"/>
          </a:p>
        </p:txBody>
      </p:sp>
      <p:sp>
        <p:nvSpPr>
          <p:cNvPr id="7" name="Slide Number Placeholder 6">
            <a:extLst>
              <a:ext uri="{FF2B5EF4-FFF2-40B4-BE49-F238E27FC236}">
                <a16:creationId xmlns:a16="http://schemas.microsoft.com/office/drawing/2014/main" id="{E2150709-6CAB-4039-8703-1F5533EA3E71}"/>
              </a:ext>
            </a:extLst>
          </p:cNvPr>
          <p:cNvSpPr>
            <a:spLocks noGrp="1"/>
          </p:cNvSpPr>
          <p:nvPr>
            <p:ph type="sldNum" sz="quarter" idx="12"/>
          </p:nvPr>
        </p:nvSpPr>
        <p:spPr/>
        <p:txBody>
          <a:bodyPr/>
          <a:lstStyle/>
          <a:p>
            <a:fld id="{80FDC315-9B6A-4C4A-96B7-6C71D1DB20DB}" type="slidenum">
              <a:rPr lang="en-US" smtClean="0"/>
              <a:t>‹#›</a:t>
            </a:fld>
            <a:endParaRPr lang="en-US"/>
          </a:p>
        </p:txBody>
      </p:sp>
    </p:spTree>
    <p:extLst>
      <p:ext uri="{BB962C8B-B14F-4D97-AF65-F5344CB8AC3E}">
        <p14:creationId xmlns:p14="http://schemas.microsoft.com/office/powerpoint/2010/main" val="519498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80CD71-316B-417F-9190-4BA54202C7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689F08-9183-40DA-AD7A-3F60C5A2DB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70D2E5-C6A9-4F23-BECC-333AD67A4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14DF5-E979-4F1A-A055-F2317D81B920}" type="datetime1">
              <a:rPr lang="en-US" smtClean="0"/>
              <a:t>6/4/2022</a:t>
            </a:fld>
            <a:endParaRPr lang="en-US"/>
          </a:p>
        </p:txBody>
      </p:sp>
      <p:sp>
        <p:nvSpPr>
          <p:cNvPr id="5" name="Footer Placeholder 4">
            <a:extLst>
              <a:ext uri="{FF2B5EF4-FFF2-40B4-BE49-F238E27FC236}">
                <a16:creationId xmlns:a16="http://schemas.microsoft.com/office/drawing/2014/main" id="{6AEFF1ED-B539-48AC-9CD6-763B482ECA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a:t>Lê Quang Hùng - Tôn Anh Trúc - Huỳnh Thái Dương</a:t>
            </a:r>
            <a:endParaRPr lang="en-US"/>
          </a:p>
        </p:txBody>
      </p:sp>
      <p:sp>
        <p:nvSpPr>
          <p:cNvPr id="6" name="Slide Number Placeholder 5">
            <a:extLst>
              <a:ext uri="{FF2B5EF4-FFF2-40B4-BE49-F238E27FC236}">
                <a16:creationId xmlns:a16="http://schemas.microsoft.com/office/drawing/2014/main" id="{90721C1F-8999-4A46-9E2A-E1A40E51E9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FDC315-9B6A-4C4A-96B7-6C71D1DB20DB}" type="slidenum">
              <a:rPr lang="en-US" smtClean="0"/>
              <a:t>‹#›</a:t>
            </a:fld>
            <a:endParaRPr lang="en-US"/>
          </a:p>
        </p:txBody>
      </p:sp>
    </p:spTree>
    <p:extLst>
      <p:ext uri="{BB962C8B-B14F-4D97-AF65-F5344CB8AC3E}">
        <p14:creationId xmlns:p14="http://schemas.microsoft.com/office/powerpoint/2010/main" val="420584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sv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slide" Target="slide10.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slide" Target="slide10.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image" Target="../media/image32.png"/><Relationship Id="rId18" Type="http://schemas.openxmlformats.org/officeDocument/2006/relationships/image" Target="../media/image34.png"/><Relationship Id="rId3" Type="http://schemas.microsoft.com/office/2007/relationships/hdphoto" Target="../media/hdphoto1.wdp"/><Relationship Id="rId21" Type="http://schemas.openxmlformats.org/officeDocument/2006/relationships/image" Target="../media/image35.png"/><Relationship Id="rId7" Type="http://schemas.openxmlformats.org/officeDocument/2006/relationships/image" Target="../media/image30.png"/><Relationship Id="rId12" Type="http://schemas.openxmlformats.org/officeDocument/2006/relationships/slide" Target="slide18.xml"/><Relationship Id="rId17" Type="http://schemas.openxmlformats.org/officeDocument/2006/relationships/image" Target="../media/image34.png"/><Relationship Id="rId2" Type="http://schemas.openxmlformats.org/officeDocument/2006/relationships/image" Target="../media/image6.png"/><Relationship Id="rId16" Type="http://schemas.openxmlformats.org/officeDocument/2006/relationships/image" Target="../media/image33.png"/><Relationship Id="rId20"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15" Type="http://schemas.openxmlformats.org/officeDocument/2006/relationships/slide" Target="slide31.xml"/><Relationship Id="rId10" Type="http://schemas.openxmlformats.org/officeDocument/2006/relationships/image" Target="../media/image30.png"/><Relationship Id="rId19"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0.pn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slide" Target="slide15.xml"/><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hyperlink" Target="https://opendsa-server.cs.vt.edu/embed/mergesortAV" TargetMode="External"/><Relationship Id="rId4" Type="http://schemas.openxmlformats.org/officeDocument/2006/relationships/image" Target="../media/image40.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microsoft.com/office/2007/relationships/hdphoto" Target="../media/hdphoto1.wdp"/><Relationship Id="rId7" Type="http://schemas.openxmlformats.org/officeDocument/2006/relationships/image" Target="../media/image41.png"/><Relationship Id="rId12" Type="http://schemas.openxmlformats.org/officeDocument/2006/relationships/image" Target="../media/image43.png"/><Relationship Id="rId2" Type="http://schemas.openxmlformats.org/officeDocument/2006/relationships/image" Target="../media/image6.png"/><Relationship Id="rId16"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3.png"/><Relationship Id="rId5" Type="http://schemas.openxmlformats.org/officeDocument/2006/relationships/slide" Target="slide15.xml"/><Relationship Id="rId15" Type="http://schemas.openxmlformats.org/officeDocument/2006/relationships/image" Target="../media/image4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2.png"/><Relationship Id="rId1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slide" Target="slide18.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slide" Target="slide18.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8" Type="http://schemas.openxmlformats.org/officeDocument/2006/relationships/slide" Target="slide22.xml"/><Relationship Id="rId3" Type="http://schemas.microsoft.com/office/2007/relationships/hdphoto" Target="../media/hdphoto1.wdp"/><Relationship Id="rId7"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slide" Target="slide18.xml"/><Relationship Id="rId4" Type="http://schemas.openxmlformats.org/officeDocument/2006/relationships/image" Target="../media/image50.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slide" Target="slide18.xml"/><Relationship Id="rId3" Type="http://schemas.microsoft.com/office/2007/relationships/hdphoto" Target="../media/hdphoto1.wdp"/><Relationship Id="rId7"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slide" Target="slide23.xml"/><Relationship Id="rId4" Type="http://schemas.openxmlformats.org/officeDocument/2006/relationships/image" Target="../media/image52.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slide" Target="slide32.xml"/><Relationship Id="rId13" Type="http://schemas.openxmlformats.org/officeDocument/2006/relationships/image" Target="../media/image43.png"/><Relationship Id="rId18" Type="http://schemas.openxmlformats.org/officeDocument/2006/relationships/image" Target="../media/image44.png"/><Relationship Id="rId3" Type="http://schemas.microsoft.com/office/2007/relationships/hdphoto" Target="../media/hdphoto1.wdp"/><Relationship Id="rId21" Type="http://schemas.openxmlformats.org/officeDocument/2006/relationships/image" Target="../media/image46.png"/><Relationship Id="rId7" Type="http://schemas.openxmlformats.org/officeDocument/2006/relationships/image" Target="../media/image41.png"/><Relationship Id="rId12" Type="http://schemas.openxmlformats.org/officeDocument/2006/relationships/image" Target="../media/image42.png"/><Relationship Id="rId17" Type="http://schemas.openxmlformats.org/officeDocument/2006/relationships/slide" Target="slide41.xml"/><Relationship Id="rId2" Type="http://schemas.openxmlformats.org/officeDocument/2006/relationships/image" Target="../media/image6.png"/><Relationship Id="rId16" Type="http://schemas.openxmlformats.org/officeDocument/2006/relationships/image" Target="../media/image44.png"/><Relationship Id="rId20" Type="http://schemas.openxmlformats.org/officeDocument/2006/relationships/slide" Target="slide42.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slide" Target="slide33.xml"/><Relationship Id="rId5" Type="http://schemas.openxmlformats.org/officeDocument/2006/relationships/slide" Target="slide15.xml"/><Relationship Id="rId15" Type="http://schemas.openxmlformats.org/officeDocument/2006/relationships/image" Target="../media/image43.png"/><Relationship Id="rId10" Type="http://schemas.openxmlformats.org/officeDocument/2006/relationships/image" Target="../media/image42.png"/><Relationship Id="rId19"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41.png"/><Relationship Id="rId14" Type="http://schemas.openxmlformats.org/officeDocument/2006/relationships/slide" Target="slide34.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slide" Target="slide31.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slide" Target="slide31.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slide" Target="slide35.xml"/><Relationship Id="rId3" Type="http://schemas.microsoft.com/office/2007/relationships/hdphoto" Target="../media/hdphoto1.wdp"/><Relationship Id="rId7" Type="http://schemas.openxmlformats.org/officeDocument/2006/relationships/image" Target="../media/image5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slide" Target="slide31.xml"/><Relationship Id="rId4" Type="http://schemas.openxmlformats.org/officeDocument/2006/relationships/image" Target="../media/image60.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slide" Target="slide36.xml"/><Relationship Id="rId3" Type="http://schemas.microsoft.com/office/2007/relationships/hdphoto" Target="../media/hdphoto1.wdp"/><Relationship Id="rId7"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slide" Target="slide34.xml"/><Relationship Id="rId4" Type="http://schemas.openxmlformats.org/officeDocument/2006/relationships/image" Target="../media/image53.png"/><Relationship Id="rId9"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slide" Target="slide31.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slide" Target="slide31.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43.png"/><Relationship Id="rId18" Type="http://schemas.openxmlformats.org/officeDocument/2006/relationships/image" Target="../media/image44.png"/><Relationship Id="rId3" Type="http://schemas.microsoft.com/office/2007/relationships/hdphoto" Target="../media/hdphoto1.wdp"/><Relationship Id="rId21" Type="http://schemas.openxmlformats.org/officeDocument/2006/relationships/image" Target="../media/image46.png"/><Relationship Id="rId7" Type="http://schemas.openxmlformats.org/officeDocument/2006/relationships/image" Target="../media/image41.png"/><Relationship Id="rId12" Type="http://schemas.openxmlformats.org/officeDocument/2006/relationships/image" Target="../media/image42.png"/><Relationship Id="rId17" Type="http://schemas.openxmlformats.org/officeDocument/2006/relationships/slide" Target="slide50.xml"/><Relationship Id="rId2" Type="http://schemas.openxmlformats.org/officeDocument/2006/relationships/image" Target="../media/image6.png"/><Relationship Id="rId16" Type="http://schemas.openxmlformats.org/officeDocument/2006/relationships/image" Target="../media/image44.png"/><Relationship Id="rId20" Type="http://schemas.openxmlformats.org/officeDocument/2006/relationships/slide" Target="slide51.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slide" Target="slide45.xml"/><Relationship Id="rId5" Type="http://schemas.openxmlformats.org/officeDocument/2006/relationships/slide" Target="slide15.xml"/><Relationship Id="rId15" Type="http://schemas.openxmlformats.org/officeDocument/2006/relationships/image" Target="../media/image43.png"/><Relationship Id="rId10" Type="http://schemas.openxmlformats.org/officeDocument/2006/relationships/image" Target="../media/image42.png"/><Relationship Id="rId19" Type="http://schemas.openxmlformats.org/officeDocument/2006/relationships/image" Target="../media/image46.png"/><Relationship Id="rId4" Type="http://schemas.openxmlformats.org/officeDocument/2006/relationships/image" Target="../media/image35.png"/><Relationship Id="rId9" Type="http://schemas.openxmlformats.org/officeDocument/2006/relationships/image" Target="../media/image41.png"/><Relationship Id="rId14" Type="http://schemas.openxmlformats.org/officeDocument/2006/relationships/slide" Target="slide46.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slide" Target="slide43.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slide" Target="slide43.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microsoft.com/office/2007/relationships/hdphoto" Target="../media/hdphoto1.wdp"/><Relationship Id="rId7" Type="http://schemas.openxmlformats.org/officeDocument/2006/relationships/image" Target="../media/image6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slide" Target="slide43.xml"/><Relationship Id="rId4" Type="http://schemas.openxmlformats.org/officeDocument/2006/relationships/image" Target="../media/image60.png"/><Relationship Id="rId9"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slide" Target="slide48.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slide" Target="slide49.xml"/></Relationships>
</file>

<file path=ppt/slides/_rels/slide49.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slide" Target="slide43.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slide" Target="slide43.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slide" Target="slide6.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slide" Target="slide54.xml"/></Relationships>
</file>

<file path=ppt/slides/_rels/slide6.xml.rels><?xml version="1.0" encoding="UTF-8" standalone="yes"?>
<Relationships xmlns="http://schemas.openxmlformats.org/package/2006/relationships"><Relationship Id="rId8" Type="http://schemas.openxmlformats.org/officeDocument/2006/relationships/slide" Target="slide53.xml"/><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slide" Target="slide54.xml"/><Relationship Id="rId5" Type="http://schemas.openxmlformats.org/officeDocument/2006/relationships/slide" Target="slide7.xml"/><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2.png"/><Relationship Id="rId18" Type="http://schemas.openxmlformats.org/officeDocument/2006/relationships/slide" Target="slide14.xml"/><Relationship Id="rId26" Type="http://schemas.openxmlformats.org/officeDocument/2006/relationships/image" Target="../media/image17.png"/><Relationship Id="rId3" Type="http://schemas.openxmlformats.org/officeDocument/2006/relationships/image" Target="../media/image6.png"/><Relationship Id="rId21" Type="http://schemas.openxmlformats.org/officeDocument/2006/relationships/slide" Target="slide15.xml"/><Relationship Id="rId7" Type="http://schemas.openxmlformats.org/officeDocument/2006/relationships/image" Target="../media/image10.png"/><Relationship Id="rId12" Type="http://schemas.openxmlformats.org/officeDocument/2006/relationships/slide" Target="slide10.xml"/><Relationship Id="rId17" Type="http://schemas.openxmlformats.org/officeDocument/2006/relationships/image" Target="../media/image14.png"/><Relationship Id="rId25"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12.png"/><Relationship Id="rId24" Type="http://schemas.openxmlformats.org/officeDocument/2006/relationships/slide" Target="slide52.xml"/><Relationship Id="rId5" Type="http://schemas.openxmlformats.org/officeDocument/2006/relationships/image" Target="../media/image10.png"/><Relationship Id="rId15" Type="http://schemas.openxmlformats.org/officeDocument/2006/relationships/slide" Target="slide13.xml"/><Relationship Id="rId23" Type="http://schemas.openxmlformats.org/officeDocument/2006/relationships/image" Target="../media/image16.png"/><Relationship Id="rId28" Type="http://schemas.openxmlformats.org/officeDocument/2006/relationships/image" Target="../media/image17.png"/><Relationship Id="rId10" Type="http://schemas.openxmlformats.org/officeDocument/2006/relationships/image" Target="../media/image11.png"/><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slide" Target="slide9.xml"/><Relationship Id="rId14" Type="http://schemas.openxmlformats.org/officeDocument/2006/relationships/image" Target="../media/image13.png"/><Relationship Id="rId22" Type="http://schemas.openxmlformats.org/officeDocument/2006/relationships/image" Target="../media/image15.png"/><Relationship Id="rId27"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slide" Target="slide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6204EAB-2EC8-4837-9B11-F5BD58032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24BFEE10-B050-474D-8B65-5847D45CECF4}"/>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480BC21D-D83A-440C-8EC1-3C5EFC0660EF}"/>
              </a:ext>
            </a:extLst>
          </p:cNvPr>
          <p:cNvSpPr>
            <a:spLocks noGrp="1"/>
          </p:cNvSpPr>
          <p:nvPr>
            <p:ph type="sldNum" sz="quarter" idx="12"/>
          </p:nvPr>
        </p:nvSpPr>
        <p:spPr/>
        <p:txBody>
          <a:bodyPr/>
          <a:lstStyle/>
          <a:p>
            <a:fld id="{80FDC315-9B6A-4C4A-96B7-6C71D1DB20DB}" type="slidenum">
              <a:rPr lang="en-US" smtClean="0"/>
              <a:t>1</a:t>
            </a:fld>
            <a:endParaRPr lang="en-US"/>
          </a:p>
        </p:txBody>
      </p:sp>
      <p:sp>
        <p:nvSpPr>
          <p:cNvPr id="10" name="TextBox 9">
            <a:extLst>
              <a:ext uri="{FF2B5EF4-FFF2-40B4-BE49-F238E27FC236}">
                <a16:creationId xmlns:a16="http://schemas.microsoft.com/office/drawing/2014/main" id="{D0608E17-21AE-4973-926E-6C2170CDFBD4}"/>
              </a:ext>
            </a:extLst>
          </p:cNvPr>
          <p:cNvSpPr txBox="1"/>
          <p:nvPr/>
        </p:nvSpPr>
        <p:spPr>
          <a:xfrm>
            <a:off x="5839971" y="960120"/>
            <a:ext cx="5391909" cy="1169551"/>
          </a:xfrm>
          <a:prstGeom prst="rect">
            <a:avLst/>
          </a:prstGeom>
          <a:noFill/>
        </p:spPr>
        <p:txBody>
          <a:bodyPr wrap="square" rtlCol="0">
            <a:spAutoFit/>
          </a:bodyPr>
          <a:lstStyle/>
          <a:p>
            <a:pPr algn="ctr"/>
            <a:r>
              <a:rPr lang="en-US" sz="3500" b="1" u="sng">
                <a:solidFill>
                  <a:srgbClr val="376AB0"/>
                </a:solidFill>
                <a:latin typeface="Times New Roman" panose="02020603050405020304" pitchFamily="18" charset="0"/>
                <a:cs typeface="Times New Roman" panose="02020603050405020304" pitchFamily="18" charset="0"/>
              </a:rPr>
              <a:t>CẤU TRÚC DỮ LIỆU VÀ GIẢI THUẬT NÂNG CAO</a:t>
            </a:r>
          </a:p>
        </p:txBody>
      </p:sp>
      <p:sp>
        <p:nvSpPr>
          <p:cNvPr id="11" name="TextBox 10">
            <a:extLst>
              <a:ext uri="{FF2B5EF4-FFF2-40B4-BE49-F238E27FC236}">
                <a16:creationId xmlns:a16="http://schemas.microsoft.com/office/drawing/2014/main" id="{D3A06602-AA9E-4E70-BB66-7D4ED6AD56B8}"/>
              </a:ext>
            </a:extLst>
          </p:cNvPr>
          <p:cNvSpPr txBox="1"/>
          <p:nvPr/>
        </p:nvSpPr>
        <p:spPr>
          <a:xfrm>
            <a:off x="5908550" y="2309932"/>
            <a:ext cx="5254749" cy="1015663"/>
          </a:xfrm>
          <a:prstGeom prst="rect">
            <a:avLst/>
          </a:prstGeom>
          <a:noFill/>
        </p:spPr>
        <p:txBody>
          <a:bodyPr wrap="square" rtlCol="0">
            <a:spAutoFit/>
          </a:bodyPr>
          <a:lstStyle/>
          <a:p>
            <a:pPr algn="ctr"/>
            <a:r>
              <a:rPr lang="en-US" sz="3000" b="1">
                <a:latin typeface="Times New Roman" panose="02020603050405020304" pitchFamily="18" charset="0"/>
                <a:cs typeface="Times New Roman" panose="02020603050405020304" pitchFamily="18" charset="0"/>
              </a:rPr>
              <a:t>Mã lớp: CS523.M21.KHCL</a:t>
            </a:r>
          </a:p>
          <a:p>
            <a:pPr algn="ctr"/>
            <a:endParaRPr lang="en-US" sz="3000" b="1">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D974DBF-9C97-40A2-9A2B-294E3B2AAB8B}"/>
              </a:ext>
            </a:extLst>
          </p:cNvPr>
          <p:cNvSpPr txBox="1"/>
          <p:nvPr/>
        </p:nvSpPr>
        <p:spPr>
          <a:xfrm>
            <a:off x="5439222" y="3356095"/>
            <a:ext cx="6713030" cy="861774"/>
          </a:xfrm>
          <a:prstGeom prst="rect">
            <a:avLst/>
          </a:prstGeom>
          <a:noFill/>
        </p:spPr>
        <p:txBody>
          <a:bodyPr wrap="square" rtlCol="0">
            <a:spAutoFit/>
          </a:bodyPr>
          <a:lstStyle/>
          <a:p>
            <a:r>
              <a:rPr lang="en-US" sz="2500" b="1">
                <a:latin typeface="Times New Roman" panose="02020603050405020304" pitchFamily="18" charset="0"/>
                <a:cs typeface="Times New Roman" panose="02020603050405020304" pitchFamily="18" charset="0"/>
              </a:rPr>
              <a:t>Giảng viên hướng dẫn: </a:t>
            </a:r>
            <a:r>
              <a:rPr lang="en-US" sz="2500" b="1" err="1">
                <a:latin typeface="Times New Roman" panose="02020603050405020304" pitchFamily="18" charset="0"/>
                <a:cs typeface="Times New Roman" panose="02020603050405020304" pitchFamily="18" charset="0"/>
              </a:rPr>
              <a:t>Ths.Nguyễn</a:t>
            </a:r>
            <a:r>
              <a:rPr lang="en-US" sz="2500" b="1">
                <a:latin typeface="Times New Roman" panose="02020603050405020304" pitchFamily="18" charset="0"/>
                <a:cs typeface="Times New Roman" panose="02020603050405020304" pitchFamily="18" charset="0"/>
              </a:rPr>
              <a:t> Thanh Sơn</a:t>
            </a:r>
          </a:p>
          <a:p>
            <a:endParaRPr lang="en-US" sz="2500" b="1"/>
          </a:p>
        </p:txBody>
      </p:sp>
      <p:sp>
        <p:nvSpPr>
          <p:cNvPr id="13" name="TextBox 12">
            <a:extLst>
              <a:ext uri="{FF2B5EF4-FFF2-40B4-BE49-F238E27FC236}">
                <a16:creationId xmlns:a16="http://schemas.microsoft.com/office/drawing/2014/main" id="{607F5370-6F1E-4DCC-99D1-EAE1FFFBB0FF}"/>
              </a:ext>
            </a:extLst>
          </p:cNvPr>
          <p:cNvSpPr txBox="1"/>
          <p:nvPr/>
        </p:nvSpPr>
        <p:spPr>
          <a:xfrm>
            <a:off x="5815553" y="4354146"/>
            <a:ext cx="5254749" cy="477054"/>
          </a:xfrm>
          <a:prstGeom prst="rect">
            <a:avLst/>
          </a:prstGeom>
          <a:noFill/>
        </p:spPr>
        <p:txBody>
          <a:bodyPr wrap="square" rtlCol="0">
            <a:spAutoFit/>
          </a:bodyPr>
          <a:lstStyle/>
          <a:p>
            <a:pPr algn="ctr"/>
            <a:r>
              <a:rPr lang="en-US" sz="2500" b="1">
                <a:latin typeface="Times New Roman" panose="02020603050405020304" pitchFamily="18" charset="0"/>
                <a:cs typeface="Times New Roman" panose="02020603050405020304" pitchFamily="18" charset="0"/>
              </a:rPr>
              <a:t>Chủ đề seminar: External-Sort</a:t>
            </a:r>
          </a:p>
        </p:txBody>
      </p:sp>
      <p:sp>
        <p:nvSpPr>
          <p:cNvPr id="14" name="TextBox 13">
            <a:extLst>
              <a:ext uri="{FF2B5EF4-FFF2-40B4-BE49-F238E27FC236}">
                <a16:creationId xmlns:a16="http://schemas.microsoft.com/office/drawing/2014/main" id="{10444E4B-AC75-410F-9BAB-89A6395583E3}"/>
              </a:ext>
            </a:extLst>
          </p:cNvPr>
          <p:cNvSpPr txBox="1"/>
          <p:nvPr/>
        </p:nvSpPr>
        <p:spPr>
          <a:xfrm>
            <a:off x="5815554" y="5242857"/>
            <a:ext cx="5254749" cy="477054"/>
          </a:xfrm>
          <a:prstGeom prst="rect">
            <a:avLst/>
          </a:prstGeom>
          <a:noFill/>
        </p:spPr>
        <p:txBody>
          <a:bodyPr wrap="square" rtlCol="0">
            <a:spAutoFit/>
          </a:bodyPr>
          <a:lstStyle/>
          <a:p>
            <a:pPr algn="ctr"/>
            <a:r>
              <a:rPr lang="en-US" sz="2500" b="1">
                <a:latin typeface="Times New Roman" panose="02020603050405020304" pitchFamily="18" charset="0"/>
                <a:cs typeface="Times New Roman" panose="02020603050405020304" pitchFamily="18" charset="0"/>
              </a:rPr>
              <a:t>Nhóm thực hiện: Nhóm 10</a:t>
            </a:r>
          </a:p>
        </p:txBody>
      </p:sp>
      <p:sp useBgFill="1">
        <p:nvSpPr>
          <p:cNvPr id="15" name="Rectangle: Rounded Corners 14">
            <a:extLst>
              <a:ext uri="{FF2B5EF4-FFF2-40B4-BE49-F238E27FC236}">
                <a16:creationId xmlns:a16="http://schemas.microsoft.com/office/drawing/2014/main" id="{F7814A87-0F74-47F9-AD35-F00F75327F4D}"/>
              </a:ext>
            </a:extLst>
          </p:cNvPr>
          <p:cNvSpPr/>
          <p:nvPr/>
        </p:nvSpPr>
        <p:spPr>
          <a:xfrm rot="1967041">
            <a:off x="-481779" y="-120704"/>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Rounded Corners 15">
            <a:extLst>
              <a:ext uri="{FF2B5EF4-FFF2-40B4-BE49-F238E27FC236}">
                <a16:creationId xmlns:a16="http://schemas.microsoft.com/office/drawing/2014/main" id="{601F5098-1276-4AD1-B9BD-C56CCD610585}"/>
              </a:ext>
            </a:extLst>
          </p:cNvPr>
          <p:cNvSpPr/>
          <p:nvPr/>
        </p:nvSpPr>
        <p:spPr>
          <a:xfrm rot="1967041">
            <a:off x="-388782" y="1025862"/>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Rounded Corners 16">
            <a:extLst>
              <a:ext uri="{FF2B5EF4-FFF2-40B4-BE49-F238E27FC236}">
                <a16:creationId xmlns:a16="http://schemas.microsoft.com/office/drawing/2014/main" id="{8E9C28F6-DA1B-49BD-8BCC-621758C0A302}"/>
              </a:ext>
            </a:extLst>
          </p:cNvPr>
          <p:cNvSpPr/>
          <p:nvPr/>
        </p:nvSpPr>
        <p:spPr>
          <a:xfrm rot="1967041">
            <a:off x="-295785" y="2172428"/>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Rounded Corners 17">
            <a:extLst>
              <a:ext uri="{FF2B5EF4-FFF2-40B4-BE49-F238E27FC236}">
                <a16:creationId xmlns:a16="http://schemas.microsoft.com/office/drawing/2014/main" id="{3ADCFF1B-4AB5-499A-9646-E67AAD781032}"/>
              </a:ext>
            </a:extLst>
          </p:cNvPr>
          <p:cNvSpPr/>
          <p:nvPr/>
        </p:nvSpPr>
        <p:spPr>
          <a:xfrm rot="1967041">
            <a:off x="-202788" y="3318994"/>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Rounded Corners 18">
            <a:extLst>
              <a:ext uri="{FF2B5EF4-FFF2-40B4-BE49-F238E27FC236}">
                <a16:creationId xmlns:a16="http://schemas.microsoft.com/office/drawing/2014/main" id="{4A636234-75F0-4FE5-A1D8-B5B71EDEC7A4}"/>
              </a:ext>
            </a:extLst>
          </p:cNvPr>
          <p:cNvSpPr/>
          <p:nvPr/>
        </p:nvSpPr>
        <p:spPr>
          <a:xfrm rot="1967041">
            <a:off x="-109791" y="4465560"/>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Rounded Corners 19">
            <a:extLst>
              <a:ext uri="{FF2B5EF4-FFF2-40B4-BE49-F238E27FC236}">
                <a16:creationId xmlns:a16="http://schemas.microsoft.com/office/drawing/2014/main" id="{D29C0AE6-B393-4BE5-B18D-455A994BAB17}"/>
              </a:ext>
            </a:extLst>
          </p:cNvPr>
          <p:cNvSpPr/>
          <p:nvPr/>
        </p:nvSpPr>
        <p:spPr>
          <a:xfrm rot="1967041">
            <a:off x="34805" y="5599602"/>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Rounded Corners 20">
            <a:extLst>
              <a:ext uri="{FF2B5EF4-FFF2-40B4-BE49-F238E27FC236}">
                <a16:creationId xmlns:a16="http://schemas.microsoft.com/office/drawing/2014/main" id="{90B45A1E-7EF5-47E0-88BC-3EF0EF6D37E1}"/>
              </a:ext>
            </a:extLst>
          </p:cNvPr>
          <p:cNvSpPr/>
          <p:nvPr/>
        </p:nvSpPr>
        <p:spPr>
          <a:xfrm rot="1967041">
            <a:off x="1683858" y="-2189778"/>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Rounded Corners 21">
            <a:extLst>
              <a:ext uri="{FF2B5EF4-FFF2-40B4-BE49-F238E27FC236}">
                <a16:creationId xmlns:a16="http://schemas.microsoft.com/office/drawing/2014/main" id="{5952D0AB-0F91-4E3D-9363-19111EA3EEBD}"/>
              </a:ext>
            </a:extLst>
          </p:cNvPr>
          <p:cNvSpPr/>
          <p:nvPr/>
        </p:nvSpPr>
        <p:spPr>
          <a:xfrm rot="1967041">
            <a:off x="1816479" y="-1043212"/>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Rounded Corners 22">
            <a:extLst>
              <a:ext uri="{FF2B5EF4-FFF2-40B4-BE49-F238E27FC236}">
                <a16:creationId xmlns:a16="http://schemas.microsoft.com/office/drawing/2014/main" id="{03B0332B-80B0-4F7E-863C-1B211D7D54E0}"/>
              </a:ext>
            </a:extLst>
          </p:cNvPr>
          <p:cNvSpPr/>
          <p:nvPr/>
        </p:nvSpPr>
        <p:spPr>
          <a:xfrm rot="1967041">
            <a:off x="1949100" y="103354"/>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Rounded Corners 23">
            <a:extLst>
              <a:ext uri="{FF2B5EF4-FFF2-40B4-BE49-F238E27FC236}">
                <a16:creationId xmlns:a16="http://schemas.microsoft.com/office/drawing/2014/main" id="{9F9B6929-1EFB-4514-9741-6778177036C2}"/>
              </a:ext>
            </a:extLst>
          </p:cNvPr>
          <p:cNvSpPr/>
          <p:nvPr/>
        </p:nvSpPr>
        <p:spPr>
          <a:xfrm rot="1967041">
            <a:off x="2050497" y="1270062"/>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Rounded Corners 24">
            <a:extLst>
              <a:ext uri="{FF2B5EF4-FFF2-40B4-BE49-F238E27FC236}">
                <a16:creationId xmlns:a16="http://schemas.microsoft.com/office/drawing/2014/main" id="{33E3C453-BF82-4E84-B54A-7961A13413DF}"/>
              </a:ext>
            </a:extLst>
          </p:cNvPr>
          <p:cNvSpPr/>
          <p:nvPr/>
        </p:nvSpPr>
        <p:spPr>
          <a:xfrm rot="1967041">
            <a:off x="2167080" y="2396485"/>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Rounded Corners 25">
            <a:extLst>
              <a:ext uri="{FF2B5EF4-FFF2-40B4-BE49-F238E27FC236}">
                <a16:creationId xmlns:a16="http://schemas.microsoft.com/office/drawing/2014/main" id="{DDF34A10-BDC4-4117-AC95-934FE3B6B189}"/>
              </a:ext>
            </a:extLst>
          </p:cNvPr>
          <p:cNvSpPr/>
          <p:nvPr/>
        </p:nvSpPr>
        <p:spPr>
          <a:xfrm rot="1967041">
            <a:off x="2238927" y="3530528"/>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Rounded Corners 26">
            <a:extLst>
              <a:ext uri="{FF2B5EF4-FFF2-40B4-BE49-F238E27FC236}">
                <a16:creationId xmlns:a16="http://schemas.microsoft.com/office/drawing/2014/main" id="{A326CA59-77A8-41FB-AA8A-608091F7A82C}"/>
              </a:ext>
            </a:extLst>
          </p:cNvPr>
          <p:cNvSpPr/>
          <p:nvPr/>
        </p:nvSpPr>
        <p:spPr>
          <a:xfrm rot="1967041">
            <a:off x="3423082" y="1759195"/>
            <a:ext cx="582431" cy="629605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Rounded Corners 27">
            <a:extLst>
              <a:ext uri="{FF2B5EF4-FFF2-40B4-BE49-F238E27FC236}">
                <a16:creationId xmlns:a16="http://schemas.microsoft.com/office/drawing/2014/main" id="{ABC69776-470D-472A-94D7-57141CFF6937}"/>
              </a:ext>
            </a:extLst>
          </p:cNvPr>
          <p:cNvSpPr/>
          <p:nvPr/>
        </p:nvSpPr>
        <p:spPr>
          <a:xfrm rot="1967041">
            <a:off x="3559418" y="3549885"/>
            <a:ext cx="644934" cy="501623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Rounded Corners 28">
            <a:extLst>
              <a:ext uri="{FF2B5EF4-FFF2-40B4-BE49-F238E27FC236}">
                <a16:creationId xmlns:a16="http://schemas.microsoft.com/office/drawing/2014/main" id="{2C61B01B-497B-4744-81A3-FDF71F5F3833}"/>
              </a:ext>
            </a:extLst>
          </p:cNvPr>
          <p:cNvSpPr/>
          <p:nvPr/>
        </p:nvSpPr>
        <p:spPr>
          <a:xfrm rot="1967041">
            <a:off x="4297490" y="375679"/>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Rounded Corners 29">
            <a:extLst>
              <a:ext uri="{FF2B5EF4-FFF2-40B4-BE49-F238E27FC236}">
                <a16:creationId xmlns:a16="http://schemas.microsoft.com/office/drawing/2014/main" id="{E1009C34-822E-4C88-9AA2-6E0CEC7EB21C}"/>
              </a:ext>
            </a:extLst>
          </p:cNvPr>
          <p:cNvSpPr/>
          <p:nvPr/>
        </p:nvSpPr>
        <p:spPr>
          <a:xfrm rot="1967041">
            <a:off x="4240611" y="-837071"/>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Rounded Corners 30">
            <a:extLst>
              <a:ext uri="{FF2B5EF4-FFF2-40B4-BE49-F238E27FC236}">
                <a16:creationId xmlns:a16="http://schemas.microsoft.com/office/drawing/2014/main" id="{8381F8A2-85C4-441E-B3A0-1EE85EF6D2F7}"/>
              </a:ext>
            </a:extLst>
          </p:cNvPr>
          <p:cNvSpPr/>
          <p:nvPr/>
        </p:nvSpPr>
        <p:spPr>
          <a:xfrm rot="1967041">
            <a:off x="4100989" y="-1961849"/>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Rounded Corners 31">
            <a:extLst>
              <a:ext uri="{FF2B5EF4-FFF2-40B4-BE49-F238E27FC236}">
                <a16:creationId xmlns:a16="http://schemas.microsoft.com/office/drawing/2014/main" id="{858D46C0-1E62-4EBB-8884-475C329FF823}"/>
              </a:ext>
            </a:extLst>
          </p:cNvPr>
          <p:cNvSpPr/>
          <p:nvPr/>
        </p:nvSpPr>
        <p:spPr>
          <a:xfrm rot="1967041">
            <a:off x="3995370" y="-3141988"/>
            <a:ext cx="548640" cy="371406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59419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86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86000">
                                          <p:cBhvr additive="base">
                                            <p:cTn id="7" dur="2250" fill="hold"/>
                                            <p:tgtEl>
                                              <p:spTgt spid="15"/>
                                            </p:tgtEl>
                                            <p:attrNameLst>
                                              <p:attrName>ppt_x</p:attrName>
                                            </p:attrNameLst>
                                          </p:cBhvr>
                                          <p:tavLst>
                                            <p:tav tm="0">
                                              <p:val>
                                                <p:strVal val="#ppt_x"/>
                                              </p:val>
                                            </p:tav>
                                            <p:tav tm="100000">
                                              <p:val>
                                                <p:strVal val="#ppt_x"/>
                                              </p:val>
                                            </p:tav>
                                          </p:tavLst>
                                        </p:anim>
                                        <p:anim calcmode="lin" valueType="num" p14:bounceEnd="86000">
                                          <p:cBhvr additive="base">
                                            <p:cTn id="8" dur="22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6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86000">
                                          <p:cBhvr additive="base">
                                            <p:cTn id="11" dur="2250" fill="hold"/>
                                            <p:tgtEl>
                                              <p:spTgt spid="16"/>
                                            </p:tgtEl>
                                            <p:attrNameLst>
                                              <p:attrName>ppt_x</p:attrName>
                                            </p:attrNameLst>
                                          </p:cBhvr>
                                          <p:tavLst>
                                            <p:tav tm="0">
                                              <p:val>
                                                <p:strVal val="#ppt_x"/>
                                              </p:val>
                                            </p:tav>
                                            <p:tav tm="100000">
                                              <p:val>
                                                <p:strVal val="#ppt_x"/>
                                              </p:val>
                                            </p:tav>
                                          </p:tavLst>
                                        </p:anim>
                                        <p:anim calcmode="lin" valueType="num" p14:bounceEnd="86000">
                                          <p:cBhvr additive="base">
                                            <p:cTn id="12" dur="22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6000">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14:bounceEnd="86000">
                                          <p:cBhvr additive="base">
                                            <p:cTn id="15" dur="2250" fill="hold"/>
                                            <p:tgtEl>
                                              <p:spTgt spid="17"/>
                                            </p:tgtEl>
                                            <p:attrNameLst>
                                              <p:attrName>ppt_x</p:attrName>
                                            </p:attrNameLst>
                                          </p:cBhvr>
                                          <p:tavLst>
                                            <p:tav tm="0">
                                              <p:val>
                                                <p:strVal val="#ppt_x"/>
                                              </p:val>
                                            </p:tav>
                                            <p:tav tm="100000">
                                              <p:val>
                                                <p:strVal val="#ppt_x"/>
                                              </p:val>
                                            </p:tav>
                                          </p:tavLst>
                                        </p:anim>
                                        <p:anim calcmode="lin" valueType="num" p14:bounceEnd="86000">
                                          <p:cBhvr additive="base">
                                            <p:cTn id="16" dur="22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6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86000">
                                          <p:cBhvr additive="base">
                                            <p:cTn id="19" dur="2250" fill="hold"/>
                                            <p:tgtEl>
                                              <p:spTgt spid="18"/>
                                            </p:tgtEl>
                                            <p:attrNameLst>
                                              <p:attrName>ppt_x</p:attrName>
                                            </p:attrNameLst>
                                          </p:cBhvr>
                                          <p:tavLst>
                                            <p:tav tm="0">
                                              <p:val>
                                                <p:strVal val="#ppt_x"/>
                                              </p:val>
                                            </p:tav>
                                            <p:tav tm="100000">
                                              <p:val>
                                                <p:strVal val="#ppt_x"/>
                                              </p:val>
                                            </p:tav>
                                          </p:tavLst>
                                        </p:anim>
                                        <p:anim calcmode="lin" valueType="num" p14:bounceEnd="86000">
                                          <p:cBhvr additive="base">
                                            <p:cTn id="20" dur="225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6000">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14:bounceEnd="86000">
                                          <p:cBhvr additive="base">
                                            <p:cTn id="23" dur="2250" fill="hold"/>
                                            <p:tgtEl>
                                              <p:spTgt spid="19"/>
                                            </p:tgtEl>
                                            <p:attrNameLst>
                                              <p:attrName>ppt_x</p:attrName>
                                            </p:attrNameLst>
                                          </p:cBhvr>
                                          <p:tavLst>
                                            <p:tav tm="0">
                                              <p:val>
                                                <p:strVal val="#ppt_x"/>
                                              </p:val>
                                            </p:tav>
                                            <p:tav tm="100000">
                                              <p:val>
                                                <p:strVal val="#ppt_x"/>
                                              </p:val>
                                            </p:tav>
                                          </p:tavLst>
                                        </p:anim>
                                        <p:anim calcmode="lin" valueType="num" p14:bounceEnd="86000">
                                          <p:cBhvr additive="base">
                                            <p:cTn id="24" dur="225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86000">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14:bounceEnd="86000">
                                          <p:cBhvr additive="base">
                                            <p:cTn id="27" dur="2250" fill="hold"/>
                                            <p:tgtEl>
                                              <p:spTgt spid="20"/>
                                            </p:tgtEl>
                                            <p:attrNameLst>
                                              <p:attrName>ppt_x</p:attrName>
                                            </p:attrNameLst>
                                          </p:cBhvr>
                                          <p:tavLst>
                                            <p:tav tm="0">
                                              <p:val>
                                                <p:strVal val="#ppt_x"/>
                                              </p:val>
                                            </p:tav>
                                            <p:tav tm="100000">
                                              <p:val>
                                                <p:strVal val="#ppt_x"/>
                                              </p:val>
                                            </p:tav>
                                          </p:tavLst>
                                        </p:anim>
                                        <p:anim calcmode="lin" valueType="num" p14:bounceEnd="86000">
                                          <p:cBhvr additive="base">
                                            <p:cTn id="28" dur="225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fill="hold" grpId="0" nodeType="withEffect" p14:presetBounceEnd="86000">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14:bounceEnd="86000">
                                          <p:cBhvr additive="base">
                                            <p:cTn id="31" dur="2250" fill="hold"/>
                                            <p:tgtEl>
                                              <p:spTgt spid="21"/>
                                            </p:tgtEl>
                                            <p:attrNameLst>
                                              <p:attrName>ppt_x</p:attrName>
                                            </p:attrNameLst>
                                          </p:cBhvr>
                                          <p:tavLst>
                                            <p:tav tm="0">
                                              <p:val>
                                                <p:strVal val="#ppt_x"/>
                                              </p:val>
                                            </p:tav>
                                            <p:tav tm="100000">
                                              <p:val>
                                                <p:strVal val="#ppt_x"/>
                                              </p:val>
                                            </p:tav>
                                          </p:tavLst>
                                        </p:anim>
                                        <p:anim calcmode="lin" valueType="num" p14:bounceEnd="86000">
                                          <p:cBhvr additive="base">
                                            <p:cTn id="32" dur="2250" fill="hold"/>
                                            <p:tgtEl>
                                              <p:spTgt spid="2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14:presetBounceEnd="86000">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14:bounceEnd="86000">
                                          <p:cBhvr additive="base">
                                            <p:cTn id="35" dur="2250" fill="hold"/>
                                            <p:tgtEl>
                                              <p:spTgt spid="22"/>
                                            </p:tgtEl>
                                            <p:attrNameLst>
                                              <p:attrName>ppt_x</p:attrName>
                                            </p:attrNameLst>
                                          </p:cBhvr>
                                          <p:tavLst>
                                            <p:tav tm="0">
                                              <p:val>
                                                <p:strVal val="#ppt_x"/>
                                              </p:val>
                                            </p:tav>
                                            <p:tav tm="100000">
                                              <p:val>
                                                <p:strVal val="#ppt_x"/>
                                              </p:val>
                                            </p:tav>
                                          </p:tavLst>
                                        </p:anim>
                                        <p:anim calcmode="lin" valueType="num" p14:bounceEnd="86000">
                                          <p:cBhvr additive="base">
                                            <p:cTn id="36" dur="2250" fill="hold"/>
                                            <p:tgtEl>
                                              <p:spTgt spid="22"/>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14:presetBounceEnd="86000">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14:bounceEnd="86000">
                                          <p:cBhvr additive="base">
                                            <p:cTn id="39" dur="2250" fill="hold"/>
                                            <p:tgtEl>
                                              <p:spTgt spid="23"/>
                                            </p:tgtEl>
                                            <p:attrNameLst>
                                              <p:attrName>ppt_x</p:attrName>
                                            </p:attrNameLst>
                                          </p:cBhvr>
                                          <p:tavLst>
                                            <p:tav tm="0">
                                              <p:val>
                                                <p:strVal val="#ppt_x"/>
                                              </p:val>
                                            </p:tav>
                                            <p:tav tm="100000">
                                              <p:val>
                                                <p:strVal val="#ppt_x"/>
                                              </p:val>
                                            </p:tav>
                                          </p:tavLst>
                                        </p:anim>
                                        <p:anim calcmode="lin" valueType="num" p14:bounceEnd="86000">
                                          <p:cBhvr additive="base">
                                            <p:cTn id="40" dur="2250" fill="hold"/>
                                            <p:tgtEl>
                                              <p:spTgt spid="23"/>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14:presetBounceEnd="86000">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86000">
                                          <p:cBhvr additive="base">
                                            <p:cTn id="43" dur="2250" fill="hold"/>
                                            <p:tgtEl>
                                              <p:spTgt spid="24"/>
                                            </p:tgtEl>
                                            <p:attrNameLst>
                                              <p:attrName>ppt_x</p:attrName>
                                            </p:attrNameLst>
                                          </p:cBhvr>
                                          <p:tavLst>
                                            <p:tav tm="0">
                                              <p:val>
                                                <p:strVal val="#ppt_x"/>
                                              </p:val>
                                            </p:tav>
                                            <p:tav tm="100000">
                                              <p:val>
                                                <p:strVal val="#ppt_x"/>
                                              </p:val>
                                            </p:tav>
                                          </p:tavLst>
                                        </p:anim>
                                        <p:anim calcmode="lin" valueType="num" p14:bounceEnd="86000">
                                          <p:cBhvr additive="base">
                                            <p:cTn id="44" dur="225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14:presetBounceEnd="86000">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14:bounceEnd="86000">
                                          <p:cBhvr additive="base">
                                            <p:cTn id="47" dur="2250" fill="hold"/>
                                            <p:tgtEl>
                                              <p:spTgt spid="25"/>
                                            </p:tgtEl>
                                            <p:attrNameLst>
                                              <p:attrName>ppt_x</p:attrName>
                                            </p:attrNameLst>
                                          </p:cBhvr>
                                          <p:tavLst>
                                            <p:tav tm="0">
                                              <p:val>
                                                <p:strVal val="#ppt_x"/>
                                              </p:val>
                                            </p:tav>
                                            <p:tav tm="100000">
                                              <p:val>
                                                <p:strVal val="#ppt_x"/>
                                              </p:val>
                                            </p:tav>
                                          </p:tavLst>
                                        </p:anim>
                                        <p:anim calcmode="lin" valueType="num" p14:bounceEnd="86000">
                                          <p:cBhvr additive="base">
                                            <p:cTn id="48" dur="2250" fill="hold"/>
                                            <p:tgtEl>
                                              <p:spTgt spid="25"/>
                                            </p:tgtEl>
                                            <p:attrNameLst>
                                              <p:attrName>ppt_y</p:attrName>
                                            </p:attrNameLst>
                                          </p:cBhvr>
                                          <p:tavLst>
                                            <p:tav tm="0">
                                              <p:val>
                                                <p:strVal val="0-#ppt_h/2"/>
                                              </p:val>
                                            </p:tav>
                                            <p:tav tm="100000">
                                              <p:val>
                                                <p:strVal val="#ppt_y"/>
                                              </p:val>
                                            </p:tav>
                                          </p:tavLst>
                                        </p:anim>
                                      </p:childTnLst>
                                    </p:cTn>
                                  </p:par>
                                  <p:par>
                                    <p:cTn id="49" presetID="2" presetClass="entr" presetSubtype="4" fill="hold" grpId="0" nodeType="withEffect" p14:presetBounceEnd="86000">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14:bounceEnd="86000">
                                          <p:cBhvr additive="base">
                                            <p:cTn id="51" dur="2250" fill="hold"/>
                                            <p:tgtEl>
                                              <p:spTgt spid="26"/>
                                            </p:tgtEl>
                                            <p:attrNameLst>
                                              <p:attrName>ppt_x</p:attrName>
                                            </p:attrNameLst>
                                          </p:cBhvr>
                                          <p:tavLst>
                                            <p:tav tm="0">
                                              <p:val>
                                                <p:strVal val="#ppt_x"/>
                                              </p:val>
                                            </p:tav>
                                            <p:tav tm="100000">
                                              <p:val>
                                                <p:strVal val="#ppt_x"/>
                                              </p:val>
                                            </p:tav>
                                          </p:tavLst>
                                        </p:anim>
                                        <p:anim calcmode="lin" valueType="num" p14:bounceEnd="86000">
                                          <p:cBhvr additive="base">
                                            <p:cTn id="52" dur="225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86000">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14:bounceEnd="86000">
                                          <p:cBhvr additive="base">
                                            <p:cTn id="55" dur="2250" fill="hold"/>
                                            <p:tgtEl>
                                              <p:spTgt spid="27"/>
                                            </p:tgtEl>
                                            <p:attrNameLst>
                                              <p:attrName>ppt_x</p:attrName>
                                            </p:attrNameLst>
                                          </p:cBhvr>
                                          <p:tavLst>
                                            <p:tav tm="0">
                                              <p:val>
                                                <p:strVal val="#ppt_x"/>
                                              </p:val>
                                            </p:tav>
                                            <p:tav tm="100000">
                                              <p:val>
                                                <p:strVal val="#ppt_x"/>
                                              </p:val>
                                            </p:tav>
                                          </p:tavLst>
                                        </p:anim>
                                        <p:anim calcmode="lin" valueType="num" p14:bounceEnd="86000">
                                          <p:cBhvr additive="base">
                                            <p:cTn id="56" dur="225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6000">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14:bounceEnd="86000">
                                          <p:cBhvr additive="base">
                                            <p:cTn id="59" dur="2250" fill="hold"/>
                                            <p:tgtEl>
                                              <p:spTgt spid="28"/>
                                            </p:tgtEl>
                                            <p:attrNameLst>
                                              <p:attrName>ppt_x</p:attrName>
                                            </p:attrNameLst>
                                          </p:cBhvr>
                                          <p:tavLst>
                                            <p:tav tm="0">
                                              <p:val>
                                                <p:strVal val="#ppt_x"/>
                                              </p:val>
                                            </p:tav>
                                            <p:tav tm="100000">
                                              <p:val>
                                                <p:strVal val="#ppt_x"/>
                                              </p:val>
                                            </p:tav>
                                          </p:tavLst>
                                        </p:anim>
                                        <p:anim calcmode="lin" valueType="num" p14:bounceEnd="86000">
                                          <p:cBhvr additive="base">
                                            <p:cTn id="60" dur="225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1" fill="hold" grpId="0" nodeType="withEffect" p14:presetBounceEnd="86000">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14:bounceEnd="86000">
                                          <p:cBhvr additive="base">
                                            <p:cTn id="63" dur="2250" fill="hold"/>
                                            <p:tgtEl>
                                              <p:spTgt spid="29"/>
                                            </p:tgtEl>
                                            <p:attrNameLst>
                                              <p:attrName>ppt_x</p:attrName>
                                            </p:attrNameLst>
                                          </p:cBhvr>
                                          <p:tavLst>
                                            <p:tav tm="0">
                                              <p:val>
                                                <p:strVal val="#ppt_x"/>
                                              </p:val>
                                            </p:tav>
                                            <p:tav tm="100000">
                                              <p:val>
                                                <p:strVal val="#ppt_x"/>
                                              </p:val>
                                            </p:tav>
                                          </p:tavLst>
                                        </p:anim>
                                        <p:anim calcmode="lin" valueType="num" p14:bounceEnd="86000">
                                          <p:cBhvr additive="base">
                                            <p:cTn id="64" dur="2250" fill="hold"/>
                                            <p:tgtEl>
                                              <p:spTgt spid="29"/>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14:presetBounceEnd="86000">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14:bounceEnd="86000">
                                          <p:cBhvr additive="base">
                                            <p:cTn id="67" dur="2250" fill="hold"/>
                                            <p:tgtEl>
                                              <p:spTgt spid="30"/>
                                            </p:tgtEl>
                                            <p:attrNameLst>
                                              <p:attrName>ppt_x</p:attrName>
                                            </p:attrNameLst>
                                          </p:cBhvr>
                                          <p:tavLst>
                                            <p:tav tm="0">
                                              <p:val>
                                                <p:strVal val="#ppt_x"/>
                                              </p:val>
                                            </p:tav>
                                            <p:tav tm="100000">
                                              <p:val>
                                                <p:strVal val="#ppt_x"/>
                                              </p:val>
                                            </p:tav>
                                          </p:tavLst>
                                        </p:anim>
                                        <p:anim calcmode="lin" valueType="num" p14:bounceEnd="86000">
                                          <p:cBhvr additive="base">
                                            <p:cTn id="68" dur="2250" fill="hold"/>
                                            <p:tgtEl>
                                              <p:spTgt spid="30"/>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14:presetBounceEnd="86000">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14:bounceEnd="86000">
                                          <p:cBhvr additive="base">
                                            <p:cTn id="71" dur="2250" fill="hold"/>
                                            <p:tgtEl>
                                              <p:spTgt spid="31"/>
                                            </p:tgtEl>
                                            <p:attrNameLst>
                                              <p:attrName>ppt_x</p:attrName>
                                            </p:attrNameLst>
                                          </p:cBhvr>
                                          <p:tavLst>
                                            <p:tav tm="0">
                                              <p:val>
                                                <p:strVal val="#ppt_x"/>
                                              </p:val>
                                            </p:tav>
                                            <p:tav tm="100000">
                                              <p:val>
                                                <p:strVal val="#ppt_x"/>
                                              </p:val>
                                            </p:tav>
                                          </p:tavLst>
                                        </p:anim>
                                        <p:anim calcmode="lin" valueType="num" p14:bounceEnd="86000">
                                          <p:cBhvr additive="base">
                                            <p:cTn id="72" dur="2250" fill="hold"/>
                                            <p:tgtEl>
                                              <p:spTgt spid="31"/>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14:presetBounceEnd="86000">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14:bounceEnd="86000">
                                          <p:cBhvr additive="base">
                                            <p:cTn id="75" dur="2250" fill="hold"/>
                                            <p:tgtEl>
                                              <p:spTgt spid="32"/>
                                            </p:tgtEl>
                                            <p:attrNameLst>
                                              <p:attrName>ppt_x</p:attrName>
                                            </p:attrNameLst>
                                          </p:cBhvr>
                                          <p:tavLst>
                                            <p:tav tm="0">
                                              <p:val>
                                                <p:strVal val="#ppt_x"/>
                                              </p:val>
                                            </p:tav>
                                            <p:tav tm="100000">
                                              <p:val>
                                                <p:strVal val="#ppt_x"/>
                                              </p:val>
                                            </p:tav>
                                          </p:tavLst>
                                        </p:anim>
                                        <p:anim calcmode="lin" valueType="num" p14:bounceEnd="86000">
                                          <p:cBhvr additive="base">
                                            <p:cTn id="76" dur="2250" fill="hold"/>
                                            <p:tgtEl>
                                              <p:spTgt spid="32"/>
                                            </p:tgtEl>
                                            <p:attrNameLst>
                                              <p:attrName>ppt_y</p:attrName>
                                            </p:attrNameLst>
                                          </p:cBhvr>
                                          <p:tavLst>
                                            <p:tav tm="0">
                                              <p:val>
                                                <p:strVal val="0-#ppt_h/2"/>
                                              </p:val>
                                            </p:tav>
                                            <p:tav tm="100000">
                                              <p:val>
                                                <p:strVal val="#ppt_y"/>
                                              </p:val>
                                            </p:tav>
                                          </p:tavLst>
                                        </p:anim>
                                      </p:childTnLst>
                                    </p:cTn>
                                  </p:par>
                                  <p:par>
                                    <p:cTn id="77" presetID="2" presetClass="entr" presetSubtype="2" decel="10000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1000" fill="hold"/>
                                            <p:tgtEl>
                                              <p:spTgt spid="10"/>
                                            </p:tgtEl>
                                            <p:attrNameLst>
                                              <p:attrName>ppt_x</p:attrName>
                                            </p:attrNameLst>
                                          </p:cBhvr>
                                          <p:tavLst>
                                            <p:tav tm="0">
                                              <p:val>
                                                <p:strVal val="1+#ppt_w/2"/>
                                              </p:val>
                                            </p:tav>
                                            <p:tav tm="100000">
                                              <p:val>
                                                <p:strVal val="#ppt_x"/>
                                              </p:val>
                                            </p:tav>
                                          </p:tavLst>
                                        </p:anim>
                                        <p:anim calcmode="lin" valueType="num">
                                          <p:cBhvr additive="base">
                                            <p:cTn id="80" dur="1000" fill="hold"/>
                                            <p:tgtEl>
                                              <p:spTgt spid="10"/>
                                            </p:tgtEl>
                                            <p:attrNameLst>
                                              <p:attrName>ppt_y</p:attrName>
                                            </p:attrNameLst>
                                          </p:cBhvr>
                                          <p:tavLst>
                                            <p:tav tm="0">
                                              <p:val>
                                                <p:strVal val="#ppt_y"/>
                                              </p:val>
                                            </p:tav>
                                            <p:tav tm="100000">
                                              <p:val>
                                                <p:strVal val="#ppt_y"/>
                                              </p:val>
                                            </p:tav>
                                          </p:tavLst>
                                        </p:anim>
                                      </p:childTnLst>
                                    </p:cTn>
                                  </p:par>
                                  <p:par>
                                    <p:cTn id="81" presetID="2" presetClass="entr" presetSubtype="2" decel="100000" fill="hold" grpId="0" nodeType="withEffect">
                                      <p:stCondLst>
                                        <p:cond delay="250"/>
                                      </p:stCondLst>
                                      <p:childTnLst>
                                        <p:set>
                                          <p:cBhvr>
                                            <p:cTn id="82" dur="1" fill="hold">
                                              <p:stCondLst>
                                                <p:cond delay="0"/>
                                              </p:stCondLst>
                                            </p:cTn>
                                            <p:tgtEl>
                                              <p:spTgt spid="11"/>
                                            </p:tgtEl>
                                            <p:attrNameLst>
                                              <p:attrName>style.visibility</p:attrName>
                                            </p:attrNameLst>
                                          </p:cBhvr>
                                          <p:to>
                                            <p:strVal val="visible"/>
                                          </p:to>
                                        </p:set>
                                        <p:anim calcmode="lin" valueType="num">
                                          <p:cBhvr additive="base">
                                            <p:cTn id="83" dur="1000" fill="hold"/>
                                            <p:tgtEl>
                                              <p:spTgt spid="11"/>
                                            </p:tgtEl>
                                            <p:attrNameLst>
                                              <p:attrName>ppt_x</p:attrName>
                                            </p:attrNameLst>
                                          </p:cBhvr>
                                          <p:tavLst>
                                            <p:tav tm="0">
                                              <p:val>
                                                <p:strVal val="1+#ppt_w/2"/>
                                              </p:val>
                                            </p:tav>
                                            <p:tav tm="100000">
                                              <p:val>
                                                <p:strVal val="#ppt_x"/>
                                              </p:val>
                                            </p:tav>
                                          </p:tavLst>
                                        </p:anim>
                                        <p:anim calcmode="lin" valueType="num">
                                          <p:cBhvr additive="base">
                                            <p:cTn id="84" dur="1000" fill="hold"/>
                                            <p:tgtEl>
                                              <p:spTgt spid="11"/>
                                            </p:tgtEl>
                                            <p:attrNameLst>
                                              <p:attrName>ppt_y</p:attrName>
                                            </p:attrNameLst>
                                          </p:cBhvr>
                                          <p:tavLst>
                                            <p:tav tm="0">
                                              <p:val>
                                                <p:strVal val="#ppt_y"/>
                                              </p:val>
                                            </p:tav>
                                            <p:tav tm="100000">
                                              <p:val>
                                                <p:strVal val="#ppt_y"/>
                                              </p:val>
                                            </p:tav>
                                          </p:tavLst>
                                        </p:anim>
                                      </p:childTnLst>
                                    </p:cTn>
                                  </p:par>
                                  <p:par>
                                    <p:cTn id="85" presetID="2" presetClass="entr" presetSubtype="2" decel="100000" fill="hold" grpId="0" nodeType="withEffect">
                                      <p:stCondLst>
                                        <p:cond delay="50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1000" fill="hold"/>
                                            <p:tgtEl>
                                              <p:spTgt spid="12"/>
                                            </p:tgtEl>
                                            <p:attrNameLst>
                                              <p:attrName>ppt_x</p:attrName>
                                            </p:attrNameLst>
                                          </p:cBhvr>
                                          <p:tavLst>
                                            <p:tav tm="0">
                                              <p:val>
                                                <p:strVal val="1+#ppt_w/2"/>
                                              </p:val>
                                            </p:tav>
                                            <p:tav tm="100000">
                                              <p:val>
                                                <p:strVal val="#ppt_x"/>
                                              </p:val>
                                            </p:tav>
                                          </p:tavLst>
                                        </p:anim>
                                        <p:anim calcmode="lin" valueType="num">
                                          <p:cBhvr additive="base">
                                            <p:cTn id="88" dur="1000" fill="hold"/>
                                            <p:tgtEl>
                                              <p:spTgt spid="12"/>
                                            </p:tgtEl>
                                            <p:attrNameLst>
                                              <p:attrName>ppt_y</p:attrName>
                                            </p:attrNameLst>
                                          </p:cBhvr>
                                          <p:tavLst>
                                            <p:tav tm="0">
                                              <p:val>
                                                <p:strVal val="#ppt_y"/>
                                              </p:val>
                                            </p:tav>
                                            <p:tav tm="100000">
                                              <p:val>
                                                <p:strVal val="#ppt_y"/>
                                              </p:val>
                                            </p:tav>
                                          </p:tavLst>
                                        </p:anim>
                                      </p:childTnLst>
                                    </p:cTn>
                                  </p:par>
                                  <p:par>
                                    <p:cTn id="89" presetID="2" presetClass="entr" presetSubtype="2" decel="100000" fill="hold" grpId="0" nodeType="withEffect">
                                      <p:stCondLst>
                                        <p:cond delay="750"/>
                                      </p:stCondLst>
                                      <p:childTnLst>
                                        <p:set>
                                          <p:cBhvr>
                                            <p:cTn id="90" dur="1" fill="hold">
                                              <p:stCondLst>
                                                <p:cond delay="0"/>
                                              </p:stCondLst>
                                            </p:cTn>
                                            <p:tgtEl>
                                              <p:spTgt spid="13"/>
                                            </p:tgtEl>
                                            <p:attrNameLst>
                                              <p:attrName>style.visibility</p:attrName>
                                            </p:attrNameLst>
                                          </p:cBhvr>
                                          <p:to>
                                            <p:strVal val="visible"/>
                                          </p:to>
                                        </p:set>
                                        <p:anim calcmode="lin" valueType="num">
                                          <p:cBhvr additive="base">
                                            <p:cTn id="91" dur="1000" fill="hold"/>
                                            <p:tgtEl>
                                              <p:spTgt spid="13"/>
                                            </p:tgtEl>
                                            <p:attrNameLst>
                                              <p:attrName>ppt_x</p:attrName>
                                            </p:attrNameLst>
                                          </p:cBhvr>
                                          <p:tavLst>
                                            <p:tav tm="0">
                                              <p:val>
                                                <p:strVal val="1+#ppt_w/2"/>
                                              </p:val>
                                            </p:tav>
                                            <p:tav tm="100000">
                                              <p:val>
                                                <p:strVal val="#ppt_x"/>
                                              </p:val>
                                            </p:tav>
                                          </p:tavLst>
                                        </p:anim>
                                        <p:anim calcmode="lin" valueType="num">
                                          <p:cBhvr additive="base">
                                            <p:cTn id="92" dur="1000" fill="hold"/>
                                            <p:tgtEl>
                                              <p:spTgt spid="13"/>
                                            </p:tgtEl>
                                            <p:attrNameLst>
                                              <p:attrName>ppt_y</p:attrName>
                                            </p:attrNameLst>
                                          </p:cBhvr>
                                          <p:tavLst>
                                            <p:tav tm="0">
                                              <p:val>
                                                <p:strVal val="#ppt_y"/>
                                              </p:val>
                                            </p:tav>
                                            <p:tav tm="100000">
                                              <p:val>
                                                <p:strVal val="#ppt_y"/>
                                              </p:val>
                                            </p:tav>
                                          </p:tavLst>
                                        </p:anim>
                                      </p:childTnLst>
                                    </p:cTn>
                                  </p:par>
                                  <p:par>
                                    <p:cTn id="93" presetID="2" presetClass="entr" presetSubtype="2" decel="100000" fill="hold" grpId="0" nodeType="withEffect">
                                      <p:stCondLst>
                                        <p:cond delay="1000"/>
                                      </p:stCondLst>
                                      <p:childTnLst>
                                        <p:set>
                                          <p:cBhvr>
                                            <p:cTn id="94" dur="1" fill="hold">
                                              <p:stCondLst>
                                                <p:cond delay="0"/>
                                              </p:stCondLst>
                                            </p:cTn>
                                            <p:tgtEl>
                                              <p:spTgt spid="14"/>
                                            </p:tgtEl>
                                            <p:attrNameLst>
                                              <p:attrName>style.visibility</p:attrName>
                                            </p:attrNameLst>
                                          </p:cBhvr>
                                          <p:to>
                                            <p:strVal val="visible"/>
                                          </p:to>
                                        </p:set>
                                        <p:anim calcmode="lin" valueType="num">
                                          <p:cBhvr additive="base">
                                            <p:cTn id="95" dur="1000" fill="hold"/>
                                            <p:tgtEl>
                                              <p:spTgt spid="14"/>
                                            </p:tgtEl>
                                            <p:attrNameLst>
                                              <p:attrName>ppt_x</p:attrName>
                                            </p:attrNameLst>
                                          </p:cBhvr>
                                          <p:tavLst>
                                            <p:tav tm="0">
                                              <p:val>
                                                <p:strVal val="1+#ppt_w/2"/>
                                              </p:val>
                                            </p:tav>
                                            <p:tav tm="100000">
                                              <p:val>
                                                <p:strVal val="#ppt_x"/>
                                              </p:val>
                                            </p:tav>
                                          </p:tavLst>
                                        </p:anim>
                                        <p:anim calcmode="lin" valueType="num">
                                          <p:cBhvr additive="base">
                                            <p:cTn id="96"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250" fill="hold"/>
                                            <p:tgtEl>
                                              <p:spTgt spid="15"/>
                                            </p:tgtEl>
                                            <p:attrNameLst>
                                              <p:attrName>ppt_x</p:attrName>
                                            </p:attrNameLst>
                                          </p:cBhvr>
                                          <p:tavLst>
                                            <p:tav tm="0">
                                              <p:val>
                                                <p:strVal val="#ppt_x"/>
                                              </p:val>
                                            </p:tav>
                                            <p:tav tm="100000">
                                              <p:val>
                                                <p:strVal val="#ppt_x"/>
                                              </p:val>
                                            </p:tav>
                                          </p:tavLst>
                                        </p:anim>
                                        <p:anim calcmode="lin" valueType="num">
                                          <p:cBhvr additive="base">
                                            <p:cTn id="8" dur="22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2250" fill="hold"/>
                                            <p:tgtEl>
                                              <p:spTgt spid="16"/>
                                            </p:tgtEl>
                                            <p:attrNameLst>
                                              <p:attrName>ppt_x</p:attrName>
                                            </p:attrNameLst>
                                          </p:cBhvr>
                                          <p:tavLst>
                                            <p:tav tm="0">
                                              <p:val>
                                                <p:strVal val="#ppt_x"/>
                                              </p:val>
                                            </p:tav>
                                            <p:tav tm="100000">
                                              <p:val>
                                                <p:strVal val="#ppt_x"/>
                                              </p:val>
                                            </p:tav>
                                          </p:tavLst>
                                        </p:anim>
                                        <p:anim calcmode="lin" valueType="num">
                                          <p:cBhvr additive="base">
                                            <p:cTn id="12" dur="22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250" fill="hold"/>
                                            <p:tgtEl>
                                              <p:spTgt spid="17"/>
                                            </p:tgtEl>
                                            <p:attrNameLst>
                                              <p:attrName>ppt_x</p:attrName>
                                            </p:attrNameLst>
                                          </p:cBhvr>
                                          <p:tavLst>
                                            <p:tav tm="0">
                                              <p:val>
                                                <p:strVal val="#ppt_x"/>
                                              </p:val>
                                            </p:tav>
                                            <p:tav tm="100000">
                                              <p:val>
                                                <p:strVal val="#ppt_x"/>
                                              </p:val>
                                            </p:tav>
                                          </p:tavLst>
                                        </p:anim>
                                        <p:anim calcmode="lin" valueType="num">
                                          <p:cBhvr additive="base">
                                            <p:cTn id="16" dur="22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2250" fill="hold"/>
                                            <p:tgtEl>
                                              <p:spTgt spid="18"/>
                                            </p:tgtEl>
                                            <p:attrNameLst>
                                              <p:attrName>ppt_x</p:attrName>
                                            </p:attrNameLst>
                                          </p:cBhvr>
                                          <p:tavLst>
                                            <p:tav tm="0">
                                              <p:val>
                                                <p:strVal val="#ppt_x"/>
                                              </p:val>
                                            </p:tav>
                                            <p:tav tm="100000">
                                              <p:val>
                                                <p:strVal val="#ppt_x"/>
                                              </p:val>
                                            </p:tav>
                                          </p:tavLst>
                                        </p:anim>
                                        <p:anim calcmode="lin" valueType="num">
                                          <p:cBhvr additive="base">
                                            <p:cTn id="20" dur="225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2250" fill="hold"/>
                                            <p:tgtEl>
                                              <p:spTgt spid="19"/>
                                            </p:tgtEl>
                                            <p:attrNameLst>
                                              <p:attrName>ppt_x</p:attrName>
                                            </p:attrNameLst>
                                          </p:cBhvr>
                                          <p:tavLst>
                                            <p:tav tm="0">
                                              <p:val>
                                                <p:strVal val="#ppt_x"/>
                                              </p:val>
                                            </p:tav>
                                            <p:tav tm="100000">
                                              <p:val>
                                                <p:strVal val="#ppt_x"/>
                                              </p:val>
                                            </p:tav>
                                          </p:tavLst>
                                        </p:anim>
                                        <p:anim calcmode="lin" valueType="num">
                                          <p:cBhvr additive="base">
                                            <p:cTn id="24" dur="225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2250" fill="hold"/>
                                            <p:tgtEl>
                                              <p:spTgt spid="20"/>
                                            </p:tgtEl>
                                            <p:attrNameLst>
                                              <p:attrName>ppt_x</p:attrName>
                                            </p:attrNameLst>
                                          </p:cBhvr>
                                          <p:tavLst>
                                            <p:tav tm="0">
                                              <p:val>
                                                <p:strVal val="#ppt_x"/>
                                              </p:val>
                                            </p:tav>
                                            <p:tav tm="100000">
                                              <p:val>
                                                <p:strVal val="#ppt_x"/>
                                              </p:val>
                                            </p:tav>
                                          </p:tavLst>
                                        </p:anim>
                                        <p:anim calcmode="lin" valueType="num">
                                          <p:cBhvr additive="base">
                                            <p:cTn id="28" dur="225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2250" fill="hold"/>
                                            <p:tgtEl>
                                              <p:spTgt spid="21"/>
                                            </p:tgtEl>
                                            <p:attrNameLst>
                                              <p:attrName>ppt_x</p:attrName>
                                            </p:attrNameLst>
                                          </p:cBhvr>
                                          <p:tavLst>
                                            <p:tav tm="0">
                                              <p:val>
                                                <p:strVal val="#ppt_x"/>
                                              </p:val>
                                            </p:tav>
                                            <p:tav tm="100000">
                                              <p:val>
                                                <p:strVal val="#ppt_x"/>
                                              </p:val>
                                            </p:tav>
                                          </p:tavLst>
                                        </p:anim>
                                        <p:anim calcmode="lin" valueType="num">
                                          <p:cBhvr additive="base">
                                            <p:cTn id="32" dur="2250" fill="hold"/>
                                            <p:tgtEl>
                                              <p:spTgt spid="2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2250" fill="hold"/>
                                            <p:tgtEl>
                                              <p:spTgt spid="22"/>
                                            </p:tgtEl>
                                            <p:attrNameLst>
                                              <p:attrName>ppt_x</p:attrName>
                                            </p:attrNameLst>
                                          </p:cBhvr>
                                          <p:tavLst>
                                            <p:tav tm="0">
                                              <p:val>
                                                <p:strVal val="#ppt_x"/>
                                              </p:val>
                                            </p:tav>
                                            <p:tav tm="100000">
                                              <p:val>
                                                <p:strVal val="#ppt_x"/>
                                              </p:val>
                                            </p:tav>
                                          </p:tavLst>
                                        </p:anim>
                                        <p:anim calcmode="lin" valueType="num">
                                          <p:cBhvr additive="base">
                                            <p:cTn id="36" dur="2250" fill="hold"/>
                                            <p:tgtEl>
                                              <p:spTgt spid="22"/>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2250" fill="hold"/>
                                            <p:tgtEl>
                                              <p:spTgt spid="23"/>
                                            </p:tgtEl>
                                            <p:attrNameLst>
                                              <p:attrName>ppt_x</p:attrName>
                                            </p:attrNameLst>
                                          </p:cBhvr>
                                          <p:tavLst>
                                            <p:tav tm="0">
                                              <p:val>
                                                <p:strVal val="#ppt_x"/>
                                              </p:val>
                                            </p:tav>
                                            <p:tav tm="100000">
                                              <p:val>
                                                <p:strVal val="#ppt_x"/>
                                              </p:val>
                                            </p:tav>
                                          </p:tavLst>
                                        </p:anim>
                                        <p:anim calcmode="lin" valueType="num">
                                          <p:cBhvr additive="base">
                                            <p:cTn id="40" dur="2250" fill="hold"/>
                                            <p:tgtEl>
                                              <p:spTgt spid="23"/>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2250" fill="hold"/>
                                            <p:tgtEl>
                                              <p:spTgt spid="24"/>
                                            </p:tgtEl>
                                            <p:attrNameLst>
                                              <p:attrName>ppt_x</p:attrName>
                                            </p:attrNameLst>
                                          </p:cBhvr>
                                          <p:tavLst>
                                            <p:tav tm="0">
                                              <p:val>
                                                <p:strVal val="#ppt_x"/>
                                              </p:val>
                                            </p:tav>
                                            <p:tav tm="100000">
                                              <p:val>
                                                <p:strVal val="#ppt_x"/>
                                              </p:val>
                                            </p:tav>
                                          </p:tavLst>
                                        </p:anim>
                                        <p:anim calcmode="lin" valueType="num">
                                          <p:cBhvr additive="base">
                                            <p:cTn id="44" dur="225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2250" fill="hold"/>
                                            <p:tgtEl>
                                              <p:spTgt spid="25"/>
                                            </p:tgtEl>
                                            <p:attrNameLst>
                                              <p:attrName>ppt_x</p:attrName>
                                            </p:attrNameLst>
                                          </p:cBhvr>
                                          <p:tavLst>
                                            <p:tav tm="0">
                                              <p:val>
                                                <p:strVal val="#ppt_x"/>
                                              </p:val>
                                            </p:tav>
                                            <p:tav tm="100000">
                                              <p:val>
                                                <p:strVal val="#ppt_x"/>
                                              </p:val>
                                            </p:tav>
                                          </p:tavLst>
                                        </p:anim>
                                        <p:anim calcmode="lin" valueType="num">
                                          <p:cBhvr additive="base">
                                            <p:cTn id="48" dur="2250" fill="hold"/>
                                            <p:tgtEl>
                                              <p:spTgt spid="25"/>
                                            </p:tgtEl>
                                            <p:attrNameLst>
                                              <p:attrName>ppt_y</p:attrName>
                                            </p:attrNameLst>
                                          </p:cBhvr>
                                          <p:tavLst>
                                            <p:tav tm="0">
                                              <p:val>
                                                <p:strVal val="0-#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2250" fill="hold"/>
                                            <p:tgtEl>
                                              <p:spTgt spid="26"/>
                                            </p:tgtEl>
                                            <p:attrNameLst>
                                              <p:attrName>ppt_x</p:attrName>
                                            </p:attrNameLst>
                                          </p:cBhvr>
                                          <p:tavLst>
                                            <p:tav tm="0">
                                              <p:val>
                                                <p:strVal val="#ppt_x"/>
                                              </p:val>
                                            </p:tav>
                                            <p:tav tm="100000">
                                              <p:val>
                                                <p:strVal val="#ppt_x"/>
                                              </p:val>
                                            </p:tav>
                                          </p:tavLst>
                                        </p:anim>
                                        <p:anim calcmode="lin" valueType="num">
                                          <p:cBhvr additive="base">
                                            <p:cTn id="52" dur="225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2250" fill="hold"/>
                                            <p:tgtEl>
                                              <p:spTgt spid="27"/>
                                            </p:tgtEl>
                                            <p:attrNameLst>
                                              <p:attrName>ppt_x</p:attrName>
                                            </p:attrNameLst>
                                          </p:cBhvr>
                                          <p:tavLst>
                                            <p:tav tm="0">
                                              <p:val>
                                                <p:strVal val="#ppt_x"/>
                                              </p:val>
                                            </p:tav>
                                            <p:tav tm="100000">
                                              <p:val>
                                                <p:strVal val="#ppt_x"/>
                                              </p:val>
                                            </p:tav>
                                          </p:tavLst>
                                        </p:anim>
                                        <p:anim calcmode="lin" valueType="num">
                                          <p:cBhvr additive="base">
                                            <p:cTn id="56" dur="225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2250" fill="hold"/>
                                            <p:tgtEl>
                                              <p:spTgt spid="28"/>
                                            </p:tgtEl>
                                            <p:attrNameLst>
                                              <p:attrName>ppt_x</p:attrName>
                                            </p:attrNameLst>
                                          </p:cBhvr>
                                          <p:tavLst>
                                            <p:tav tm="0">
                                              <p:val>
                                                <p:strVal val="#ppt_x"/>
                                              </p:val>
                                            </p:tav>
                                            <p:tav tm="100000">
                                              <p:val>
                                                <p:strVal val="#ppt_x"/>
                                              </p:val>
                                            </p:tav>
                                          </p:tavLst>
                                        </p:anim>
                                        <p:anim calcmode="lin" valueType="num">
                                          <p:cBhvr additive="base">
                                            <p:cTn id="60" dur="225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2250" fill="hold"/>
                                            <p:tgtEl>
                                              <p:spTgt spid="29"/>
                                            </p:tgtEl>
                                            <p:attrNameLst>
                                              <p:attrName>ppt_x</p:attrName>
                                            </p:attrNameLst>
                                          </p:cBhvr>
                                          <p:tavLst>
                                            <p:tav tm="0">
                                              <p:val>
                                                <p:strVal val="#ppt_x"/>
                                              </p:val>
                                            </p:tav>
                                            <p:tav tm="100000">
                                              <p:val>
                                                <p:strVal val="#ppt_x"/>
                                              </p:val>
                                            </p:tav>
                                          </p:tavLst>
                                        </p:anim>
                                        <p:anim calcmode="lin" valueType="num">
                                          <p:cBhvr additive="base">
                                            <p:cTn id="64" dur="2250" fill="hold"/>
                                            <p:tgtEl>
                                              <p:spTgt spid="29"/>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2250" fill="hold"/>
                                            <p:tgtEl>
                                              <p:spTgt spid="30"/>
                                            </p:tgtEl>
                                            <p:attrNameLst>
                                              <p:attrName>ppt_x</p:attrName>
                                            </p:attrNameLst>
                                          </p:cBhvr>
                                          <p:tavLst>
                                            <p:tav tm="0">
                                              <p:val>
                                                <p:strVal val="#ppt_x"/>
                                              </p:val>
                                            </p:tav>
                                            <p:tav tm="100000">
                                              <p:val>
                                                <p:strVal val="#ppt_x"/>
                                              </p:val>
                                            </p:tav>
                                          </p:tavLst>
                                        </p:anim>
                                        <p:anim calcmode="lin" valueType="num">
                                          <p:cBhvr additive="base">
                                            <p:cTn id="68" dur="2250" fill="hold"/>
                                            <p:tgtEl>
                                              <p:spTgt spid="30"/>
                                            </p:tgtEl>
                                            <p:attrNameLst>
                                              <p:attrName>ppt_y</p:attrName>
                                            </p:attrNameLst>
                                          </p:cBhvr>
                                          <p:tavLst>
                                            <p:tav tm="0">
                                              <p:val>
                                                <p:strVal val="0-#ppt_h/2"/>
                                              </p:val>
                                            </p:tav>
                                            <p:tav tm="100000">
                                              <p:val>
                                                <p:strVal val="#ppt_y"/>
                                              </p:val>
                                            </p:tav>
                                          </p:tavLst>
                                        </p:anim>
                                      </p:childTnLst>
                                    </p:cTn>
                                  </p:par>
                                  <p:par>
                                    <p:cTn id="69" presetID="2" presetClass="entr" presetSubtype="1"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2250" fill="hold"/>
                                            <p:tgtEl>
                                              <p:spTgt spid="31"/>
                                            </p:tgtEl>
                                            <p:attrNameLst>
                                              <p:attrName>ppt_x</p:attrName>
                                            </p:attrNameLst>
                                          </p:cBhvr>
                                          <p:tavLst>
                                            <p:tav tm="0">
                                              <p:val>
                                                <p:strVal val="#ppt_x"/>
                                              </p:val>
                                            </p:tav>
                                            <p:tav tm="100000">
                                              <p:val>
                                                <p:strVal val="#ppt_x"/>
                                              </p:val>
                                            </p:tav>
                                          </p:tavLst>
                                        </p:anim>
                                        <p:anim calcmode="lin" valueType="num">
                                          <p:cBhvr additive="base">
                                            <p:cTn id="72" dur="2250" fill="hold"/>
                                            <p:tgtEl>
                                              <p:spTgt spid="31"/>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 calcmode="lin" valueType="num">
                                          <p:cBhvr additive="base">
                                            <p:cTn id="75" dur="2250" fill="hold"/>
                                            <p:tgtEl>
                                              <p:spTgt spid="32"/>
                                            </p:tgtEl>
                                            <p:attrNameLst>
                                              <p:attrName>ppt_x</p:attrName>
                                            </p:attrNameLst>
                                          </p:cBhvr>
                                          <p:tavLst>
                                            <p:tav tm="0">
                                              <p:val>
                                                <p:strVal val="#ppt_x"/>
                                              </p:val>
                                            </p:tav>
                                            <p:tav tm="100000">
                                              <p:val>
                                                <p:strVal val="#ppt_x"/>
                                              </p:val>
                                            </p:tav>
                                          </p:tavLst>
                                        </p:anim>
                                        <p:anim calcmode="lin" valueType="num">
                                          <p:cBhvr additive="base">
                                            <p:cTn id="76" dur="225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heel(1)">
                                          <p:cBhvr>
                                            <p:cTn id="81" dur="2000"/>
                                            <p:tgtEl>
                                              <p:spTgt spid="6"/>
                                            </p:tgtEl>
                                          </p:cBhvr>
                                        </p:animEffect>
                                      </p:childTnLst>
                                    </p:cTn>
                                  </p:par>
                                  <p:par>
                                    <p:cTn id="82" presetID="21" presetClass="entr" presetSubtype="1"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wheel(1)">
                                          <p:cBhvr>
                                            <p:cTn id="84" dur="2000"/>
                                            <p:tgtEl>
                                              <p:spTgt spid="5"/>
                                            </p:tgtEl>
                                          </p:cBhvr>
                                        </p:animEffect>
                                      </p:childTnLst>
                                    </p:cTn>
                                  </p:par>
                                </p:childTnLst>
                              </p:cTn>
                            </p:par>
                          </p:childTnLst>
                        </p:cTn>
                      </p:par>
                      <p:par>
                        <p:cTn id="85" fill="hold">
                          <p:stCondLst>
                            <p:cond delay="indefinite"/>
                          </p:stCondLst>
                          <p:childTnLst>
                            <p:par>
                              <p:cTn id="86" fill="hold">
                                <p:stCondLst>
                                  <p:cond delay="0"/>
                                </p:stCondLst>
                                <p:childTnLst>
                                  <p:par>
                                    <p:cTn id="87" presetID="8" presetClass="emph" presetSubtype="0" fill="hold" grpId="1" nodeType="clickEffect">
                                      <p:stCondLst>
                                        <p:cond delay="0"/>
                                      </p:stCondLst>
                                      <p:childTnLst>
                                        <p:animRot by="21600000">
                                          <p:cBhvr>
                                            <p:cTn id="88" dur="59000" fill="hold"/>
                                            <p:tgtEl>
                                              <p:spTgt spid="5"/>
                                            </p:tgtEl>
                                            <p:attrNameLst>
                                              <p:attrName>r</p:attrName>
                                            </p:attrNameLst>
                                          </p:cBhvr>
                                        </p:animRot>
                                      </p:childTnLst>
                                    </p:cTn>
                                  </p:par>
                                  <p:par>
                                    <p:cTn id="89" presetID="2" presetClass="entr" presetSubtype="2" decel="10000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additive="base">
                                            <p:cTn id="91" dur="1000" fill="hold"/>
                                            <p:tgtEl>
                                              <p:spTgt spid="10"/>
                                            </p:tgtEl>
                                            <p:attrNameLst>
                                              <p:attrName>ppt_x</p:attrName>
                                            </p:attrNameLst>
                                          </p:cBhvr>
                                          <p:tavLst>
                                            <p:tav tm="0">
                                              <p:val>
                                                <p:strVal val="1+#ppt_w/2"/>
                                              </p:val>
                                            </p:tav>
                                            <p:tav tm="100000">
                                              <p:val>
                                                <p:strVal val="#ppt_x"/>
                                              </p:val>
                                            </p:tav>
                                          </p:tavLst>
                                        </p:anim>
                                        <p:anim calcmode="lin" valueType="num">
                                          <p:cBhvr additive="base">
                                            <p:cTn id="92" dur="1000" fill="hold"/>
                                            <p:tgtEl>
                                              <p:spTgt spid="10"/>
                                            </p:tgtEl>
                                            <p:attrNameLst>
                                              <p:attrName>ppt_y</p:attrName>
                                            </p:attrNameLst>
                                          </p:cBhvr>
                                          <p:tavLst>
                                            <p:tav tm="0">
                                              <p:val>
                                                <p:strVal val="#ppt_y"/>
                                              </p:val>
                                            </p:tav>
                                            <p:tav tm="100000">
                                              <p:val>
                                                <p:strVal val="#ppt_y"/>
                                              </p:val>
                                            </p:tav>
                                          </p:tavLst>
                                        </p:anim>
                                      </p:childTnLst>
                                    </p:cTn>
                                  </p:par>
                                  <p:par>
                                    <p:cTn id="93" presetID="2" presetClass="entr" presetSubtype="2" decel="100000" fill="hold" grpId="0" nodeType="withEffect">
                                      <p:stCondLst>
                                        <p:cond delay="250"/>
                                      </p:stCondLst>
                                      <p:childTnLst>
                                        <p:set>
                                          <p:cBhvr>
                                            <p:cTn id="94" dur="1" fill="hold">
                                              <p:stCondLst>
                                                <p:cond delay="0"/>
                                              </p:stCondLst>
                                            </p:cTn>
                                            <p:tgtEl>
                                              <p:spTgt spid="11"/>
                                            </p:tgtEl>
                                            <p:attrNameLst>
                                              <p:attrName>style.visibility</p:attrName>
                                            </p:attrNameLst>
                                          </p:cBhvr>
                                          <p:to>
                                            <p:strVal val="visible"/>
                                          </p:to>
                                        </p:set>
                                        <p:anim calcmode="lin" valueType="num">
                                          <p:cBhvr additive="base">
                                            <p:cTn id="95" dur="1000" fill="hold"/>
                                            <p:tgtEl>
                                              <p:spTgt spid="11"/>
                                            </p:tgtEl>
                                            <p:attrNameLst>
                                              <p:attrName>ppt_x</p:attrName>
                                            </p:attrNameLst>
                                          </p:cBhvr>
                                          <p:tavLst>
                                            <p:tav tm="0">
                                              <p:val>
                                                <p:strVal val="1+#ppt_w/2"/>
                                              </p:val>
                                            </p:tav>
                                            <p:tav tm="100000">
                                              <p:val>
                                                <p:strVal val="#ppt_x"/>
                                              </p:val>
                                            </p:tav>
                                          </p:tavLst>
                                        </p:anim>
                                        <p:anim calcmode="lin" valueType="num">
                                          <p:cBhvr additive="base">
                                            <p:cTn id="96" dur="1000" fill="hold"/>
                                            <p:tgtEl>
                                              <p:spTgt spid="11"/>
                                            </p:tgtEl>
                                            <p:attrNameLst>
                                              <p:attrName>ppt_y</p:attrName>
                                            </p:attrNameLst>
                                          </p:cBhvr>
                                          <p:tavLst>
                                            <p:tav tm="0">
                                              <p:val>
                                                <p:strVal val="#ppt_y"/>
                                              </p:val>
                                            </p:tav>
                                            <p:tav tm="100000">
                                              <p:val>
                                                <p:strVal val="#ppt_y"/>
                                              </p:val>
                                            </p:tav>
                                          </p:tavLst>
                                        </p:anim>
                                      </p:childTnLst>
                                    </p:cTn>
                                  </p:par>
                                  <p:par>
                                    <p:cTn id="97" presetID="2" presetClass="entr" presetSubtype="2" decel="100000" fill="hold" grpId="0" nodeType="withEffect">
                                      <p:stCondLst>
                                        <p:cond delay="500"/>
                                      </p:stCondLst>
                                      <p:childTnLst>
                                        <p:set>
                                          <p:cBhvr>
                                            <p:cTn id="98" dur="1" fill="hold">
                                              <p:stCondLst>
                                                <p:cond delay="0"/>
                                              </p:stCondLst>
                                            </p:cTn>
                                            <p:tgtEl>
                                              <p:spTgt spid="12"/>
                                            </p:tgtEl>
                                            <p:attrNameLst>
                                              <p:attrName>style.visibility</p:attrName>
                                            </p:attrNameLst>
                                          </p:cBhvr>
                                          <p:to>
                                            <p:strVal val="visible"/>
                                          </p:to>
                                        </p:set>
                                        <p:anim calcmode="lin" valueType="num">
                                          <p:cBhvr additive="base">
                                            <p:cTn id="99" dur="1000" fill="hold"/>
                                            <p:tgtEl>
                                              <p:spTgt spid="12"/>
                                            </p:tgtEl>
                                            <p:attrNameLst>
                                              <p:attrName>ppt_x</p:attrName>
                                            </p:attrNameLst>
                                          </p:cBhvr>
                                          <p:tavLst>
                                            <p:tav tm="0">
                                              <p:val>
                                                <p:strVal val="1+#ppt_w/2"/>
                                              </p:val>
                                            </p:tav>
                                            <p:tav tm="100000">
                                              <p:val>
                                                <p:strVal val="#ppt_x"/>
                                              </p:val>
                                            </p:tav>
                                          </p:tavLst>
                                        </p:anim>
                                        <p:anim calcmode="lin" valueType="num">
                                          <p:cBhvr additive="base">
                                            <p:cTn id="100" dur="1000" fill="hold"/>
                                            <p:tgtEl>
                                              <p:spTgt spid="12"/>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750"/>
                                      </p:stCondLst>
                                      <p:childTnLst>
                                        <p:set>
                                          <p:cBhvr>
                                            <p:cTn id="102" dur="1" fill="hold">
                                              <p:stCondLst>
                                                <p:cond delay="0"/>
                                              </p:stCondLst>
                                            </p:cTn>
                                            <p:tgtEl>
                                              <p:spTgt spid="13"/>
                                            </p:tgtEl>
                                            <p:attrNameLst>
                                              <p:attrName>style.visibility</p:attrName>
                                            </p:attrNameLst>
                                          </p:cBhvr>
                                          <p:to>
                                            <p:strVal val="visible"/>
                                          </p:to>
                                        </p:set>
                                        <p:anim calcmode="lin" valueType="num">
                                          <p:cBhvr additive="base">
                                            <p:cTn id="103" dur="1000" fill="hold"/>
                                            <p:tgtEl>
                                              <p:spTgt spid="13"/>
                                            </p:tgtEl>
                                            <p:attrNameLst>
                                              <p:attrName>ppt_x</p:attrName>
                                            </p:attrNameLst>
                                          </p:cBhvr>
                                          <p:tavLst>
                                            <p:tav tm="0">
                                              <p:val>
                                                <p:strVal val="1+#ppt_w/2"/>
                                              </p:val>
                                            </p:tav>
                                            <p:tav tm="100000">
                                              <p:val>
                                                <p:strVal val="#ppt_x"/>
                                              </p:val>
                                            </p:tav>
                                          </p:tavLst>
                                        </p:anim>
                                        <p:anim calcmode="lin" valueType="num">
                                          <p:cBhvr additive="base">
                                            <p:cTn id="104" dur="1000" fill="hold"/>
                                            <p:tgtEl>
                                              <p:spTgt spid="13"/>
                                            </p:tgtEl>
                                            <p:attrNameLst>
                                              <p:attrName>ppt_y</p:attrName>
                                            </p:attrNameLst>
                                          </p:cBhvr>
                                          <p:tavLst>
                                            <p:tav tm="0">
                                              <p:val>
                                                <p:strVal val="#ppt_y"/>
                                              </p:val>
                                            </p:tav>
                                            <p:tav tm="100000">
                                              <p:val>
                                                <p:strVal val="#ppt_y"/>
                                              </p:val>
                                            </p:tav>
                                          </p:tavLst>
                                        </p:anim>
                                      </p:childTnLst>
                                    </p:cTn>
                                  </p:par>
                                  <p:par>
                                    <p:cTn id="105" presetID="2" presetClass="entr" presetSubtype="2" decel="100000" fill="hold" grpId="0" nodeType="withEffect">
                                      <p:stCondLst>
                                        <p:cond delay="100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1000" fill="hold"/>
                                            <p:tgtEl>
                                              <p:spTgt spid="14"/>
                                            </p:tgtEl>
                                            <p:attrNameLst>
                                              <p:attrName>ppt_x</p:attrName>
                                            </p:attrNameLst>
                                          </p:cBhvr>
                                          <p:tavLst>
                                            <p:tav tm="0">
                                              <p:val>
                                                <p:strVal val="1+#ppt_w/2"/>
                                              </p:val>
                                            </p:tav>
                                            <p:tav tm="100000">
                                              <p:val>
                                                <p:strVal val="#ppt_x"/>
                                              </p:val>
                                            </p:tav>
                                          </p:tavLst>
                                        </p:anim>
                                        <p:anim calcmode="lin" valueType="num">
                                          <p:cBhvr additive="base">
                                            <p:cTn id="108"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5" grpId="0"/>
          <p:bldP spid="5" grpId="1"/>
          <p:bldP spid="6"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7575361-D7A5-02C2-8D21-CF2A665CC74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8D8030A5-1257-4E4D-97B0-041CC5D29094}"/>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AC74C1DD-CCB1-4110-9F69-763DDF7D4702}"/>
              </a:ext>
            </a:extLst>
          </p:cNvPr>
          <p:cNvSpPr>
            <a:spLocks noGrp="1"/>
          </p:cNvSpPr>
          <p:nvPr>
            <p:ph type="sldNum" sz="quarter" idx="12"/>
          </p:nvPr>
        </p:nvSpPr>
        <p:spPr/>
        <p:txBody>
          <a:bodyPr/>
          <a:lstStyle/>
          <a:p>
            <a:fld id="{80FDC315-9B6A-4C4A-96B7-6C71D1DB20DB}" type="slidenum">
              <a:rPr lang="en-US" smtClean="0">
                <a:solidFill>
                  <a:schemeClr val="bg1"/>
                </a:solidFill>
              </a:rPr>
              <a:t>10</a:t>
            </a:fld>
            <a:endParaRPr lang="en-US" dirty="0">
              <a:solidFill>
                <a:schemeClr val="bg1"/>
              </a:solidFill>
            </a:endParaRPr>
          </a:p>
        </p:txBody>
      </p:sp>
      <p:grpSp>
        <p:nvGrpSpPr>
          <p:cNvPr id="13" name="Group 12">
            <a:extLst>
              <a:ext uri="{FF2B5EF4-FFF2-40B4-BE49-F238E27FC236}">
                <a16:creationId xmlns:a16="http://schemas.microsoft.com/office/drawing/2014/main" id="{33F6DA0E-CF86-B2B7-CD8F-C337730FDDB0}"/>
              </a:ext>
            </a:extLst>
          </p:cNvPr>
          <p:cNvGrpSpPr/>
          <p:nvPr/>
        </p:nvGrpSpPr>
        <p:grpSpPr>
          <a:xfrm>
            <a:off x="5934835" y="399866"/>
            <a:ext cx="5859767" cy="1243740"/>
            <a:chOff x="5934835" y="399866"/>
            <a:chExt cx="5859767" cy="1243740"/>
          </a:xfrm>
        </p:grpSpPr>
        <p:pic>
          <p:nvPicPr>
            <p:cNvPr id="14" name="Graphic 13" descr="Scribble with solid fill">
              <a:extLst>
                <a:ext uri="{FF2B5EF4-FFF2-40B4-BE49-F238E27FC236}">
                  <a16:creationId xmlns:a16="http://schemas.microsoft.com/office/drawing/2014/main" id="{5F0D6EB7-76E0-4760-9719-D3674B2DEB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2169" y="655698"/>
              <a:ext cx="732076" cy="732076"/>
            </a:xfrm>
            <a:prstGeom prst="rect">
              <a:avLst/>
            </a:prstGeom>
          </p:spPr>
        </p:pic>
        <p:sp>
          <p:nvSpPr>
            <p:cNvPr id="16" name="Flowchart: Connector 15">
              <a:extLst>
                <a:ext uri="{FF2B5EF4-FFF2-40B4-BE49-F238E27FC236}">
                  <a16:creationId xmlns:a16="http://schemas.microsoft.com/office/drawing/2014/main" id="{698B9F6C-9C28-45A3-8188-E729CF4E6699}"/>
                </a:ext>
              </a:extLst>
            </p:cNvPr>
            <p:cNvSpPr/>
            <p:nvPr/>
          </p:nvSpPr>
          <p:spPr>
            <a:xfrm>
              <a:off x="5934835" y="399866"/>
              <a:ext cx="1206745" cy="1243740"/>
            </a:xfrm>
            <a:prstGeom prst="flowChartConnector">
              <a:avLst/>
            </a:prstGeom>
            <a:solidFill>
              <a:schemeClr val="bg1">
                <a:alpha val="50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0FD7AC3-2F09-4399-B63F-958CDE73412A}"/>
                </a:ext>
              </a:extLst>
            </p:cNvPr>
            <p:cNvSpPr txBox="1"/>
            <p:nvPr/>
          </p:nvSpPr>
          <p:spPr>
            <a:xfrm>
              <a:off x="7141579" y="553041"/>
              <a:ext cx="4653023" cy="86177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Khi dữ liệu có kích thước vượt quá bộ nhớ RAM</a:t>
              </a:r>
            </a:p>
          </p:txBody>
        </p:sp>
      </p:grpSp>
      <p:sp>
        <p:nvSpPr>
          <p:cNvPr id="34" name="Freeform: Shape 33">
            <a:extLst>
              <a:ext uri="{FF2B5EF4-FFF2-40B4-BE49-F238E27FC236}">
                <a16:creationId xmlns:a16="http://schemas.microsoft.com/office/drawing/2014/main" id="{87898023-5725-4BDC-B1A5-1F4D5B1F7F26}"/>
              </a:ext>
            </a:extLst>
          </p:cNvPr>
          <p:cNvSpPr/>
          <p:nvPr/>
        </p:nvSpPr>
        <p:spPr>
          <a:xfrm>
            <a:off x="3808071" y="1018573"/>
            <a:ext cx="2126762" cy="2372810"/>
          </a:xfrm>
          <a:custGeom>
            <a:avLst/>
            <a:gdLst>
              <a:gd name="connsiteX0" fmla="*/ 0 w 2095018"/>
              <a:gd name="connsiteY0" fmla="*/ 2361235 h 2361235"/>
              <a:gd name="connsiteX1" fmla="*/ 717630 w 2095018"/>
              <a:gd name="connsiteY1" fmla="*/ 497711 h 2361235"/>
              <a:gd name="connsiteX2" fmla="*/ 2095018 w 2095018"/>
              <a:gd name="connsiteY2" fmla="*/ 0 h 2361235"/>
            </a:gdLst>
            <a:ahLst/>
            <a:cxnLst>
              <a:cxn ang="0">
                <a:pos x="connsiteX0" y="connsiteY0"/>
              </a:cxn>
              <a:cxn ang="0">
                <a:pos x="connsiteX1" y="connsiteY1"/>
              </a:cxn>
              <a:cxn ang="0">
                <a:pos x="connsiteX2" y="connsiteY2"/>
              </a:cxn>
            </a:cxnLst>
            <a:rect l="l" t="t" r="r" b="b"/>
            <a:pathLst>
              <a:path w="2095018" h="2361235">
                <a:moveTo>
                  <a:pt x="0" y="2361235"/>
                </a:moveTo>
                <a:cubicBezTo>
                  <a:pt x="184230" y="1626242"/>
                  <a:pt x="368460" y="891250"/>
                  <a:pt x="717630" y="497711"/>
                </a:cubicBezTo>
                <a:cubicBezTo>
                  <a:pt x="1066800" y="104172"/>
                  <a:pt x="1580909" y="52086"/>
                  <a:pt x="2095018" y="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FDB21AE0-58EE-4A38-A30B-791CCEA7FAE3}"/>
              </a:ext>
            </a:extLst>
          </p:cNvPr>
          <p:cNvSpPr/>
          <p:nvPr/>
        </p:nvSpPr>
        <p:spPr>
          <a:xfrm>
            <a:off x="3696929" y="3292475"/>
            <a:ext cx="2237906" cy="98905"/>
          </a:xfrm>
          <a:custGeom>
            <a:avLst/>
            <a:gdLst>
              <a:gd name="connsiteX0" fmla="*/ 0 w 2118167"/>
              <a:gd name="connsiteY0" fmla="*/ 11574 h 11574"/>
              <a:gd name="connsiteX1" fmla="*/ 2118167 w 2118167"/>
              <a:gd name="connsiteY1" fmla="*/ 0 h 11574"/>
            </a:gdLst>
            <a:ahLst/>
            <a:cxnLst>
              <a:cxn ang="0">
                <a:pos x="connsiteX0" y="connsiteY0"/>
              </a:cxn>
              <a:cxn ang="0">
                <a:pos x="connsiteX1" y="connsiteY1"/>
              </a:cxn>
            </a:cxnLst>
            <a:rect l="l" t="t" r="r" b="b"/>
            <a:pathLst>
              <a:path w="2118167" h="11574">
                <a:moveTo>
                  <a:pt x="0" y="11574"/>
                </a:moveTo>
                <a:lnTo>
                  <a:pt x="2118167" y="0"/>
                </a:lnTo>
              </a:path>
            </a:pathLst>
          </a:cu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E2E96C1-54E8-4ECC-BD26-466B6EDC2145}"/>
              </a:ext>
            </a:extLst>
          </p:cNvPr>
          <p:cNvSpPr/>
          <p:nvPr/>
        </p:nvSpPr>
        <p:spPr>
          <a:xfrm>
            <a:off x="3805082" y="3391380"/>
            <a:ext cx="2155879" cy="2222342"/>
          </a:xfrm>
          <a:custGeom>
            <a:avLst/>
            <a:gdLst>
              <a:gd name="connsiteX0" fmla="*/ 0 w 2176040"/>
              <a:gd name="connsiteY0" fmla="*/ 0 h 2233914"/>
              <a:gd name="connsiteX1" fmla="*/ 856526 w 2176040"/>
              <a:gd name="connsiteY1" fmla="*/ 1747777 h 2233914"/>
              <a:gd name="connsiteX2" fmla="*/ 2176040 w 2176040"/>
              <a:gd name="connsiteY2" fmla="*/ 2233914 h 2233914"/>
              <a:gd name="connsiteX3" fmla="*/ 2176040 w 2176040"/>
              <a:gd name="connsiteY3" fmla="*/ 2233914 h 2233914"/>
              <a:gd name="connsiteX4" fmla="*/ 2176040 w 2176040"/>
              <a:gd name="connsiteY4" fmla="*/ 2233914 h 2233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040" h="2233914">
                <a:moveTo>
                  <a:pt x="0" y="0"/>
                </a:moveTo>
                <a:cubicBezTo>
                  <a:pt x="246926" y="687729"/>
                  <a:pt x="493853" y="1375458"/>
                  <a:pt x="856526" y="1747777"/>
                </a:cubicBezTo>
                <a:cubicBezTo>
                  <a:pt x="1219199" y="2120096"/>
                  <a:pt x="2176040" y="2233914"/>
                  <a:pt x="2176040" y="2233914"/>
                </a:cubicBezTo>
                <a:lnTo>
                  <a:pt x="2176040" y="2233914"/>
                </a:lnTo>
                <a:lnTo>
                  <a:pt x="2176040" y="2233914"/>
                </a:lnTo>
              </a:path>
            </a:pathLst>
          </a:cu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261660E0-F98B-2F46-47CA-B8E5C1692D9F}"/>
                  </a:ext>
                </a:extLst>
              </p:cNvPr>
              <p:cNvGraphicFramePr>
                <a:graphicFrameLocks noChangeAspect="1"/>
              </p:cNvGraphicFramePr>
              <p:nvPr>
                <p:extLst>
                  <p:ext uri="{D42A27DB-BD31-4B8C-83A1-F6EECF244321}">
                    <p14:modId xmlns:p14="http://schemas.microsoft.com/office/powerpoint/2010/main" val="848718293"/>
                  </p:ext>
                </p:extLst>
              </p:nvPr>
            </p:nvGraphicFramePr>
            <p:xfrm>
              <a:off x="5934833" y="2718278"/>
              <a:ext cx="5859769" cy="1252430"/>
            </p:xfrm>
            <a:graphic>
              <a:graphicData uri="http://schemas.microsoft.com/office/powerpoint/2016/slidezoom">
                <pslz:sldZm>
                  <pslz:sldZmObj sldId="280" cId="3482724529">
                    <pslz:zmPr id="{FA07A1D9-4EB9-4417-85B8-53BB5726427E}" returnToParent="0"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5859769" cy="1252430"/>
                        </a:xfrm>
                        <a:prstGeom prst="rect">
                          <a:avLst/>
                        </a:prstGeom>
                      </p166:spPr>
                    </pslz:zmPr>
                  </pslz:sldZmObj>
                </pslz:sldZm>
              </a:graphicData>
            </a:graphic>
          </p:graphicFrame>
        </mc:Choice>
        <mc:Fallback xmlns="">
          <p:pic>
            <p:nvPicPr>
              <p:cNvPr id="9" name="Slide Zoom 8">
                <a:extLst>
                  <a:ext uri="{FF2B5EF4-FFF2-40B4-BE49-F238E27FC236}">
                    <a16:creationId xmlns:a16="http://schemas.microsoft.com/office/drawing/2014/main" id="{261660E0-F98B-2F46-47CA-B8E5C1692D9F}"/>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5934833" y="2718278"/>
                <a:ext cx="5859769" cy="125243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D16F5067-D6A0-95D0-F543-9F90C088350D}"/>
                  </a:ext>
                </a:extLst>
              </p:cNvPr>
              <p:cNvGraphicFramePr>
                <a:graphicFrameLocks noChangeAspect="1"/>
              </p:cNvGraphicFramePr>
              <p:nvPr>
                <p:extLst>
                  <p:ext uri="{D42A27DB-BD31-4B8C-83A1-F6EECF244321}">
                    <p14:modId xmlns:p14="http://schemas.microsoft.com/office/powerpoint/2010/main" val="1296147468"/>
                  </p:ext>
                </p:extLst>
              </p:nvPr>
            </p:nvGraphicFramePr>
            <p:xfrm>
              <a:off x="5980624" y="5061219"/>
              <a:ext cx="5709629" cy="1243740"/>
            </p:xfrm>
            <a:graphic>
              <a:graphicData uri="http://schemas.microsoft.com/office/powerpoint/2016/slidezoom">
                <pslz:sldZm>
                  <pslz:sldZmObj sldId="281" cId="172105181">
                    <pslz:zmPr id="{361B25E4-46B1-45D3-8637-C930F17852AB}" returnToParent="0"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5709629" cy="1243740"/>
                        </a:xfrm>
                        <a:prstGeom prst="rect">
                          <a:avLst/>
                        </a:prstGeom>
                      </p166:spPr>
                    </pslz:zmPr>
                  </pslz:sldZmObj>
                </pslz:sldZm>
              </a:graphicData>
            </a:graphic>
          </p:graphicFrame>
        </mc:Choice>
        <mc:Fallback xmlns="">
          <p:pic>
            <p:nvPicPr>
              <p:cNvPr id="11" name="Slide Zoom 10">
                <a:extLst>
                  <a:ext uri="{FF2B5EF4-FFF2-40B4-BE49-F238E27FC236}">
                    <a16:creationId xmlns:a16="http://schemas.microsoft.com/office/drawing/2014/main" id="{D16F5067-D6A0-95D0-F543-9F90C088350D}"/>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5980624" y="5061219"/>
                <a:ext cx="5709629" cy="124374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1DBA497E-4EB2-134D-743A-A3574113585C}"/>
                  </a:ext>
                </a:extLst>
              </p:cNvPr>
              <p:cNvGraphicFramePr>
                <a:graphicFrameLocks noChangeAspect="1"/>
              </p:cNvGraphicFramePr>
              <p:nvPr>
                <p:extLst>
                  <p:ext uri="{D42A27DB-BD31-4B8C-83A1-F6EECF244321}">
                    <p14:modId xmlns:p14="http://schemas.microsoft.com/office/powerpoint/2010/main" val="2443055525"/>
                  </p:ext>
                </p:extLst>
              </p:nvPr>
            </p:nvGraphicFramePr>
            <p:xfrm>
              <a:off x="1471823" y="2323618"/>
              <a:ext cx="2334753" cy="2286000"/>
            </p:xfrm>
            <a:graphic>
              <a:graphicData uri="http://schemas.microsoft.com/office/powerpoint/2016/slidezoom">
                <pslz:sldZm>
                  <pslz:sldZmObj sldId="267" cId="3106183651">
                    <pslz:zmPr id="{6933EB12-5A95-4054-92DD-7D4A8F5A2EF9}" returnToParent="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334753" cy="2286000"/>
                        </a:xfrm>
                        <a:prstGeom prst="rect">
                          <a:avLst/>
                        </a:prstGeom>
                      </p166:spPr>
                    </pslz:zmPr>
                  </pslz:sldZmObj>
                </pslz:sldZm>
              </a:graphicData>
            </a:graphic>
          </p:graphicFrame>
        </mc:Choice>
        <mc:Fallback xmlns="">
          <p:pic>
            <p:nvPicPr>
              <p:cNvPr id="12" name="Slide Zoom 11">
                <a:extLst>
                  <a:ext uri="{FF2B5EF4-FFF2-40B4-BE49-F238E27FC236}">
                    <a16:creationId xmlns:a16="http://schemas.microsoft.com/office/drawing/2014/main" id="{1DBA497E-4EB2-134D-743A-A3574113585C}"/>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1471823" y="2323618"/>
                <a:ext cx="2334753" cy="2286000"/>
              </a:xfrm>
              <a:prstGeom prst="rect">
                <a:avLst/>
              </a:prstGeom>
            </p:spPr>
          </p:pic>
        </mc:Fallback>
      </mc:AlternateContent>
    </p:spTree>
    <p:extLst>
      <p:ext uri="{BB962C8B-B14F-4D97-AF65-F5344CB8AC3E}">
        <p14:creationId xmlns:p14="http://schemas.microsoft.com/office/powerpoint/2010/main" val="391819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1000"/>
                                        <p:tgtEl>
                                          <p:spTgt spid="34"/>
                                        </p:tgtEl>
                                      </p:cBhvr>
                                    </p:animEffect>
                                  </p:childTnLst>
                                </p:cTn>
                              </p:par>
                              <p:par>
                                <p:cTn id="8" presetID="14" presetClass="entr" presetSubtype="10" fill="hold" grpId="0" nodeType="withEffect">
                                  <p:stCondLst>
                                    <p:cond delay="1000"/>
                                  </p:stCondLst>
                                  <p:childTnLst>
                                    <p:set>
                                      <p:cBhvr>
                                        <p:cTn id="9" dur="1" fill="hold">
                                          <p:stCondLst>
                                            <p:cond delay="0"/>
                                          </p:stCondLst>
                                        </p:cTn>
                                        <p:tgtEl>
                                          <p:spTgt spid="37"/>
                                        </p:tgtEl>
                                        <p:attrNameLst>
                                          <p:attrName>style.visibility</p:attrName>
                                        </p:attrNameLst>
                                      </p:cBhvr>
                                      <p:to>
                                        <p:strVal val="visible"/>
                                      </p:to>
                                    </p:set>
                                    <p:animEffect transition="in" filter="randombar(horizontal)">
                                      <p:cBhvr>
                                        <p:cTn id="10" dur="1000"/>
                                        <p:tgtEl>
                                          <p:spTgt spid="37"/>
                                        </p:tgtEl>
                                      </p:cBhvr>
                                    </p:animEffect>
                                  </p:childTnLst>
                                </p:cTn>
                              </p:par>
                              <p:par>
                                <p:cTn id="11" presetID="14" presetClass="entr" presetSubtype="10" fill="hold" grpId="0" nodeType="withEffect">
                                  <p:stCondLst>
                                    <p:cond delay="2000"/>
                                  </p:stCondLst>
                                  <p:childTnLst>
                                    <p:set>
                                      <p:cBhvr>
                                        <p:cTn id="12" dur="1" fill="hold">
                                          <p:stCondLst>
                                            <p:cond delay="0"/>
                                          </p:stCondLst>
                                        </p:cTn>
                                        <p:tgtEl>
                                          <p:spTgt spid="38"/>
                                        </p:tgtEl>
                                        <p:attrNameLst>
                                          <p:attrName>style.visibility</p:attrName>
                                        </p:attrNameLst>
                                      </p:cBhvr>
                                      <p:to>
                                        <p:strVal val="visible"/>
                                      </p:to>
                                    </p:set>
                                    <p:animEffect transition="in" filter="randombar(horizontal)">
                                      <p:cBhvr>
                                        <p:cTn id="13" dur="1000"/>
                                        <p:tgtEl>
                                          <p:spTgt spid="38"/>
                                        </p:tgtEl>
                                      </p:cBhvr>
                                    </p:animEffect>
                                  </p:childTnLst>
                                </p:cTn>
                              </p:par>
                              <p:par>
                                <p:cTn id="14" presetID="2" presetClass="entr" presetSubtype="2" decel="100000" fill="hold" nodeType="withEffect">
                                  <p:stCondLst>
                                    <p:cond delay="15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1+#ppt_w/2"/>
                                          </p:val>
                                        </p:tav>
                                        <p:tav tm="100000">
                                          <p:val>
                                            <p:strVal val="#ppt_x"/>
                                          </p:val>
                                        </p:tav>
                                      </p:tavLst>
                                    </p:anim>
                                    <p:anim calcmode="lin" valueType="num">
                                      <p:cBhvr additive="base">
                                        <p:cTn id="17" dur="10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25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000" fill="hold"/>
                                        <p:tgtEl>
                                          <p:spTgt spid="11"/>
                                        </p:tgtEl>
                                        <p:attrNameLst>
                                          <p:attrName>ppt_x</p:attrName>
                                        </p:attrNameLst>
                                      </p:cBhvr>
                                      <p:tavLst>
                                        <p:tav tm="0">
                                          <p:val>
                                            <p:strVal val="1+#ppt_w/2"/>
                                          </p:val>
                                        </p:tav>
                                        <p:tav tm="100000">
                                          <p:val>
                                            <p:strVal val="#ppt_x"/>
                                          </p:val>
                                        </p:tav>
                                      </p:tavLst>
                                    </p:anim>
                                    <p:anim calcmode="lin" valueType="num">
                                      <p:cBhvr additive="base">
                                        <p:cTn id="21" dur="10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5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1000" fill="hold"/>
                                        <p:tgtEl>
                                          <p:spTgt spid="13"/>
                                        </p:tgtEl>
                                        <p:attrNameLst>
                                          <p:attrName>ppt_x</p:attrName>
                                        </p:attrNameLst>
                                      </p:cBhvr>
                                      <p:tavLst>
                                        <p:tav tm="0">
                                          <p:val>
                                            <p:strVal val="1+#ppt_w/2"/>
                                          </p:val>
                                        </p:tav>
                                        <p:tav tm="100000">
                                          <p:val>
                                            <p:strVal val="#ppt_x"/>
                                          </p:val>
                                        </p:tav>
                                      </p:tavLst>
                                    </p:anim>
                                    <p:anim calcmode="lin" valueType="num">
                                      <p:cBhvr additive="base">
                                        <p:cTn id="25"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1F828B-07E3-F61D-2FEC-6EA6A3CCA54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FAE4D63-2AF4-5776-C941-BC5F13230AB1}"/>
              </a:ext>
            </a:extLst>
          </p:cNvPr>
          <p:cNvSpPr/>
          <p:nvPr/>
        </p:nvSpPr>
        <p:spPr>
          <a:xfrm>
            <a:off x="0" y="0"/>
            <a:ext cx="12192000" cy="209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0E323F98-2CDA-C216-336F-873EB05A27DF}"/>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1B963E2C-FA21-06EF-1C39-C441373E322C}"/>
              </a:ext>
            </a:extLst>
          </p:cNvPr>
          <p:cNvSpPr>
            <a:spLocks noGrp="1"/>
          </p:cNvSpPr>
          <p:nvPr>
            <p:ph type="sldNum" sz="quarter" idx="12"/>
          </p:nvPr>
        </p:nvSpPr>
        <p:spPr/>
        <p:txBody>
          <a:bodyPr/>
          <a:lstStyle/>
          <a:p>
            <a:fld id="{80FDC315-9B6A-4C4A-96B7-6C71D1DB20DB}" type="slidenum">
              <a:rPr lang="en-US" smtClean="0">
                <a:solidFill>
                  <a:schemeClr val="bg1"/>
                </a:solidFill>
              </a:rPr>
              <a:t>11</a:t>
            </a:fld>
            <a:endParaRPr lang="en-US" dirty="0">
              <a:solidFill>
                <a:schemeClr val="bg1"/>
              </a:solidFill>
            </a:endParaRPr>
          </a:p>
        </p:txBody>
      </p:sp>
      <p:grpSp>
        <p:nvGrpSpPr>
          <p:cNvPr id="15" name="Group 14">
            <a:extLst>
              <a:ext uri="{FF2B5EF4-FFF2-40B4-BE49-F238E27FC236}">
                <a16:creationId xmlns:a16="http://schemas.microsoft.com/office/drawing/2014/main" id="{AB065067-9A14-C2B9-BE5E-602900A53449}"/>
              </a:ext>
            </a:extLst>
          </p:cNvPr>
          <p:cNvGrpSpPr/>
          <p:nvPr/>
        </p:nvGrpSpPr>
        <p:grpSpPr>
          <a:xfrm>
            <a:off x="144502" y="2866550"/>
            <a:ext cx="7388069" cy="861774"/>
            <a:chOff x="344565" y="2998113"/>
            <a:chExt cx="7388069" cy="861774"/>
          </a:xfrm>
        </p:grpSpPr>
        <p:sp>
          <p:nvSpPr>
            <p:cNvPr id="14" name="Rectangle 13">
              <a:extLst>
                <a:ext uri="{FF2B5EF4-FFF2-40B4-BE49-F238E27FC236}">
                  <a16:creationId xmlns:a16="http://schemas.microsoft.com/office/drawing/2014/main" id="{F93ECDFB-5877-B125-AE66-69A7F30E47DF}"/>
                </a:ext>
              </a:extLst>
            </p:cNvPr>
            <p:cNvSpPr/>
            <p:nvPr/>
          </p:nvSpPr>
          <p:spPr>
            <a:xfrm>
              <a:off x="344565" y="2998113"/>
              <a:ext cx="7097957" cy="86177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987ECD1-4B2A-A1B8-2DB6-38B136C612CF}"/>
                </a:ext>
              </a:extLst>
            </p:cNvPr>
            <p:cNvSpPr txBox="1"/>
            <p:nvPr/>
          </p:nvSpPr>
          <p:spPr>
            <a:xfrm>
              <a:off x="344565" y="2998113"/>
              <a:ext cx="7388069" cy="86177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External-Sort giải quyết được vấn đề bộ nhớ nhưng Internal-Sort thì không</a:t>
              </a:r>
            </a:p>
          </p:txBody>
        </p:sp>
      </p:grpSp>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E546D73C-C922-A394-B1E5-D2054A1DD090}"/>
                  </a:ext>
                </a:extLst>
              </p:cNvPr>
              <p:cNvGraphicFramePr>
                <a:graphicFrameLocks noChangeAspect="1"/>
              </p:cNvGraphicFramePr>
              <p:nvPr>
                <p:extLst>
                  <p:ext uri="{D42A27DB-BD31-4B8C-83A1-F6EECF244321}">
                    <p14:modId xmlns:p14="http://schemas.microsoft.com/office/powerpoint/2010/main" val="1345750026"/>
                  </p:ext>
                </p:extLst>
              </p:nvPr>
            </p:nvGraphicFramePr>
            <p:xfrm>
              <a:off x="144502" y="107028"/>
              <a:ext cx="7795538" cy="1829227"/>
            </p:xfrm>
            <a:graphic>
              <a:graphicData uri="http://schemas.microsoft.com/office/powerpoint/2016/slidezoom">
                <pslz:sldZm>
                  <pslz:sldZmObj sldId="269" cId="3918191434">
                    <pslz:zmPr id="{45909B13-B163-4817-9293-5BDE81CFBB56}"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7795538" cy="1829227"/>
                        </a:xfrm>
                        <a:prstGeom prst="rect">
                          <a:avLst/>
                        </a:prstGeom>
                      </p166:spPr>
                    </pslz:zmPr>
                  </pslz:sldZmObj>
                </pslz:sldZm>
              </a:graphicData>
            </a:graphic>
          </p:graphicFrame>
        </mc:Choice>
        <mc:Fallback xmlns="">
          <p:pic>
            <p:nvPicPr>
              <p:cNvPr id="17" name="Slide Zoom 16">
                <a:hlinkClick r:id="rId5" action="ppaction://hlinksldjump"/>
                <a:extLst>
                  <a:ext uri="{FF2B5EF4-FFF2-40B4-BE49-F238E27FC236}">
                    <a16:creationId xmlns:a16="http://schemas.microsoft.com/office/drawing/2014/main" id="{E546D73C-C922-A394-B1E5-D2054A1DD09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44502" y="107028"/>
                <a:ext cx="7795538" cy="1829227"/>
              </a:xfrm>
              <a:prstGeom prst="rect">
                <a:avLst/>
              </a:prstGeom>
            </p:spPr>
          </p:pic>
        </mc:Fallback>
      </mc:AlternateContent>
    </p:spTree>
    <p:extLst>
      <p:ext uri="{BB962C8B-B14F-4D97-AF65-F5344CB8AC3E}">
        <p14:creationId xmlns:p14="http://schemas.microsoft.com/office/powerpoint/2010/main" val="348272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17"/>
                                        </p:tgtEl>
                                      </p:cBhvr>
                                    </p:animEffect>
                                    <p:animScale>
                                      <p:cBhvr>
                                        <p:cTn id="13"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80FD416-A29E-1ECC-6886-CAF82AE5819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111F6400-D914-9DF6-D9BB-5393D1ADCBF8}"/>
              </a:ext>
            </a:extLst>
          </p:cNvPr>
          <p:cNvSpPr/>
          <p:nvPr/>
        </p:nvSpPr>
        <p:spPr>
          <a:xfrm>
            <a:off x="0" y="0"/>
            <a:ext cx="12192000" cy="209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4078561A-5AF4-10E3-C26D-11A061731535}"/>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E56D6E5B-BC2F-367D-4687-3E2FE1CDDCD0}"/>
              </a:ext>
            </a:extLst>
          </p:cNvPr>
          <p:cNvSpPr>
            <a:spLocks noGrp="1"/>
          </p:cNvSpPr>
          <p:nvPr>
            <p:ph type="sldNum" sz="quarter" idx="12"/>
          </p:nvPr>
        </p:nvSpPr>
        <p:spPr/>
        <p:txBody>
          <a:bodyPr/>
          <a:lstStyle/>
          <a:p>
            <a:fld id="{80FDC315-9B6A-4C4A-96B7-6C71D1DB20DB}" type="slidenum">
              <a:rPr lang="en-US" smtClean="0">
                <a:solidFill>
                  <a:schemeClr val="bg1"/>
                </a:solidFill>
              </a:rPr>
              <a:t>12</a:t>
            </a:fld>
            <a:endParaRPr lang="en-US" dirty="0">
              <a:solidFill>
                <a:schemeClr val="bg1"/>
              </a:solidFill>
            </a:endParaRPr>
          </a:p>
        </p:txBody>
      </p:sp>
      <p:grpSp>
        <p:nvGrpSpPr>
          <p:cNvPr id="42" name="Group 41">
            <a:extLst>
              <a:ext uri="{FF2B5EF4-FFF2-40B4-BE49-F238E27FC236}">
                <a16:creationId xmlns:a16="http://schemas.microsoft.com/office/drawing/2014/main" id="{74A25C91-6AF4-8707-11EF-98607D199ECC}"/>
              </a:ext>
            </a:extLst>
          </p:cNvPr>
          <p:cNvGrpSpPr/>
          <p:nvPr/>
        </p:nvGrpSpPr>
        <p:grpSpPr>
          <a:xfrm>
            <a:off x="962234" y="3247047"/>
            <a:ext cx="1951869" cy="2152727"/>
            <a:chOff x="1043259" y="2627616"/>
            <a:chExt cx="1951869" cy="2152727"/>
          </a:xfrm>
        </p:grpSpPr>
        <p:sp>
          <p:nvSpPr>
            <p:cNvPr id="21" name="Freeform: Shape 20">
              <a:extLst>
                <a:ext uri="{FF2B5EF4-FFF2-40B4-BE49-F238E27FC236}">
                  <a16:creationId xmlns:a16="http://schemas.microsoft.com/office/drawing/2014/main" id="{18C4204E-9761-F10A-4C8C-834AE981A8E4}"/>
                </a:ext>
              </a:extLst>
            </p:cNvPr>
            <p:cNvSpPr/>
            <p:nvPr/>
          </p:nvSpPr>
          <p:spPr>
            <a:xfrm>
              <a:off x="1917346" y="2627616"/>
              <a:ext cx="1077782" cy="1121426"/>
            </a:xfrm>
            <a:custGeom>
              <a:avLst/>
              <a:gdLst>
                <a:gd name="connsiteX0" fmla="*/ 21752 w 1189062"/>
                <a:gd name="connsiteY0" fmla="*/ 0 h 1215869"/>
                <a:gd name="connsiteX1" fmla="*/ 1189062 w 1189062"/>
                <a:gd name="connsiteY1" fmla="*/ 1205411 h 1215869"/>
                <a:gd name="connsiteX2" fmla="*/ 1188551 w 1189062"/>
                <a:gd name="connsiteY2" fmla="*/ 1215869 h 1215869"/>
                <a:gd name="connsiteX3" fmla="*/ 0 w 1189062"/>
                <a:gd name="connsiteY3" fmla="*/ 1215869 h 1215869"/>
                <a:gd name="connsiteX4" fmla="*/ 0 w 1189062"/>
                <a:gd name="connsiteY4" fmla="*/ 1134 h 121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62" h="1215869">
                  <a:moveTo>
                    <a:pt x="21752" y="0"/>
                  </a:moveTo>
                  <a:cubicBezTo>
                    <a:pt x="666440" y="0"/>
                    <a:pt x="1189062" y="539681"/>
                    <a:pt x="1189062" y="1205411"/>
                  </a:cubicBezTo>
                  <a:lnTo>
                    <a:pt x="1188551" y="1215869"/>
                  </a:lnTo>
                  <a:lnTo>
                    <a:pt x="0" y="1215869"/>
                  </a:lnTo>
                  <a:lnTo>
                    <a:pt x="0" y="1134"/>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6896B3C8-2D0F-3AEA-E9B7-A08EB3483159}"/>
                </a:ext>
              </a:extLst>
            </p:cNvPr>
            <p:cNvSpPr/>
            <p:nvPr/>
          </p:nvSpPr>
          <p:spPr>
            <a:xfrm rot="5400000">
              <a:off x="1943531" y="3728747"/>
              <a:ext cx="1025411" cy="1077782"/>
            </a:xfrm>
            <a:custGeom>
              <a:avLst/>
              <a:gdLst>
                <a:gd name="connsiteX0" fmla="*/ 21752 w 1189062"/>
                <a:gd name="connsiteY0" fmla="*/ 0 h 1215869"/>
                <a:gd name="connsiteX1" fmla="*/ 1189062 w 1189062"/>
                <a:gd name="connsiteY1" fmla="*/ 1205411 h 1215869"/>
                <a:gd name="connsiteX2" fmla="*/ 1188551 w 1189062"/>
                <a:gd name="connsiteY2" fmla="*/ 1215869 h 1215869"/>
                <a:gd name="connsiteX3" fmla="*/ 0 w 1189062"/>
                <a:gd name="connsiteY3" fmla="*/ 1215869 h 1215869"/>
                <a:gd name="connsiteX4" fmla="*/ 0 w 1189062"/>
                <a:gd name="connsiteY4" fmla="*/ 1134 h 1215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9062" h="1215869">
                  <a:moveTo>
                    <a:pt x="21752" y="0"/>
                  </a:moveTo>
                  <a:cubicBezTo>
                    <a:pt x="666440" y="0"/>
                    <a:pt x="1189062" y="539681"/>
                    <a:pt x="1189062" y="1205411"/>
                  </a:cubicBezTo>
                  <a:lnTo>
                    <a:pt x="1188551" y="1215869"/>
                  </a:lnTo>
                  <a:lnTo>
                    <a:pt x="0" y="1215869"/>
                  </a:lnTo>
                  <a:lnTo>
                    <a:pt x="0" y="1134"/>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lowchart: Connector 9">
              <a:extLst>
                <a:ext uri="{FF2B5EF4-FFF2-40B4-BE49-F238E27FC236}">
                  <a16:creationId xmlns:a16="http://schemas.microsoft.com/office/drawing/2014/main" id="{81259F77-1546-4E87-5275-4102F076ADAD}"/>
                </a:ext>
              </a:extLst>
            </p:cNvPr>
            <p:cNvSpPr/>
            <p:nvPr/>
          </p:nvSpPr>
          <p:spPr>
            <a:xfrm>
              <a:off x="1043259" y="2818599"/>
              <a:ext cx="1735061" cy="1805354"/>
            </a:xfrm>
            <a:prstGeom prst="flowChartConnector">
              <a:avLst/>
            </a:prstGeom>
            <a:solidFill>
              <a:schemeClr val="bg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Thao tác lên trên cùng 1 file</a:t>
              </a:r>
            </a:p>
          </p:txBody>
        </p:sp>
      </p:grpSp>
      <p:cxnSp>
        <p:nvCxnSpPr>
          <p:cNvPr id="24" name="Straight Connector 23">
            <a:extLst>
              <a:ext uri="{FF2B5EF4-FFF2-40B4-BE49-F238E27FC236}">
                <a16:creationId xmlns:a16="http://schemas.microsoft.com/office/drawing/2014/main" id="{50E07338-BA32-A13C-2AE5-B54F3F3E963B}"/>
              </a:ext>
            </a:extLst>
          </p:cNvPr>
          <p:cNvCxnSpPr>
            <a:cxnSpLocks/>
          </p:cNvCxnSpPr>
          <p:nvPr/>
        </p:nvCxnSpPr>
        <p:spPr>
          <a:xfrm flipV="1">
            <a:off x="2542729" y="2950600"/>
            <a:ext cx="1377214" cy="751267"/>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8E355-8E49-EC14-2865-8AB51E655361}"/>
              </a:ext>
            </a:extLst>
          </p:cNvPr>
          <p:cNvCxnSpPr>
            <a:cxnSpLocks/>
            <a:endCxn id="30" idx="2"/>
          </p:cNvCxnSpPr>
          <p:nvPr/>
        </p:nvCxnSpPr>
        <p:spPr>
          <a:xfrm>
            <a:off x="2489831" y="4962198"/>
            <a:ext cx="1430112" cy="627451"/>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9D3DFB23-4426-486B-1777-3177519E3586}"/>
              </a:ext>
            </a:extLst>
          </p:cNvPr>
          <p:cNvSpPr/>
          <p:nvPr/>
        </p:nvSpPr>
        <p:spPr>
          <a:xfrm>
            <a:off x="3919943" y="2372030"/>
            <a:ext cx="1201304" cy="1065999"/>
          </a:xfrm>
          <a:prstGeom prst="flowChartConnector">
            <a:avLst/>
          </a:prstGeom>
          <a:solidFill>
            <a:schemeClr val="bg1"/>
          </a:solidFill>
          <a:ln w="571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Hoán vị</a:t>
            </a:r>
          </a:p>
        </p:txBody>
      </p:sp>
      <p:sp>
        <p:nvSpPr>
          <p:cNvPr id="30" name="Flowchart: Connector 29">
            <a:extLst>
              <a:ext uri="{FF2B5EF4-FFF2-40B4-BE49-F238E27FC236}">
                <a16:creationId xmlns:a16="http://schemas.microsoft.com/office/drawing/2014/main" id="{924DAF57-0514-3D39-206D-383735AA6264}"/>
              </a:ext>
            </a:extLst>
          </p:cNvPr>
          <p:cNvSpPr/>
          <p:nvPr/>
        </p:nvSpPr>
        <p:spPr>
          <a:xfrm>
            <a:off x="3919943" y="5056649"/>
            <a:ext cx="1201304" cy="1065999"/>
          </a:xfrm>
          <a:prstGeom prst="flowChartConnector">
            <a:avLst/>
          </a:prstGeom>
          <a:solidFill>
            <a:schemeClr val="bg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Times New Roman" panose="02020603050405020304" pitchFamily="18" charset="0"/>
                <a:cs typeface="Times New Roman" panose="02020603050405020304" pitchFamily="18" charset="0"/>
              </a:rPr>
              <a:t>Trộn</a:t>
            </a:r>
          </a:p>
        </p:txBody>
      </p:sp>
      <p:cxnSp>
        <p:nvCxnSpPr>
          <p:cNvPr id="35" name="Straight Arrow Connector 34">
            <a:extLst>
              <a:ext uri="{FF2B5EF4-FFF2-40B4-BE49-F238E27FC236}">
                <a16:creationId xmlns:a16="http://schemas.microsoft.com/office/drawing/2014/main" id="{87F70006-8F42-CF2F-6851-EDB614F35DD8}"/>
              </a:ext>
            </a:extLst>
          </p:cNvPr>
          <p:cNvCxnSpPr>
            <a:stCxn id="29" idx="6"/>
            <a:endCxn id="32" idx="1"/>
          </p:cNvCxnSpPr>
          <p:nvPr/>
        </p:nvCxnSpPr>
        <p:spPr>
          <a:xfrm flipV="1">
            <a:off x="5121247" y="2890932"/>
            <a:ext cx="436293" cy="14098"/>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7E7267-A642-03F2-C0C6-D6F826951C48}"/>
              </a:ext>
            </a:extLst>
          </p:cNvPr>
          <p:cNvCxnSpPr/>
          <p:nvPr/>
        </p:nvCxnSpPr>
        <p:spPr>
          <a:xfrm>
            <a:off x="5094494" y="5640800"/>
            <a:ext cx="447045" cy="741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Callout: Down Arrow 31">
            <a:extLst>
              <a:ext uri="{FF2B5EF4-FFF2-40B4-BE49-F238E27FC236}">
                <a16:creationId xmlns:a16="http://schemas.microsoft.com/office/drawing/2014/main" id="{EA739B77-291E-C447-1175-8729A329BB0B}"/>
              </a:ext>
            </a:extLst>
          </p:cNvPr>
          <p:cNvSpPr/>
          <p:nvPr/>
        </p:nvSpPr>
        <p:spPr>
          <a:xfrm>
            <a:off x="5557540" y="2572265"/>
            <a:ext cx="2551253" cy="980860"/>
          </a:xfrm>
          <a:prstGeom prst="downArrowCallou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Tần suất lên trên một vùng lớn</a:t>
            </a:r>
          </a:p>
        </p:txBody>
      </p:sp>
      <p:sp>
        <p:nvSpPr>
          <p:cNvPr id="37" name="Rectangle 36">
            <a:extLst>
              <a:ext uri="{FF2B5EF4-FFF2-40B4-BE49-F238E27FC236}">
                <a16:creationId xmlns:a16="http://schemas.microsoft.com/office/drawing/2014/main" id="{7C8141B4-6C76-D491-D7A6-0824CCD840C5}"/>
              </a:ext>
            </a:extLst>
          </p:cNvPr>
          <p:cNvSpPr/>
          <p:nvPr/>
        </p:nvSpPr>
        <p:spPr>
          <a:xfrm>
            <a:off x="5939986" y="3553375"/>
            <a:ext cx="1786359" cy="368454"/>
          </a:xfrm>
          <a:prstGeom prst="rect">
            <a:avLst/>
          </a:prstGeom>
          <a:solidFill>
            <a:schemeClr val="bg1"/>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Không an toàn</a:t>
            </a:r>
          </a:p>
        </p:txBody>
      </p:sp>
      <p:sp>
        <p:nvSpPr>
          <p:cNvPr id="38" name="Rectangle 37">
            <a:extLst>
              <a:ext uri="{FF2B5EF4-FFF2-40B4-BE49-F238E27FC236}">
                <a16:creationId xmlns:a16="http://schemas.microsoft.com/office/drawing/2014/main" id="{A33E8EDD-3615-B52E-BF84-90C576F376ED}"/>
              </a:ext>
            </a:extLst>
          </p:cNvPr>
          <p:cNvSpPr/>
          <p:nvPr/>
        </p:nvSpPr>
        <p:spPr>
          <a:xfrm>
            <a:off x="5897919" y="4585220"/>
            <a:ext cx="1786359" cy="366912"/>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An toàn</a:t>
            </a:r>
          </a:p>
        </p:txBody>
      </p:sp>
      <p:sp>
        <p:nvSpPr>
          <p:cNvPr id="39" name="Callout: Up Arrow 38">
            <a:extLst>
              <a:ext uri="{FF2B5EF4-FFF2-40B4-BE49-F238E27FC236}">
                <a16:creationId xmlns:a16="http://schemas.microsoft.com/office/drawing/2014/main" id="{A31CC576-64C2-96D6-FFD6-994B4B55AC66}"/>
              </a:ext>
            </a:extLst>
          </p:cNvPr>
          <p:cNvSpPr/>
          <p:nvPr/>
        </p:nvSpPr>
        <p:spPr>
          <a:xfrm>
            <a:off x="5519410" y="4966931"/>
            <a:ext cx="2551253" cy="976755"/>
          </a:xfrm>
          <a:prstGeom prst="upArrowCallou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Giảm được tần suất lên trên một vùng</a:t>
            </a:r>
          </a:p>
        </p:txBody>
      </p:sp>
      <p:sp>
        <p:nvSpPr>
          <p:cNvPr id="40" name="Right Brace 39">
            <a:extLst>
              <a:ext uri="{FF2B5EF4-FFF2-40B4-BE49-F238E27FC236}">
                <a16:creationId xmlns:a16="http://schemas.microsoft.com/office/drawing/2014/main" id="{8993FE59-2EAB-DDE0-8194-3D820022114B}"/>
              </a:ext>
            </a:extLst>
          </p:cNvPr>
          <p:cNvSpPr/>
          <p:nvPr/>
        </p:nvSpPr>
        <p:spPr>
          <a:xfrm>
            <a:off x="8287471" y="2905029"/>
            <a:ext cx="661565" cy="2743182"/>
          </a:xfrm>
          <a:prstGeom prst="rightBrace">
            <a:avLst/>
          </a:prstGeom>
          <a:noFill/>
          <a:ln w="5715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8AE4E8D-F4CE-D1F6-9B10-94E275D94C7F}"/>
              </a:ext>
            </a:extLst>
          </p:cNvPr>
          <p:cNvSpPr/>
          <p:nvPr/>
        </p:nvSpPr>
        <p:spPr>
          <a:xfrm>
            <a:off x="8949036" y="4002084"/>
            <a:ext cx="2272524" cy="549071"/>
          </a:xfrm>
          <a:prstGeom prst="roundRect">
            <a:avLst>
              <a:gd name="adj" fmla="val 0"/>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Times New Roman" panose="02020603050405020304" pitchFamily="18" charset="0"/>
                <a:cs typeface="Times New Roman" panose="02020603050405020304" pitchFamily="18" charset="0"/>
              </a:rPr>
              <a:t>Sử dụng thao tác trộn</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45D3A794-1FBB-1607-0337-5CD7F13C7D55}"/>
                  </a:ext>
                </a:extLst>
              </p:cNvPr>
              <p:cNvGraphicFramePr>
                <a:graphicFrameLocks noChangeAspect="1"/>
              </p:cNvGraphicFramePr>
              <p:nvPr>
                <p:extLst>
                  <p:ext uri="{D42A27DB-BD31-4B8C-83A1-F6EECF244321}">
                    <p14:modId xmlns:p14="http://schemas.microsoft.com/office/powerpoint/2010/main" val="3463164026"/>
                  </p:ext>
                </p:extLst>
              </p:nvPr>
            </p:nvGraphicFramePr>
            <p:xfrm>
              <a:off x="155092" y="167255"/>
              <a:ext cx="7767015" cy="1933059"/>
            </p:xfrm>
            <a:graphic>
              <a:graphicData uri="http://schemas.microsoft.com/office/powerpoint/2016/slidezoom">
                <pslz:sldZm>
                  <pslz:sldZmObj sldId="269" cId="3918191434">
                    <pslz:zmPr id="{C9DB9DA6-B1CB-4940-9E98-A7D4CE75FC32}"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7767015" cy="1933059"/>
                        </a:xfrm>
                        <a:prstGeom prst="rect">
                          <a:avLst/>
                        </a:prstGeom>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45D3A794-1FBB-1607-0337-5CD7F13C7D55}"/>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55092" y="167255"/>
                <a:ext cx="7767015" cy="1933059"/>
              </a:xfrm>
              <a:prstGeom prst="rect">
                <a:avLst/>
              </a:prstGeom>
            </p:spPr>
          </p:pic>
        </mc:Fallback>
      </mc:AlternateContent>
    </p:spTree>
    <p:extLst>
      <p:ext uri="{BB962C8B-B14F-4D97-AF65-F5344CB8AC3E}">
        <p14:creationId xmlns:p14="http://schemas.microsoft.com/office/powerpoint/2010/main" val="17210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heel(1)">
                                      <p:cBhvr>
                                        <p:cTn id="7" dur="2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randombar(horizontal)">
                                      <p:cBhvr>
                                        <p:cTn id="12" dur="500"/>
                                        <p:tgtEl>
                                          <p:spTgt spid="24"/>
                                        </p:tgtEl>
                                      </p:cBhvr>
                                    </p:animEffect>
                                  </p:childTnLst>
                                </p:cTn>
                              </p:par>
                              <p:par>
                                <p:cTn id="13" presetID="14" presetClass="entr" presetSubtype="1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randombar(horizontal)">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randombar(horizontal)">
                                      <p:cBhvr>
                                        <p:cTn id="20" dur="500"/>
                                        <p:tgtEl>
                                          <p:spTgt spid="35"/>
                                        </p:tgtEl>
                                      </p:cBhvr>
                                    </p:animEffect>
                                  </p:childTnLst>
                                </p:cTn>
                              </p:par>
                              <p:par>
                                <p:cTn id="21" presetID="14" presetClass="entr" presetSubtype="10" fill="hold" grpId="0" nodeType="withEffect">
                                  <p:stCondLst>
                                    <p:cond delay="500"/>
                                  </p:stCondLst>
                                  <p:childTnLst>
                                    <p:set>
                                      <p:cBhvr>
                                        <p:cTn id="22" dur="1" fill="hold">
                                          <p:stCondLst>
                                            <p:cond delay="0"/>
                                          </p:stCondLst>
                                        </p:cTn>
                                        <p:tgtEl>
                                          <p:spTgt spid="32"/>
                                        </p:tgtEl>
                                        <p:attrNameLst>
                                          <p:attrName>style.visibility</p:attrName>
                                        </p:attrNameLst>
                                      </p:cBhvr>
                                      <p:to>
                                        <p:strVal val="visible"/>
                                      </p:to>
                                    </p:set>
                                    <p:animEffect transition="in" filter="randombar(horizontal)">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randombar(horizontal)">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randombar(horizontal)">
                                      <p:cBhvr>
                                        <p:cTn id="33" dur="500"/>
                                        <p:tgtEl>
                                          <p:spTgt spid="27"/>
                                        </p:tgtEl>
                                      </p:cBhvr>
                                    </p:animEffect>
                                  </p:childTnLst>
                                </p:cTn>
                              </p:par>
                              <p:par>
                                <p:cTn id="34" presetID="14" presetClass="entr" presetSubtype="10" fill="hold" grpId="0" nodeType="withEffect">
                                  <p:stCondLst>
                                    <p:cond delay="500"/>
                                  </p:stCondLst>
                                  <p:childTnLst>
                                    <p:set>
                                      <p:cBhvr>
                                        <p:cTn id="35" dur="1" fill="hold">
                                          <p:stCondLst>
                                            <p:cond delay="0"/>
                                          </p:stCondLst>
                                        </p:cTn>
                                        <p:tgtEl>
                                          <p:spTgt spid="30"/>
                                        </p:tgtEl>
                                        <p:attrNameLst>
                                          <p:attrName>style.visibility</p:attrName>
                                        </p:attrNameLst>
                                      </p:cBhvr>
                                      <p:to>
                                        <p:strVal val="visible"/>
                                      </p:to>
                                    </p:set>
                                    <p:animEffect transition="in" filter="randombar(horizontal)">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randombar(horizontal)">
                                      <p:cBhvr>
                                        <p:cTn id="41" dur="500"/>
                                        <p:tgtEl>
                                          <p:spTgt spid="36"/>
                                        </p:tgtEl>
                                      </p:cBhvr>
                                    </p:animEffect>
                                  </p:childTnLst>
                                </p:cTn>
                              </p:par>
                              <p:par>
                                <p:cTn id="42" presetID="14" presetClass="entr" presetSubtype="10" fill="hold" grpId="0" nodeType="withEffect">
                                  <p:stCondLst>
                                    <p:cond delay="500"/>
                                  </p:stCondLst>
                                  <p:childTnLst>
                                    <p:set>
                                      <p:cBhvr>
                                        <p:cTn id="43" dur="1" fill="hold">
                                          <p:stCondLst>
                                            <p:cond delay="0"/>
                                          </p:stCondLst>
                                        </p:cTn>
                                        <p:tgtEl>
                                          <p:spTgt spid="39"/>
                                        </p:tgtEl>
                                        <p:attrNameLst>
                                          <p:attrName>style.visibility</p:attrName>
                                        </p:attrNameLst>
                                      </p:cBhvr>
                                      <p:to>
                                        <p:strVal val="visible"/>
                                      </p:to>
                                    </p:set>
                                    <p:animEffect transition="in" filter="randombar(horizontal)">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randombar(horizontal)">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randombar(horizontal)">
                                      <p:cBhvr>
                                        <p:cTn id="54" dur="500"/>
                                        <p:tgtEl>
                                          <p:spTgt spid="40"/>
                                        </p:tgtEl>
                                      </p:cBhvr>
                                    </p:animEffect>
                                  </p:childTnLst>
                                </p:cTn>
                              </p:par>
                              <p:par>
                                <p:cTn id="55" presetID="14" presetClass="entr" presetSubtype="10" fill="hold" grpId="0" nodeType="withEffect">
                                  <p:stCondLst>
                                    <p:cond delay="500"/>
                                  </p:stCondLst>
                                  <p:childTnLst>
                                    <p:set>
                                      <p:cBhvr>
                                        <p:cTn id="56" dur="1" fill="hold">
                                          <p:stCondLst>
                                            <p:cond delay="0"/>
                                          </p:stCondLst>
                                        </p:cTn>
                                        <p:tgtEl>
                                          <p:spTgt spid="41"/>
                                        </p:tgtEl>
                                        <p:attrNameLst>
                                          <p:attrName>style.visibility</p:attrName>
                                        </p:attrNameLst>
                                      </p:cBhvr>
                                      <p:to>
                                        <p:strVal val="visible"/>
                                      </p:to>
                                    </p:set>
                                    <p:animEffect transition="in" filter="randombar(horizontal)">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fill="hold" nodeType="clickEffect">
                                  <p:stCondLst>
                                    <p:cond delay="0"/>
                                  </p:stCondLst>
                                  <p:childTnLst>
                                    <p:animEffect transition="out" filter="fade">
                                      <p:cBhvr>
                                        <p:cTn id="61" dur="500" tmFilter="0, 0; .2, .5; .8, .5; 1, 0"/>
                                        <p:tgtEl>
                                          <p:spTgt spid="12"/>
                                        </p:tgtEl>
                                      </p:cBhvr>
                                    </p:animEffect>
                                    <p:animScale>
                                      <p:cBhvr>
                                        <p:cTn id="6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7" grpId="0" animBg="1"/>
      <p:bldP spid="38" grpId="0" animBg="1"/>
      <p:bldP spid="39" grpId="0" animBg="1"/>
      <p:bldP spid="40" grpId="0" animBg="1"/>
      <p:bldP spid="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9D6C28-F51E-5689-9051-715D2F8030D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3FA77C76-43F3-DFDF-AF34-C3686D5FF98D}"/>
              </a:ext>
            </a:extLst>
          </p:cNvPr>
          <p:cNvSpPr>
            <a:spLocks noGrp="1"/>
          </p:cNvSpPr>
          <p:nvPr>
            <p:ph type="ftr" sz="quarter" idx="11"/>
          </p:nvPr>
        </p:nvSpPr>
        <p:spPr/>
        <p:txBody>
          <a:bodyPr/>
          <a:lstStyle/>
          <a:p>
            <a:r>
              <a:rPr lang="vi-VN">
                <a:solidFill>
                  <a:schemeClr val="bg1"/>
                </a:solidFill>
              </a:rPr>
              <a:t>Lê Quang Hùng - Tôn Anh Trúc - Huỳnh Thái Dương</a:t>
            </a:r>
            <a:endParaRPr lang="en-US">
              <a:solidFill>
                <a:schemeClr val="bg1"/>
              </a:solidFill>
            </a:endParaRPr>
          </a:p>
        </p:txBody>
      </p:sp>
      <p:sp>
        <p:nvSpPr>
          <p:cNvPr id="3" name="Slide Number Placeholder 2">
            <a:extLst>
              <a:ext uri="{FF2B5EF4-FFF2-40B4-BE49-F238E27FC236}">
                <a16:creationId xmlns:a16="http://schemas.microsoft.com/office/drawing/2014/main" id="{F661AE27-7783-C68A-8CD2-6E2946E5C7CC}"/>
              </a:ext>
            </a:extLst>
          </p:cNvPr>
          <p:cNvSpPr>
            <a:spLocks noGrp="1"/>
          </p:cNvSpPr>
          <p:nvPr>
            <p:ph type="sldNum" sz="quarter" idx="12"/>
          </p:nvPr>
        </p:nvSpPr>
        <p:spPr/>
        <p:txBody>
          <a:bodyPr/>
          <a:lstStyle/>
          <a:p>
            <a:fld id="{80FDC315-9B6A-4C4A-96B7-6C71D1DB20DB}" type="slidenum">
              <a:rPr lang="en-US" smtClean="0">
                <a:solidFill>
                  <a:schemeClr val="bg1"/>
                </a:solidFill>
              </a:rPr>
              <a:t>13</a:t>
            </a:fld>
            <a:endParaRPr lang="en-US">
              <a:solidFill>
                <a:schemeClr val="bg1"/>
              </a:solidFill>
            </a:endParaRPr>
          </a:p>
        </p:txBody>
      </p:sp>
      <p:sp>
        <p:nvSpPr>
          <p:cNvPr id="10" name="Rectangle: Rounded Corners 9">
            <a:extLst>
              <a:ext uri="{FF2B5EF4-FFF2-40B4-BE49-F238E27FC236}">
                <a16:creationId xmlns:a16="http://schemas.microsoft.com/office/drawing/2014/main" id="{D4E1CE7B-8EB3-BC9D-C050-8393E4B30A30}"/>
              </a:ext>
            </a:extLst>
          </p:cNvPr>
          <p:cNvSpPr/>
          <p:nvPr/>
        </p:nvSpPr>
        <p:spPr>
          <a:xfrm>
            <a:off x="3056294" y="3611018"/>
            <a:ext cx="6792410" cy="995705"/>
          </a:xfrm>
          <a:prstGeom prst="roundRect">
            <a:avLst/>
          </a:prstGeom>
          <a:solidFill>
            <a:schemeClr val="bg1">
              <a:alpha val="7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tx1"/>
                </a:solidFill>
                <a:latin typeface="Times New Roman" panose="02020603050405020304" pitchFamily="18" charset="0"/>
                <a:cs typeface="Times New Roman" panose="02020603050405020304" pitchFamily="18" charset="0"/>
              </a:rPr>
              <a:t>Chia nhỏ và trộn cho đến khi dữ liệu đã được sắp xếp hết</a:t>
            </a: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F7557AC7-EFFC-5576-9175-DA37BA4463E1}"/>
                  </a:ext>
                </a:extLst>
              </p:cNvPr>
              <p:cNvGraphicFramePr>
                <a:graphicFrameLocks noChangeAspect="1"/>
              </p:cNvGraphicFramePr>
              <p:nvPr>
                <p:extLst>
                  <p:ext uri="{D42A27DB-BD31-4B8C-83A1-F6EECF244321}">
                    <p14:modId xmlns:p14="http://schemas.microsoft.com/office/powerpoint/2010/main" val="560975610"/>
                  </p:ext>
                </p:extLst>
              </p:nvPr>
            </p:nvGraphicFramePr>
            <p:xfrm>
              <a:off x="3119604" y="1628331"/>
              <a:ext cx="6729100" cy="1107873"/>
            </p:xfrm>
            <a:graphic>
              <a:graphicData uri="http://schemas.microsoft.com/office/powerpoint/2016/slidezoom">
                <pslz:sldZm>
                  <pslz:sldZmObj sldId="267" cId="3106183651">
                    <pslz:zmPr id="{3205BA22-422F-4F68-9C5A-508CE7D03A27}"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6729100" cy="1107873"/>
                        </a:xfrm>
                        <a:prstGeom prst="rect">
                          <a:avLst/>
                        </a:prstGeom>
                      </p166:spPr>
                    </pslz:zmPr>
                  </pslz:sldZmObj>
                </pslz:sldZm>
              </a:graphicData>
            </a:graphic>
          </p:graphicFrame>
        </mc:Choice>
        <mc:Fallback xmlns="">
          <p:pic>
            <p:nvPicPr>
              <p:cNvPr id="7" name="Slide Zoom 6">
                <a:extLst>
                  <a:ext uri="{FF2B5EF4-FFF2-40B4-BE49-F238E27FC236}">
                    <a16:creationId xmlns:a16="http://schemas.microsoft.com/office/drawing/2014/main" id="{F7557AC7-EFFC-5576-9175-DA37BA4463E1}"/>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119604" y="1628331"/>
                <a:ext cx="6729100" cy="1107873"/>
              </a:xfrm>
              <a:prstGeom prst="rect">
                <a:avLst/>
              </a:prstGeom>
            </p:spPr>
          </p:pic>
        </mc:Fallback>
      </mc:AlternateContent>
    </p:spTree>
    <p:extLst>
      <p:ext uri="{BB962C8B-B14F-4D97-AF65-F5344CB8AC3E}">
        <p14:creationId xmlns:p14="http://schemas.microsoft.com/office/powerpoint/2010/main" val="48924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D57A23-AF57-F9B4-C1AE-932AFB42B6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46E4AFC1-6EB3-760F-651B-213FF32E2E6C}"/>
              </a:ext>
            </a:extLst>
          </p:cNvPr>
          <p:cNvSpPr>
            <a:spLocks noGrp="1"/>
          </p:cNvSpPr>
          <p:nvPr>
            <p:ph type="ftr" sz="quarter" idx="11"/>
          </p:nvPr>
        </p:nvSpPr>
        <p:spPr/>
        <p:txBody>
          <a:bodyPr/>
          <a:lstStyle/>
          <a:p>
            <a:r>
              <a:rPr lang="vi-VN">
                <a:solidFill>
                  <a:srgbClr val="FFFFFF"/>
                </a:solidFill>
              </a:rPr>
              <a:t>Lê Quang Hùng - Tôn Anh Trúc - Huỳnh Thái Dương</a:t>
            </a:r>
            <a:endParaRPr lang="en-US">
              <a:solidFill>
                <a:srgbClr val="FFFFFF"/>
              </a:solidFill>
            </a:endParaRPr>
          </a:p>
        </p:txBody>
      </p:sp>
      <p:sp>
        <p:nvSpPr>
          <p:cNvPr id="3" name="Slide Number Placeholder 2">
            <a:extLst>
              <a:ext uri="{FF2B5EF4-FFF2-40B4-BE49-F238E27FC236}">
                <a16:creationId xmlns:a16="http://schemas.microsoft.com/office/drawing/2014/main" id="{F21E1704-0902-92DC-B365-DEFE3F560233}"/>
              </a:ext>
            </a:extLst>
          </p:cNvPr>
          <p:cNvSpPr>
            <a:spLocks noGrp="1"/>
          </p:cNvSpPr>
          <p:nvPr>
            <p:ph type="sldNum" sz="quarter" idx="12"/>
          </p:nvPr>
        </p:nvSpPr>
        <p:spPr/>
        <p:txBody>
          <a:bodyPr/>
          <a:lstStyle/>
          <a:p>
            <a:fld id="{80FDC315-9B6A-4C4A-96B7-6C71D1DB20DB}" type="slidenum">
              <a:rPr lang="en-US" smtClean="0">
                <a:solidFill>
                  <a:srgbClr val="FFFFFF"/>
                </a:solidFill>
              </a:rPr>
              <a:t>14</a:t>
            </a:fld>
            <a:endParaRPr lang="en-US">
              <a:solidFill>
                <a:srgbClr val="FFFFFF"/>
              </a:solidFill>
            </a:endParaRPr>
          </a:p>
        </p:txBody>
      </p:sp>
      <p:grpSp>
        <p:nvGrpSpPr>
          <p:cNvPr id="9" name="Group 8">
            <a:extLst>
              <a:ext uri="{FF2B5EF4-FFF2-40B4-BE49-F238E27FC236}">
                <a16:creationId xmlns:a16="http://schemas.microsoft.com/office/drawing/2014/main" id="{30E008CB-C0BA-A5E2-02CA-F25183261DE5}"/>
              </a:ext>
            </a:extLst>
          </p:cNvPr>
          <p:cNvGrpSpPr/>
          <p:nvPr/>
        </p:nvGrpSpPr>
        <p:grpSpPr>
          <a:xfrm>
            <a:off x="763930" y="2500925"/>
            <a:ext cx="7389470" cy="553998"/>
            <a:chOff x="763930" y="2500925"/>
            <a:chExt cx="7389470" cy="553998"/>
          </a:xfrm>
        </p:grpSpPr>
        <p:sp>
          <p:nvSpPr>
            <p:cNvPr id="14" name="Arrow: Striped Right 13">
              <a:extLst>
                <a:ext uri="{FF2B5EF4-FFF2-40B4-BE49-F238E27FC236}">
                  <a16:creationId xmlns:a16="http://schemas.microsoft.com/office/drawing/2014/main" id="{4A288FC1-0E81-35E9-6B47-95A3BC16CDE5}"/>
                </a:ext>
              </a:extLst>
            </p:cNvPr>
            <p:cNvSpPr/>
            <p:nvPr/>
          </p:nvSpPr>
          <p:spPr>
            <a:xfrm>
              <a:off x="763930" y="2627453"/>
              <a:ext cx="887792" cy="300942"/>
            </a:xfrm>
            <a:prstGeom prst="striped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B02A7BD-A361-FC0F-6774-92DAC88A62A1}"/>
                </a:ext>
              </a:extLst>
            </p:cNvPr>
            <p:cNvSpPr txBox="1"/>
            <p:nvPr/>
          </p:nvSpPr>
          <p:spPr>
            <a:xfrm>
              <a:off x="1741026" y="2500925"/>
              <a:ext cx="6412374" cy="553998"/>
            </a:xfrm>
            <a:prstGeom prst="rect">
              <a:avLst/>
            </a:prstGeom>
            <a:noFill/>
          </p:spPr>
          <p:txBody>
            <a:bodyPr wrap="square" rtlCol="0">
              <a:spAutoFit/>
            </a:bodyPr>
            <a:lstStyle/>
            <a:p>
              <a:r>
                <a:rPr lang="en-US" sz="3000">
                  <a:solidFill>
                    <a:schemeClr val="bg1"/>
                  </a:solidFill>
                  <a:latin typeface="Times New Roman" panose="02020603050405020304" pitchFamily="18" charset="0"/>
                  <a:cs typeface="Times New Roman" panose="02020603050405020304" pitchFamily="18" charset="0"/>
                </a:rPr>
                <a:t>Các mục phải được truy cập tuần tự</a:t>
              </a:r>
            </a:p>
          </p:txBody>
        </p:sp>
      </p:grpSp>
      <p:grpSp>
        <p:nvGrpSpPr>
          <p:cNvPr id="10" name="Group 9">
            <a:extLst>
              <a:ext uri="{FF2B5EF4-FFF2-40B4-BE49-F238E27FC236}">
                <a16:creationId xmlns:a16="http://schemas.microsoft.com/office/drawing/2014/main" id="{F5997170-83B9-562B-2E8A-E4315AB774D9}"/>
              </a:ext>
            </a:extLst>
          </p:cNvPr>
          <p:cNvGrpSpPr/>
          <p:nvPr/>
        </p:nvGrpSpPr>
        <p:grpSpPr>
          <a:xfrm>
            <a:off x="763930" y="3918416"/>
            <a:ext cx="7389470" cy="553998"/>
            <a:chOff x="763930" y="3918416"/>
            <a:chExt cx="7389470" cy="553998"/>
          </a:xfrm>
        </p:grpSpPr>
        <p:sp>
          <p:nvSpPr>
            <p:cNvPr id="15" name="Arrow: Striped Right 14">
              <a:extLst>
                <a:ext uri="{FF2B5EF4-FFF2-40B4-BE49-F238E27FC236}">
                  <a16:creationId xmlns:a16="http://schemas.microsoft.com/office/drawing/2014/main" id="{FF624901-A2F1-4711-E43C-7534E2A91F66}"/>
                </a:ext>
              </a:extLst>
            </p:cNvPr>
            <p:cNvSpPr/>
            <p:nvPr/>
          </p:nvSpPr>
          <p:spPr>
            <a:xfrm>
              <a:off x="763930" y="4090879"/>
              <a:ext cx="887792" cy="300942"/>
            </a:xfrm>
            <a:prstGeom prst="striped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7CAD-A514-67E9-CAA7-080F2C751DB7}"/>
                </a:ext>
              </a:extLst>
            </p:cNvPr>
            <p:cNvSpPr txBox="1"/>
            <p:nvPr/>
          </p:nvSpPr>
          <p:spPr>
            <a:xfrm>
              <a:off x="1741026" y="3918416"/>
              <a:ext cx="6412374" cy="55399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Dữ liệu thay đổi luân phiên</a:t>
              </a:r>
            </a:p>
          </p:txBody>
        </p:sp>
      </p:gr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AA31B412-5E36-4009-F3FC-F550EAD35E33}"/>
                  </a:ext>
                </a:extLst>
              </p:cNvPr>
              <p:cNvGraphicFramePr>
                <a:graphicFrameLocks noChangeAspect="1"/>
              </p:cNvGraphicFramePr>
              <p:nvPr>
                <p:extLst>
                  <p:ext uri="{D42A27DB-BD31-4B8C-83A1-F6EECF244321}">
                    <p14:modId xmlns:p14="http://schemas.microsoft.com/office/powerpoint/2010/main" val="167945645"/>
                  </p:ext>
                </p:extLst>
              </p:nvPr>
            </p:nvGraphicFramePr>
            <p:xfrm>
              <a:off x="140584" y="193564"/>
              <a:ext cx="6651826" cy="1491921"/>
            </p:xfrm>
            <a:graphic>
              <a:graphicData uri="http://schemas.microsoft.com/office/powerpoint/2016/slidezoom">
                <pslz:sldZm>
                  <pslz:sldZmObj sldId="267" cId="3106183651">
                    <pslz:zmPr id="{348AF305-20E1-48AC-93A4-E734562A2BD7}"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6651826" cy="1491921"/>
                        </a:xfrm>
                        <a:prstGeom prst="rect">
                          <a:avLst/>
                        </a:prstGeom>
                      </p166:spPr>
                    </pslz:zmPr>
                  </pslz:sldZmObj>
                </pslz:sldZm>
              </a:graphicData>
            </a:graphic>
          </p:graphicFrame>
        </mc:Choice>
        <mc:Fallback xmlns="">
          <p:pic>
            <p:nvPicPr>
              <p:cNvPr id="8" name="Slide Zoom 7">
                <a:extLst>
                  <a:ext uri="{FF2B5EF4-FFF2-40B4-BE49-F238E27FC236}">
                    <a16:creationId xmlns:a16="http://schemas.microsoft.com/office/drawing/2014/main" id="{AA31B412-5E36-4009-F3FC-F550EAD35E33}"/>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40584" y="193564"/>
                <a:ext cx="6651826" cy="1491921"/>
              </a:xfrm>
              <a:prstGeom prst="rect">
                <a:avLst/>
              </a:prstGeom>
            </p:spPr>
          </p:pic>
        </mc:Fallback>
      </mc:AlternateContent>
    </p:spTree>
    <p:extLst>
      <p:ext uri="{BB962C8B-B14F-4D97-AF65-F5344CB8AC3E}">
        <p14:creationId xmlns:p14="http://schemas.microsoft.com/office/powerpoint/2010/main" val="124779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CDE5420-6207-D7DA-2F5F-13CA295BFD2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35693510-B59F-B020-55A3-D93F311EFE69}"/>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6AD7B29D-9294-47C6-7034-2B6383F5CE47}"/>
              </a:ext>
            </a:extLst>
          </p:cNvPr>
          <p:cNvSpPr>
            <a:spLocks noGrp="1"/>
          </p:cNvSpPr>
          <p:nvPr>
            <p:ph type="sldNum" sz="quarter" idx="12"/>
          </p:nvPr>
        </p:nvSpPr>
        <p:spPr/>
        <p:txBody>
          <a:bodyPr/>
          <a:lstStyle/>
          <a:p>
            <a:fld id="{80FDC315-9B6A-4C4A-96B7-6C71D1DB20DB}" type="slidenum">
              <a:rPr lang="en-US" smtClean="0">
                <a:solidFill>
                  <a:schemeClr val="bg1"/>
                </a:solidFill>
              </a:rPr>
              <a:t>15</a:t>
            </a:fld>
            <a:endParaRPr lang="en-US" dirty="0">
              <a:solidFill>
                <a:schemeClr val="bg1"/>
              </a:solidFill>
            </a:endParaRPr>
          </a:p>
        </p:txBody>
      </p:sp>
      <p:sp>
        <p:nvSpPr>
          <p:cNvPr id="57" name="Freeform: Shape 56">
            <a:extLst>
              <a:ext uri="{FF2B5EF4-FFF2-40B4-BE49-F238E27FC236}">
                <a16:creationId xmlns:a16="http://schemas.microsoft.com/office/drawing/2014/main" id="{0C29636B-9966-7719-F080-274C3879ACBF}"/>
              </a:ext>
            </a:extLst>
          </p:cNvPr>
          <p:cNvSpPr/>
          <p:nvPr/>
        </p:nvSpPr>
        <p:spPr>
          <a:xfrm>
            <a:off x="3068016" y="5701094"/>
            <a:ext cx="8260904" cy="636607"/>
          </a:xfrm>
          <a:custGeom>
            <a:avLst/>
            <a:gdLst>
              <a:gd name="connsiteX0" fmla="*/ 852291 w 8260904"/>
              <a:gd name="connsiteY0" fmla="*/ 0 h 636607"/>
              <a:gd name="connsiteX1" fmla="*/ 8260904 w 8260904"/>
              <a:gd name="connsiteY1" fmla="*/ 0 h 636607"/>
              <a:gd name="connsiteX2" fmla="*/ 8208384 w 8260904"/>
              <a:gd name="connsiteY2" fmla="*/ 157455 h 636607"/>
              <a:gd name="connsiteX3" fmla="*/ 8102316 w 8260904"/>
              <a:gd name="connsiteY3" fmla="*/ 438144 h 636607"/>
              <a:gd name="connsiteX4" fmla="*/ 8018123 w 8260904"/>
              <a:gd name="connsiteY4" fmla="*/ 636607 h 636607"/>
              <a:gd name="connsiteX5" fmla="*/ 77947 w 8260904"/>
              <a:gd name="connsiteY5" fmla="*/ 636607 h 636607"/>
              <a:gd name="connsiteX6" fmla="*/ 2921 w 8260904"/>
              <a:gd name="connsiteY6" fmla="*/ 605530 h 636607"/>
              <a:gd name="connsiteX7" fmla="*/ 0 w 8260904"/>
              <a:gd name="connsiteY7" fmla="*/ 601197 h 636607"/>
              <a:gd name="connsiteX8" fmla="*/ 77143 w 8260904"/>
              <a:gd name="connsiteY8" fmla="*/ 565168 h 636607"/>
              <a:gd name="connsiteX9" fmla="*/ 841761 w 8260904"/>
              <a:gd name="connsiteY9" fmla="*/ 11233 h 63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60904" h="636607">
                <a:moveTo>
                  <a:pt x="852291" y="0"/>
                </a:moveTo>
                <a:lnTo>
                  <a:pt x="8260904" y="0"/>
                </a:lnTo>
                <a:lnTo>
                  <a:pt x="8208384" y="157455"/>
                </a:lnTo>
                <a:cubicBezTo>
                  <a:pt x="8174659" y="252319"/>
                  <a:pt x="8139286" y="345905"/>
                  <a:pt x="8102316" y="438144"/>
                </a:cubicBezTo>
                <a:lnTo>
                  <a:pt x="8018123" y="636607"/>
                </a:lnTo>
                <a:lnTo>
                  <a:pt x="77947" y="636607"/>
                </a:lnTo>
                <a:cubicBezTo>
                  <a:pt x="48648" y="636607"/>
                  <a:pt x="22122" y="624731"/>
                  <a:pt x="2921" y="605530"/>
                </a:cubicBezTo>
                <a:lnTo>
                  <a:pt x="0" y="601197"/>
                </a:lnTo>
                <a:lnTo>
                  <a:pt x="77143" y="565168"/>
                </a:lnTo>
                <a:cubicBezTo>
                  <a:pt x="359223" y="416603"/>
                  <a:pt x="616598" y="229533"/>
                  <a:pt x="841761" y="11233"/>
                </a:cubicBezTo>
                <a:close/>
              </a:path>
            </a:pathLst>
          </a:cu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500">
                <a:solidFill>
                  <a:schemeClr val="tx1"/>
                </a:solidFill>
                <a:latin typeface="Times New Roman" panose="02020603050405020304" pitchFamily="18" charset="0"/>
                <a:cs typeface="Times New Roman" panose="02020603050405020304" pitchFamily="18" charset="0"/>
              </a:rPr>
              <a:t>Phương pháp trộn đa pha</a:t>
            </a:r>
          </a:p>
        </p:txBody>
      </p:sp>
      <p:cxnSp>
        <p:nvCxnSpPr>
          <p:cNvPr id="61" name="Straight Arrow Connector 60">
            <a:extLst>
              <a:ext uri="{FF2B5EF4-FFF2-40B4-BE49-F238E27FC236}">
                <a16:creationId xmlns:a16="http://schemas.microsoft.com/office/drawing/2014/main" id="{28C35BF3-9748-868C-6E5F-2055308D9041}"/>
              </a:ext>
            </a:extLst>
          </p:cNvPr>
          <p:cNvCxnSpPr>
            <a:cxnSpLocks/>
          </p:cNvCxnSpPr>
          <p:nvPr/>
        </p:nvCxnSpPr>
        <p:spPr>
          <a:xfrm flipV="1">
            <a:off x="2523763" y="2481094"/>
            <a:ext cx="2208656" cy="95658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3" name="Straight Arrow Connector 62">
            <a:extLst>
              <a:ext uri="{FF2B5EF4-FFF2-40B4-BE49-F238E27FC236}">
                <a16:creationId xmlns:a16="http://schemas.microsoft.com/office/drawing/2014/main" id="{5A1CB76F-5C10-43E6-FBC0-724B1D9ED48A}"/>
              </a:ext>
            </a:extLst>
          </p:cNvPr>
          <p:cNvCxnSpPr/>
          <p:nvPr/>
        </p:nvCxnSpPr>
        <p:spPr>
          <a:xfrm>
            <a:off x="2523763" y="3437681"/>
            <a:ext cx="2253510" cy="8565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28BDA69-2A4B-885D-BD9E-2C17F4010B6B}"/>
              </a:ext>
            </a:extLst>
          </p:cNvPr>
          <p:cNvCxnSpPr/>
          <p:nvPr/>
        </p:nvCxnSpPr>
        <p:spPr>
          <a:xfrm flipV="1">
            <a:off x="2239347" y="858416"/>
            <a:ext cx="1268746" cy="19127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F04E50A-374C-892D-C5BF-ACFAA334D150}"/>
              </a:ext>
            </a:extLst>
          </p:cNvPr>
          <p:cNvCxnSpPr/>
          <p:nvPr/>
        </p:nvCxnSpPr>
        <p:spPr>
          <a:xfrm>
            <a:off x="2239347" y="4096139"/>
            <a:ext cx="1388744" cy="18474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D5292E81-DDC3-BB61-6737-FB32F39624F7}"/>
                  </a:ext>
                </a:extLst>
              </p:cNvPr>
              <p:cNvGraphicFramePr>
                <a:graphicFrameLocks noChangeAspect="1"/>
              </p:cNvGraphicFramePr>
              <p:nvPr>
                <p:extLst>
                  <p:ext uri="{D42A27DB-BD31-4B8C-83A1-F6EECF244321}">
                    <p14:modId xmlns:p14="http://schemas.microsoft.com/office/powerpoint/2010/main" val="365019062"/>
                  </p:ext>
                </p:extLst>
              </p:nvPr>
            </p:nvGraphicFramePr>
            <p:xfrm>
              <a:off x="533352" y="2412598"/>
              <a:ext cx="2027999" cy="2032804"/>
            </p:xfrm>
            <a:graphic>
              <a:graphicData uri="http://schemas.microsoft.com/office/powerpoint/2016/slidezoom">
                <pslz:sldZm>
                  <pslz:sldZmObj sldId="267" cId="3106183651">
                    <pslz:zmPr id="{6E458B80-2B24-41F2-BBA3-A5842F8BA690}"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027999" cy="2032804"/>
                        </a:xfrm>
                        <a:prstGeom prst="rect">
                          <a:avLst/>
                        </a:prstGeom>
                      </p166:spPr>
                    </pslz:zmPr>
                  </pslz:sldZmObj>
                </pslz:sldZm>
              </a:graphicData>
            </a:graphic>
          </p:graphicFrame>
        </mc:Choice>
        <mc:Fallback xmlns="">
          <p:pic>
            <p:nvPicPr>
              <p:cNvPr id="8" name="Slide Zoom 7">
                <a:extLst>
                  <a:ext uri="{FF2B5EF4-FFF2-40B4-BE49-F238E27FC236}">
                    <a16:creationId xmlns:a16="http://schemas.microsoft.com/office/drawing/2014/main" id="{D5292E81-DDC3-BB61-6737-FB32F39624F7}"/>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533352" y="2412598"/>
                <a:ext cx="2027999" cy="203280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45842D47-CC54-4A6D-11E5-BFE6BA07B0BB}"/>
                  </a:ext>
                </a:extLst>
              </p:cNvPr>
              <p:cNvGraphicFramePr>
                <a:graphicFrameLocks noChangeAspect="1"/>
              </p:cNvGraphicFramePr>
              <p:nvPr>
                <p:extLst>
                  <p:ext uri="{D42A27DB-BD31-4B8C-83A1-F6EECF244321}">
                    <p14:modId xmlns:p14="http://schemas.microsoft.com/office/powerpoint/2010/main" val="2302455599"/>
                  </p:ext>
                </p:extLst>
              </p:nvPr>
            </p:nvGraphicFramePr>
            <p:xfrm>
              <a:off x="292889" y="942017"/>
              <a:ext cx="2186921" cy="762197"/>
            </p:xfrm>
            <a:graphic>
              <a:graphicData uri="http://schemas.microsoft.com/office/powerpoint/2016/slidezoom">
                <pslz:sldZm>
                  <pslz:sldZmObj sldId="293" cId="40321865">
                    <pslz:zmPr id="{C7E667E6-4402-4070-ACAB-1C1D10B3805A}"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186921" cy="762197"/>
                        </a:xfrm>
                        <a:prstGeom prst="rect">
                          <a:avLst/>
                        </a:prstGeom>
                      </p166:spPr>
                    </pslz:zmPr>
                  </pslz:sldZmObj>
                </pslz:sldZm>
              </a:graphicData>
            </a:graphic>
          </p:graphicFrame>
        </mc:Choice>
        <mc:Fallback xmlns="">
          <p:pic>
            <p:nvPicPr>
              <p:cNvPr id="12" name="Slide Zoom 11">
                <a:hlinkClick r:id="rId8" action="ppaction://hlinksldjump"/>
                <a:extLst>
                  <a:ext uri="{FF2B5EF4-FFF2-40B4-BE49-F238E27FC236}">
                    <a16:creationId xmlns:a16="http://schemas.microsoft.com/office/drawing/2014/main" id="{45842D47-CC54-4A6D-11E5-BFE6BA07B0BB}"/>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292889" y="942017"/>
                <a:ext cx="2186921" cy="76219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34953E45-270C-8F59-85A2-A47914C39D92}"/>
                  </a:ext>
                </a:extLst>
              </p:cNvPr>
              <p:cNvGraphicFramePr>
                <a:graphicFrameLocks noChangeAspect="1"/>
              </p:cNvGraphicFramePr>
              <p:nvPr>
                <p:extLst>
                  <p:ext uri="{D42A27DB-BD31-4B8C-83A1-F6EECF244321}">
                    <p14:modId xmlns:p14="http://schemas.microsoft.com/office/powerpoint/2010/main" val="2036475232"/>
                  </p:ext>
                </p:extLst>
              </p:nvPr>
            </p:nvGraphicFramePr>
            <p:xfrm>
              <a:off x="292888" y="5103860"/>
              <a:ext cx="2186921" cy="762197"/>
            </p:xfrm>
            <a:graphic>
              <a:graphicData uri="http://schemas.microsoft.com/office/powerpoint/2016/slidezoom">
                <pslz:sldZm>
                  <pslz:sldZmObj sldId="293" cId="40321865">
                    <pslz:zmPr id="{C7E667E6-4402-4070-ACAB-1C1D10B3805A}"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186921" cy="762197"/>
                        </a:xfrm>
                        <a:prstGeom prst="rect">
                          <a:avLst/>
                        </a:prstGeom>
                      </p166:spPr>
                    </pslz:zmPr>
                  </pslz:sldZmObj>
                </pslz:sldZm>
              </a:graphicData>
            </a:graphic>
          </p:graphicFrame>
        </mc:Choice>
        <mc:Fallback xmlns="">
          <p:pic>
            <p:nvPicPr>
              <p:cNvPr id="21" name="Slide Zoom 20">
                <a:extLst>
                  <a:ext uri="{FF2B5EF4-FFF2-40B4-BE49-F238E27FC236}">
                    <a16:creationId xmlns:a16="http://schemas.microsoft.com/office/drawing/2014/main" id="{34953E45-270C-8F59-85A2-A47914C39D92}"/>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292888" y="5103860"/>
                <a:ext cx="2186921" cy="76219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E09793EF-AB95-594A-B92B-BA68FA8A7E7F}"/>
                  </a:ext>
                </a:extLst>
              </p:cNvPr>
              <p:cNvGraphicFramePr>
                <a:graphicFrameLocks noChangeAspect="1"/>
              </p:cNvGraphicFramePr>
              <p:nvPr>
                <p:extLst>
                  <p:ext uri="{D42A27DB-BD31-4B8C-83A1-F6EECF244321}">
                    <p14:modId xmlns:p14="http://schemas.microsoft.com/office/powerpoint/2010/main" val="1542687069"/>
                  </p:ext>
                </p:extLst>
              </p:nvPr>
            </p:nvGraphicFramePr>
            <p:xfrm>
              <a:off x="3032395" y="432889"/>
              <a:ext cx="8540496" cy="719517"/>
            </p:xfrm>
            <a:graphic>
              <a:graphicData uri="http://schemas.microsoft.com/office/powerpoint/2016/slidezoom">
                <pslz:sldZm>
                  <pslz:sldZmObj sldId="291" cId="1872862865">
                    <pslz:zmPr id="{B7905AB3-5233-4E8E-9B82-2A1DC16DCF1C}" returnToParent="0"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8540496" cy="719517"/>
                        </a:xfrm>
                        <a:prstGeom prst="rect">
                          <a:avLst/>
                        </a:prstGeom>
                      </p166:spPr>
                    </pslz:zmPr>
                  </pslz:sldZmObj>
                </pslz:sldZm>
              </a:graphicData>
            </a:graphic>
          </p:graphicFrame>
        </mc:Choice>
        <mc:Fallback xmlns="">
          <p:pic>
            <p:nvPicPr>
              <p:cNvPr id="14" name="Slide Zoom 13">
                <a:hlinkClick r:id="rId12" action="ppaction://hlinksldjump"/>
                <a:extLst>
                  <a:ext uri="{FF2B5EF4-FFF2-40B4-BE49-F238E27FC236}">
                    <a16:creationId xmlns:a16="http://schemas.microsoft.com/office/drawing/2014/main" id="{E09793EF-AB95-594A-B92B-BA68FA8A7E7F}"/>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3032395" y="432889"/>
                <a:ext cx="8540496" cy="719517"/>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B98ACF7A-F40E-E367-90E3-A34BB13A9506}"/>
                  </a:ext>
                </a:extLst>
              </p:cNvPr>
              <p:cNvGraphicFramePr>
                <a:graphicFrameLocks noChangeAspect="1"/>
              </p:cNvGraphicFramePr>
              <p:nvPr>
                <p:extLst>
                  <p:ext uri="{D42A27DB-BD31-4B8C-83A1-F6EECF244321}">
                    <p14:modId xmlns:p14="http://schemas.microsoft.com/office/powerpoint/2010/main" val="630415206"/>
                  </p:ext>
                </p:extLst>
              </p:nvPr>
            </p:nvGraphicFramePr>
            <p:xfrm>
              <a:off x="4591812" y="2123284"/>
              <a:ext cx="7123176" cy="715620"/>
            </p:xfrm>
            <a:graphic>
              <a:graphicData uri="http://schemas.microsoft.com/office/powerpoint/2016/slidezoom">
                <pslz:sldZm>
                  <pslz:sldZmObj sldId="295" cId="1014019992">
                    <pslz:zmPr id="{B4E0A8EC-7F9D-49BE-B56C-D90DE696EA05}" returnToParent="0" imageType="cover" transitionDur="1000" showBg="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7123176" cy="715620"/>
                        </a:xfrm>
                        <a:prstGeom prst="rect">
                          <a:avLst/>
                        </a:prstGeom>
                      </p166:spPr>
                    </pslz:zmPr>
                  </pslz:sldZmObj>
                </pslz:sldZm>
              </a:graphicData>
            </a:graphic>
          </p:graphicFrame>
        </mc:Choice>
        <mc:Fallback xmlns="">
          <p:pic>
            <p:nvPicPr>
              <p:cNvPr id="16" name="Slide Zoom 15">
                <a:hlinkClick r:id="rId15" action="ppaction://hlinksldjump"/>
                <a:extLst>
                  <a:ext uri="{FF2B5EF4-FFF2-40B4-BE49-F238E27FC236}">
                    <a16:creationId xmlns:a16="http://schemas.microsoft.com/office/drawing/2014/main" id="{B98ACF7A-F40E-E367-90E3-A34BB13A9506}"/>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4591812" y="2123284"/>
                <a:ext cx="7123176" cy="71562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4AF8A03C-6A26-1C1B-08E2-BCFDDDDB48E7}"/>
                  </a:ext>
                </a:extLst>
              </p:cNvPr>
              <p:cNvGraphicFramePr>
                <a:graphicFrameLocks noChangeAspect="1"/>
              </p:cNvGraphicFramePr>
              <p:nvPr>
                <p:extLst>
                  <p:ext uri="{D42A27DB-BD31-4B8C-83A1-F6EECF244321}">
                    <p14:modId xmlns:p14="http://schemas.microsoft.com/office/powerpoint/2010/main" val="2207851123"/>
                  </p:ext>
                </p:extLst>
              </p:nvPr>
            </p:nvGraphicFramePr>
            <p:xfrm>
              <a:off x="4639953" y="3955617"/>
              <a:ext cx="7040880" cy="717839"/>
            </p:xfrm>
            <a:graphic>
              <a:graphicData uri="http://schemas.microsoft.com/office/powerpoint/2016/slidezoom">
                <pslz:sldZm>
                  <pslz:sldZmObj sldId="296" cId="3203185735">
                    <pslz:zmPr id="{AD4964A3-F49C-4426-95E7-023824E574E3}" returnToParent="0" imageType="cover" transitionDur="1000" showBg="0">
                      <p166:blipFill xmlns:p166="http://schemas.microsoft.com/office/powerpoint/2016/6/main">
                        <a:blip r:embed="rId17">
                          <a:extLst>
                            <a:ext uri="{28A0092B-C50C-407E-A947-70E740481C1C}">
                              <a14:useLocalDpi xmlns:a14="http://schemas.microsoft.com/office/drawing/2010/main" val="0"/>
                            </a:ext>
                          </a:extLst>
                        </a:blip>
                        <a:stretch>
                          <a:fillRect/>
                        </a:stretch>
                      </p166:blipFill>
                      <p166:spPr xmlns:p166="http://schemas.microsoft.com/office/powerpoint/2016/6/main">
                        <a:xfrm>
                          <a:off x="0" y="0"/>
                          <a:ext cx="7040880" cy="717839"/>
                        </a:xfrm>
                        <a:prstGeom prst="rect">
                          <a:avLst/>
                        </a:prstGeom>
                      </p166:spPr>
                    </pslz:zmPr>
                  </pslz:sldZmObj>
                </pslz:sldZm>
              </a:graphicData>
            </a:graphic>
          </p:graphicFrame>
        </mc:Choice>
        <mc:Fallback xmlns="">
          <p:pic>
            <p:nvPicPr>
              <p:cNvPr id="18" name="Slide Zoom 17">
                <a:extLst>
                  <a:ext uri="{FF2B5EF4-FFF2-40B4-BE49-F238E27FC236}">
                    <a16:creationId xmlns:a16="http://schemas.microsoft.com/office/drawing/2014/main" id="{4AF8A03C-6A26-1C1B-08E2-BCFDDDDB48E7}"/>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4639953" y="3955617"/>
                <a:ext cx="7040880" cy="71783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433B8367-DD4E-EBB2-4BEE-08B83DFF83C7}"/>
                  </a:ext>
                </a:extLst>
              </p:cNvPr>
              <p:cNvGraphicFramePr>
                <a:graphicFrameLocks noChangeAspect="1"/>
              </p:cNvGraphicFramePr>
              <p:nvPr>
                <p:extLst>
                  <p:ext uri="{D42A27DB-BD31-4B8C-83A1-F6EECF244321}">
                    <p14:modId xmlns:p14="http://schemas.microsoft.com/office/powerpoint/2010/main" val="181332438"/>
                  </p:ext>
                </p:extLst>
              </p:nvPr>
            </p:nvGraphicFramePr>
            <p:xfrm>
              <a:off x="292888" y="6288264"/>
              <a:ext cx="896815" cy="398957"/>
            </p:xfrm>
            <a:graphic>
              <a:graphicData uri="http://schemas.microsoft.com/office/powerpoint/2016/slidezoom">
                <pslz:sldZm>
                  <pslz:sldZmObj sldId="267" cId="3106183651">
                    <pslz:zmPr id="{6E458B80-2B24-41F2-BBA3-A5842F8BA690}" returnToParent="0" imageType="cover" transitionDur="1000" showBg="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896815" cy="398957"/>
                        </a:xfrm>
                        <a:prstGeom prst="rect">
                          <a:avLst/>
                        </a:prstGeom>
                      </p166:spPr>
                    </pslz:zmPr>
                  </pslz:sldZmObj>
                </pslz:sldZm>
              </a:graphicData>
            </a:graphic>
          </p:graphicFrame>
        </mc:Choice>
        <mc:Fallback xmlns="">
          <p:pic>
            <p:nvPicPr>
              <p:cNvPr id="28" name="Slide Zoom 27">
                <a:hlinkClick r:id="rId20" action="ppaction://hlinksldjump"/>
                <a:extLst>
                  <a:ext uri="{FF2B5EF4-FFF2-40B4-BE49-F238E27FC236}">
                    <a16:creationId xmlns:a16="http://schemas.microsoft.com/office/drawing/2014/main" id="{433B8367-DD4E-EBB2-4BEE-08B83DFF83C7}"/>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292888" y="6288264"/>
                <a:ext cx="896815" cy="398957"/>
              </a:xfrm>
              <a:prstGeom prst="rect">
                <a:avLst/>
              </a:prstGeom>
            </p:spPr>
          </p:pic>
        </mc:Fallback>
      </mc:AlternateContent>
    </p:spTree>
    <p:extLst>
      <p:ext uri="{BB962C8B-B14F-4D97-AF65-F5344CB8AC3E}">
        <p14:creationId xmlns:p14="http://schemas.microsoft.com/office/powerpoint/2010/main" val="75027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350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14" presetClass="entr" presetSubtype="10" fill="hold" nodeType="withEffect">
                                  <p:stCondLst>
                                    <p:cond delay="1000"/>
                                  </p:stCondLst>
                                  <p:childTnLst>
                                    <p:set>
                                      <p:cBhvr>
                                        <p:cTn id="10" dur="1" fill="hold">
                                          <p:stCondLst>
                                            <p:cond delay="0"/>
                                          </p:stCondLst>
                                        </p:cTn>
                                        <p:tgtEl>
                                          <p:spTgt spid="61"/>
                                        </p:tgtEl>
                                        <p:attrNameLst>
                                          <p:attrName>style.visibility</p:attrName>
                                        </p:attrNameLst>
                                      </p:cBhvr>
                                      <p:to>
                                        <p:strVal val="visible"/>
                                      </p:to>
                                    </p:set>
                                    <p:animEffect transition="in" filter="randombar(horizontal)">
                                      <p:cBhvr>
                                        <p:cTn id="11" dur="500"/>
                                        <p:tgtEl>
                                          <p:spTgt spid="61"/>
                                        </p:tgtEl>
                                      </p:cBhvr>
                                    </p:animEffect>
                                  </p:childTnLst>
                                </p:cTn>
                              </p:par>
                              <p:par>
                                <p:cTn id="12" presetID="14" presetClass="entr" presetSubtype="10" fill="hold" nodeType="withEffect">
                                  <p:stCondLst>
                                    <p:cond delay="2000"/>
                                  </p:stCondLst>
                                  <p:childTnLst>
                                    <p:set>
                                      <p:cBhvr>
                                        <p:cTn id="13" dur="1" fill="hold">
                                          <p:stCondLst>
                                            <p:cond delay="0"/>
                                          </p:stCondLst>
                                        </p:cTn>
                                        <p:tgtEl>
                                          <p:spTgt spid="63"/>
                                        </p:tgtEl>
                                        <p:attrNameLst>
                                          <p:attrName>style.visibility</p:attrName>
                                        </p:attrNameLst>
                                      </p:cBhvr>
                                      <p:to>
                                        <p:strVal val="visible"/>
                                      </p:to>
                                    </p:set>
                                    <p:animEffect transition="in" filter="randombar(horizontal)">
                                      <p:cBhvr>
                                        <p:cTn id="14" dur="500"/>
                                        <p:tgtEl>
                                          <p:spTgt spid="63"/>
                                        </p:tgtEl>
                                      </p:cBhvr>
                                    </p:animEffect>
                                  </p:childTnLst>
                                </p:cTn>
                              </p:par>
                              <p:par>
                                <p:cTn id="15" presetID="14" presetClass="entr" presetSubtype="1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randombar(horizontal)">
                                      <p:cBhvr>
                                        <p:cTn id="17" dur="500"/>
                                        <p:tgtEl>
                                          <p:spTgt spid="67"/>
                                        </p:tgtEl>
                                      </p:cBhvr>
                                    </p:animEffect>
                                  </p:childTnLst>
                                </p:cTn>
                              </p:par>
                              <p:par>
                                <p:cTn id="18" presetID="14" presetClass="entr" presetSubtype="10" fill="hold" nodeType="withEffect">
                                  <p:stCondLst>
                                    <p:cond delay="3000"/>
                                  </p:stCondLst>
                                  <p:childTnLst>
                                    <p:set>
                                      <p:cBhvr>
                                        <p:cTn id="19" dur="1" fill="hold">
                                          <p:stCondLst>
                                            <p:cond delay="0"/>
                                          </p:stCondLst>
                                        </p:cTn>
                                        <p:tgtEl>
                                          <p:spTgt spid="69"/>
                                        </p:tgtEl>
                                        <p:attrNameLst>
                                          <p:attrName>style.visibility</p:attrName>
                                        </p:attrNameLst>
                                      </p:cBhvr>
                                      <p:to>
                                        <p:strVal val="visible"/>
                                      </p:to>
                                    </p:set>
                                    <p:animEffect transition="in" filter="randombar(horizontal)">
                                      <p:cBhvr>
                                        <p:cTn id="20" dur="500"/>
                                        <p:tgtEl>
                                          <p:spTgt spid="69"/>
                                        </p:tgtEl>
                                      </p:cBhvr>
                                    </p:animEffect>
                                  </p:childTnLst>
                                </p:cTn>
                              </p:par>
                              <p:par>
                                <p:cTn id="21" presetID="2" presetClass="entr" presetSubtype="2"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1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25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0-#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66D6B8-DA2B-1287-D7EF-F385B9681FD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5CE48C62-D3F3-20DE-0B92-84AA12C2ACEE}"/>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039F26E0-D68E-F4AF-0DEE-3C2F473F5299}"/>
              </a:ext>
            </a:extLst>
          </p:cNvPr>
          <p:cNvSpPr>
            <a:spLocks noGrp="1"/>
          </p:cNvSpPr>
          <p:nvPr>
            <p:ph type="sldNum" sz="quarter" idx="12"/>
          </p:nvPr>
        </p:nvSpPr>
        <p:spPr/>
        <p:txBody>
          <a:bodyPr/>
          <a:lstStyle/>
          <a:p>
            <a:fld id="{80FDC315-9B6A-4C4A-96B7-6C71D1DB20DB}" type="slidenum">
              <a:rPr lang="en-US" smtClean="0">
                <a:solidFill>
                  <a:schemeClr val="bg1"/>
                </a:solidFill>
              </a:rPr>
              <a:t>16</a:t>
            </a:fld>
            <a:endParaRPr lang="en-US" dirty="0">
              <a:solidFill>
                <a:schemeClr val="bg1"/>
              </a:solidFill>
            </a:endParaRPr>
          </a:p>
        </p:txBody>
      </p:sp>
      <p:pic>
        <p:nvPicPr>
          <p:cNvPr id="6" name="Picture 5">
            <a:extLst>
              <a:ext uri="{FF2B5EF4-FFF2-40B4-BE49-F238E27FC236}">
                <a16:creationId xmlns:a16="http://schemas.microsoft.com/office/drawing/2014/main" id="{D2F15B33-CF05-6916-74EF-00325A7EBE3C}"/>
              </a:ext>
            </a:extLst>
          </p:cNvPr>
          <p:cNvPicPr>
            <a:picLocks noChangeAspect="1"/>
          </p:cNvPicPr>
          <p:nvPr/>
        </p:nvPicPr>
        <p:blipFill>
          <a:blip r:embed="rId4"/>
          <a:stretch>
            <a:fillRect/>
          </a:stretch>
        </p:blipFill>
        <p:spPr>
          <a:xfrm>
            <a:off x="548640" y="1717049"/>
            <a:ext cx="11064240" cy="3858258"/>
          </a:xfrm>
          <a:prstGeom prst="rect">
            <a:avLst/>
          </a:prstGeom>
        </p:spPr>
      </p:pic>
      <p:grpSp>
        <p:nvGrpSpPr>
          <p:cNvPr id="12" name="Group 11">
            <a:extLst>
              <a:ext uri="{FF2B5EF4-FFF2-40B4-BE49-F238E27FC236}">
                <a16:creationId xmlns:a16="http://schemas.microsoft.com/office/drawing/2014/main" id="{C68EE170-FBC2-9002-C818-6B1D2B52CEBA}"/>
              </a:ext>
            </a:extLst>
          </p:cNvPr>
          <p:cNvGrpSpPr/>
          <p:nvPr/>
        </p:nvGrpSpPr>
        <p:grpSpPr>
          <a:xfrm>
            <a:off x="563880" y="167471"/>
            <a:ext cx="4617720" cy="1111885"/>
            <a:chOff x="563880" y="167471"/>
            <a:chExt cx="4617720" cy="1111885"/>
          </a:xfrm>
        </p:grpSpPr>
        <p:sp>
          <p:nvSpPr>
            <p:cNvPr id="7" name="Rectangle 6">
              <a:extLst>
                <a:ext uri="{FF2B5EF4-FFF2-40B4-BE49-F238E27FC236}">
                  <a16:creationId xmlns:a16="http://schemas.microsoft.com/office/drawing/2014/main" id="{FD7671B1-2974-793F-0858-A2EF0524C3B0}"/>
                </a:ext>
              </a:extLst>
            </p:cNvPr>
            <p:cNvSpPr/>
            <p:nvPr/>
          </p:nvSpPr>
          <p:spPr>
            <a:xfrm>
              <a:off x="1173480" y="304631"/>
              <a:ext cx="4008120" cy="914569"/>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err="1">
                  <a:solidFill>
                    <a:schemeClr val="tx1"/>
                  </a:solidFill>
                  <a:latin typeface="Times New Roman" panose="02020603050405020304" pitchFamily="18" charset="0"/>
                  <a:cs typeface="Times New Roman" panose="02020603050405020304" pitchFamily="18" charset="0"/>
                </a:rPr>
                <a:t>Merge_sort</a:t>
              </a:r>
              <a:endParaRPr lang="en-US" sz="3500" b="1" dirty="0">
                <a:solidFill>
                  <a:schemeClr val="tx1"/>
                </a:solidFill>
                <a:latin typeface="Times New Roman" panose="02020603050405020304" pitchFamily="18" charset="0"/>
                <a:cs typeface="Times New Roman" panose="02020603050405020304" pitchFamily="18" charset="0"/>
              </a:endParaRPr>
            </a:p>
          </p:txBody>
        </p:sp>
        <p:sp>
          <p:nvSpPr>
            <p:cNvPr id="8" name="Flowchart: Connector 7">
              <a:extLst>
                <a:ext uri="{FF2B5EF4-FFF2-40B4-BE49-F238E27FC236}">
                  <a16:creationId xmlns:a16="http://schemas.microsoft.com/office/drawing/2014/main" id="{A75BCDFD-ADA5-4739-20F9-22B78F036616}"/>
                </a:ext>
              </a:extLst>
            </p:cNvPr>
            <p:cNvSpPr/>
            <p:nvPr/>
          </p:nvSpPr>
          <p:spPr>
            <a:xfrm>
              <a:off x="563880" y="167471"/>
              <a:ext cx="1143000" cy="1111885"/>
            </a:xfrm>
            <a:prstGeom prst="flowChartConnector">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Laptop with solid fill">
              <a:extLst>
                <a:ext uri="{FF2B5EF4-FFF2-40B4-BE49-F238E27FC236}">
                  <a16:creationId xmlns:a16="http://schemas.microsoft.com/office/drawing/2014/main" id="{1B244669-012C-EEA2-7891-13114C802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800" y="272564"/>
              <a:ext cx="914400" cy="914400"/>
            </a:xfrm>
            <a:prstGeom prst="rect">
              <a:avLst/>
            </a:prstGeom>
          </p:spPr>
        </p:pic>
      </p:grpSp>
      <p:sp>
        <p:nvSpPr>
          <p:cNvPr id="11" name="TextBox 10">
            <a:extLst>
              <a:ext uri="{FF2B5EF4-FFF2-40B4-BE49-F238E27FC236}">
                <a16:creationId xmlns:a16="http://schemas.microsoft.com/office/drawing/2014/main" id="{1AC32364-66E5-92B9-AF63-38FF51CCC40E}"/>
              </a:ext>
            </a:extLst>
          </p:cNvPr>
          <p:cNvSpPr txBox="1"/>
          <p:nvPr/>
        </p:nvSpPr>
        <p:spPr>
          <a:xfrm>
            <a:off x="3581400" y="5742136"/>
            <a:ext cx="5029200" cy="553998"/>
          </a:xfrm>
          <a:prstGeom prst="rect">
            <a:avLst/>
          </a:prstGeom>
          <a:noFill/>
        </p:spPr>
        <p:txBody>
          <a:bodyPr wrap="square" rtlCol="0">
            <a:spAutoFit/>
          </a:bodyPr>
          <a:lstStyle/>
          <a:p>
            <a:pPr algn="ctr"/>
            <a:r>
              <a:rPr lang="en-US" sz="3000" dirty="0">
                <a:solidFill>
                  <a:srgbClr val="FF0000"/>
                </a:solidFill>
                <a:latin typeface="Times New Roman" panose="02020603050405020304" pitchFamily="18" charset="0"/>
                <a:cs typeface="Times New Roman" panose="02020603050405020304" pitchFamily="18" charset="0"/>
              </a:rPr>
              <a:t>Ý tưởng triển khai code</a:t>
            </a:r>
          </a:p>
        </p:txBody>
      </p: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D1617234-6A3C-21FF-69E2-A1F9E4D12A95}"/>
                  </a:ext>
                </a:extLst>
              </p:cNvPr>
              <p:cNvGraphicFramePr>
                <a:graphicFrameLocks noChangeAspect="1"/>
              </p:cNvGraphicFramePr>
              <p:nvPr>
                <p:extLst>
                  <p:ext uri="{D42A27DB-BD31-4B8C-83A1-F6EECF244321}">
                    <p14:modId xmlns:p14="http://schemas.microsoft.com/office/powerpoint/2010/main" val="108091353"/>
                  </p:ext>
                </p:extLst>
              </p:nvPr>
            </p:nvGraphicFramePr>
            <p:xfrm>
              <a:off x="11173229" y="6058649"/>
              <a:ext cx="771292" cy="356694"/>
            </p:xfrm>
            <a:graphic>
              <a:graphicData uri="http://schemas.microsoft.com/office/powerpoint/2016/slidezoom">
                <pslz:sldZm>
                  <pslz:sldZmObj sldId="294" cId="1402860766">
                    <pslz:zmPr id="{21492499-ECCD-48D6-A51C-5A2792A3D1F3}"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771292" cy="356694"/>
                        </a:xfrm>
                        <a:prstGeom prst="rect">
                          <a:avLst/>
                        </a:prstGeom>
                      </p166:spPr>
                    </pslz:zmPr>
                  </pslz:sldZmObj>
                </pslz:sldZm>
              </a:graphicData>
            </a:graphic>
          </p:graphicFrame>
        </mc:Choice>
        <mc:Fallback xmlns="">
          <p:pic>
            <p:nvPicPr>
              <p:cNvPr id="15" name="Slide Zoom 14">
                <a:hlinkClick r:id="rId8" action="ppaction://hlinksldjump"/>
                <a:extLst>
                  <a:ext uri="{FF2B5EF4-FFF2-40B4-BE49-F238E27FC236}">
                    <a16:creationId xmlns:a16="http://schemas.microsoft.com/office/drawing/2014/main" id="{D1617234-6A3C-21FF-69E2-A1F9E4D12A95}"/>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11173229" y="6058649"/>
                <a:ext cx="771292" cy="356694"/>
              </a:xfrm>
              <a:prstGeom prst="rect">
                <a:avLst/>
              </a:prstGeom>
            </p:spPr>
          </p:pic>
        </mc:Fallback>
      </mc:AlternateContent>
    </p:spTree>
    <p:extLst>
      <p:ext uri="{BB962C8B-B14F-4D97-AF65-F5344CB8AC3E}">
        <p14:creationId xmlns:p14="http://schemas.microsoft.com/office/powerpoint/2010/main" val="40321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1AF58B-54BB-C604-5AA4-2F303B1E49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F7023F0-AB28-5F72-7A3B-714ED08F5176}"/>
              </a:ext>
            </a:extLst>
          </p:cNvPr>
          <p:cNvPicPr>
            <a:picLocks noChangeAspect="1"/>
          </p:cNvPicPr>
          <p:nvPr/>
        </p:nvPicPr>
        <p:blipFill>
          <a:blip r:embed="rId4"/>
          <a:stretch>
            <a:fillRect/>
          </a:stretch>
        </p:blipFill>
        <p:spPr>
          <a:xfrm>
            <a:off x="5318761" y="0"/>
            <a:ext cx="6873240" cy="6858000"/>
          </a:xfrm>
          <a:prstGeom prst="rect">
            <a:avLst/>
          </a:prstGeom>
        </p:spPr>
      </p:pic>
      <p:sp>
        <p:nvSpPr>
          <p:cNvPr id="2" name="Footer Placeholder 1">
            <a:extLst>
              <a:ext uri="{FF2B5EF4-FFF2-40B4-BE49-F238E27FC236}">
                <a16:creationId xmlns:a16="http://schemas.microsoft.com/office/drawing/2014/main" id="{5CE48C62-D3F3-20DE-0B92-84AA12C2ACEE}"/>
              </a:ext>
            </a:extLst>
          </p:cNvPr>
          <p:cNvSpPr>
            <a:spLocks noGrp="1"/>
          </p:cNvSpPr>
          <p:nvPr>
            <p:ph type="ftr" sz="quarter" idx="11"/>
          </p:nvPr>
        </p:nvSpPr>
        <p:spPr>
          <a:xfrm>
            <a:off x="3840480" y="6356350"/>
            <a:ext cx="4114800" cy="365125"/>
          </a:xfrm>
        </p:spPr>
        <p:txBody>
          <a:bodyPr/>
          <a:lstStyle/>
          <a:p>
            <a:r>
              <a:rPr lang="vi-VN" dirty="0"/>
              <a:t>Lê Quang Hùng - Tôn Anh Trúc - Huỳnh Thái Dương</a:t>
            </a:r>
            <a:endParaRPr lang="en-US" dirty="0"/>
          </a:p>
        </p:txBody>
      </p:sp>
      <p:sp>
        <p:nvSpPr>
          <p:cNvPr id="3" name="Slide Number Placeholder 2">
            <a:extLst>
              <a:ext uri="{FF2B5EF4-FFF2-40B4-BE49-F238E27FC236}">
                <a16:creationId xmlns:a16="http://schemas.microsoft.com/office/drawing/2014/main" id="{039F26E0-D68E-F4AF-0DEE-3C2F473F5299}"/>
              </a:ext>
            </a:extLst>
          </p:cNvPr>
          <p:cNvSpPr>
            <a:spLocks noGrp="1"/>
          </p:cNvSpPr>
          <p:nvPr>
            <p:ph type="sldNum" sz="quarter" idx="12"/>
          </p:nvPr>
        </p:nvSpPr>
        <p:spPr/>
        <p:txBody>
          <a:bodyPr/>
          <a:lstStyle/>
          <a:p>
            <a:fld id="{80FDC315-9B6A-4C4A-96B7-6C71D1DB20DB}" type="slidenum">
              <a:rPr lang="en-US" smtClean="0"/>
              <a:t>17</a:t>
            </a:fld>
            <a:endParaRPr lang="en-US"/>
          </a:p>
        </p:txBody>
      </p:sp>
      <p:grpSp>
        <p:nvGrpSpPr>
          <p:cNvPr id="12" name="Group 11">
            <a:extLst>
              <a:ext uri="{FF2B5EF4-FFF2-40B4-BE49-F238E27FC236}">
                <a16:creationId xmlns:a16="http://schemas.microsoft.com/office/drawing/2014/main" id="{5279AA1D-0A78-4A81-3B70-9D11BEAB0788}"/>
              </a:ext>
            </a:extLst>
          </p:cNvPr>
          <p:cNvGrpSpPr/>
          <p:nvPr/>
        </p:nvGrpSpPr>
        <p:grpSpPr>
          <a:xfrm>
            <a:off x="396240" y="167471"/>
            <a:ext cx="4617720" cy="1111885"/>
            <a:chOff x="563880" y="167471"/>
            <a:chExt cx="4617720" cy="1111885"/>
          </a:xfrm>
        </p:grpSpPr>
        <p:sp>
          <p:nvSpPr>
            <p:cNvPr id="7" name="Rectangle 6">
              <a:extLst>
                <a:ext uri="{FF2B5EF4-FFF2-40B4-BE49-F238E27FC236}">
                  <a16:creationId xmlns:a16="http://schemas.microsoft.com/office/drawing/2014/main" id="{FD7671B1-2974-793F-0858-A2EF0524C3B0}"/>
                </a:ext>
              </a:extLst>
            </p:cNvPr>
            <p:cNvSpPr/>
            <p:nvPr/>
          </p:nvSpPr>
          <p:spPr>
            <a:xfrm>
              <a:off x="1173480" y="304631"/>
              <a:ext cx="4008120" cy="914569"/>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b="1" dirty="0" err="1">
                  <a:solidFill>
                    <a:schemeClr val="tx1"/>
                  </a:solidFill>
                  <a:latin typeface="Times New Roman" panose="02020603050405020304" pitchFamily="18" charset="0"/>
                  <a:cs typeface="Times New Roman" panose="02020603050405020304" pitchFamily="18" charset="0"/>
                </a:rPr>
                <a:t>Merge_sort</a:t>
              </a:r>
              <a:endParaRPr lang="en-US" sz="3500" b="1" dirty="0">
                <a:solidFill>
                  <a:schemeClr val="tx1"/>
                </a:solidFill>
                <a:latin typeface="Times New Roman" panose="02020603050405020304" pitchFamily="18" charset="0"/>
                <a:cs typeface="Times New Roman" panose="02020603050405020304" pitchFamily="18" charset="0"/>
              </a:endParaRPr>
            </a:p>
          </p:txBody>
        </p:sp>
        <p:sp>
          <p:nvSpPr>
            <p:cNvPr id="8" name="Flowchart: Connector 7">
              <a:extLst>
                <a:ext uri="{FF2B5EF4-FFF2-40B4-BE49-F238E27FC236}">
                  <a16:creationId xmlns:a16="http://schemas.microsoft.com/office/drawing/2014/main" id="{A75BCDFD-ADA5-4739-20F9-22B78F036616}"/>
                </a:ext>
              </a:extLst>
            </p:cNvPr>
            <p:cNvSpPr/>
            <p:nvPr/>
          </p:nvSpPr>
          <p:spPr>
            <a:xfrm>
              <a:off x="563880" y="167471"/>
              <a:ext cx="1143000" cy="1111885"/>
            </a:xfrm>
            <a:prstGeom prst="flowChartConnector">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Laptop with solid fill">
              <a:extLst>
                <a:ext uri="{FF2B5EF4-FFF2-40B4-BE49-F238E27FC236}">
                  <a16:creationId xmlns:a16="http://schemas.microsoft.com/office/drawing/2014/main" id="{1B244669-012C-EEA2-7891-13114C8028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5800" y="272564"/>
              <a:ext cx="914400" cy="914400"/>
            </a:xfrm>
            <a:prstGeom prst="rect">
              <a:avLst/>
            </a:prstGeom>
          </p:spPr>
        </p:pic>
      </p:grpSp>
      <p:sp>
        <p:nvSpPr>
          <p:cNvPr id="9" name="TextBox 8">
            <a:extLst>
              <a:ext uri="{FF2B5EF4-FFF2-40B4-BE49-F238E27FC236}">
                <a16:creationId xmlns:a16="http://schemas.microsoft.com/office/drawing/2014/main" id="{86332F31-3D59-D657-2612-5D28FF8B8C12}"/>
              </a:ext>
            </a:extLst>
          </p:cNvPr>
          <p:cNvSpPr txBox="1"/>
          <p:nvPr/>
        </p:nvSpPr>
        <p:spPr>
          <a:xfrm>
            <a:off x="929640" y="2758440"/>
            <a:ext cx="3855720" cy="1938992"/>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Sơ đồ tiến trình của thuật toán </a:t>
            </a:r>
            <a:r>
              <a:rPr lang="en-US" sz="3000" dirty="0" err="1">
                <a:solidFill>
                  <a:schemeClr val="bg1"/>
                </a:solidFill>
                <a:latin typeface="Times New Roman" panose="02020603050405020304" pitchFamily="18" charset="0"/>
                <a:cs typeface="Times New Roman" panose="02020603050405020304" pitchFamily="18" charset="0"/>
              </a:rPr>
              <a:t>merge_sort</a:t>
            </a:r>
            <a:r>
              <a:rPr lang="en-US" sz="3000" dirty="0">
                <a:solidFill>
                  <a:schemeClr val="bg1"/>
                </a:solidFill>
                <a:latin typeface="Times New Roman" panose="02020603050405020304" pitchFamily="18" charset="0"/>
                <a:cs typeface="Times New Roman" panose="02020603050405020304" pitchFamily="18" charset="0"/>
              </a:rPr>
              <a:t> cho mảng {</a:t>
            </a:r>
            <a:r>
              <a:rPr lang="en-US" sz="3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38, 27, 43, 3, 9, 82, 10}. </a:t>
            </a:r>
            <a:endParaRPr lang="en-US" sz="3000"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4101BDFA-F66D-3B2F-364A-272532557B51}"/>
                  </a:ext>
                </a:extLst>
              </p:cNvPr>
              <p:cNvGraphicFramePr>
                <a:graphicFrameLocks noChangeAspect="1"/>
              </p:cNvGraphicFramePr>
              <p:nvPr>
                <p:extLst>
                  <p:ext uri="{D42A27DB-BD31-4B8C-83A1-F6EECF244321}">
                    <p14:modId xmlns:p14="http://schemas.microsoft.com/office/powerpoint/2010/main" val="291641921"/>
                  </p:ext>
                </p:extLst>
              </p:nvPr>
            </p:nvGraphicFramePr>
            <p:xfrm>
              <a:off x="289560" y="6180813"/>
              <a:ext cx="820766" cy="365126"/>
            </p:xfrm>
            <a:graphic>
              <a:graphicData uri="http://schemas.microsoft.com/office/powerpoint/2016/slidezoom">
                <pslz:sldZm>
                  <pslz:sldZmObj sldId="282" cId="750277746">
                    <pslz:zmPr id="{3CADF731-8EA1-4C83-B9AB-65F394C5380E}"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820766" cy="365126"/>
                        </a:xfrm>
                        <a:prstGeom prst="rect">
                          <a:avLst/>
                        </a:prstGeom>
                      </p166:spPr>
                    </pslz:zmPr>
                  </pslz:sldZmObj>
                </pslz:sldZm>
              </a:graphicData>
            </a:graphic>
          </p:graphicFrame>
        </mc:Choice>
        <mc:Fallback xmlns="">
          <p:pic>
            <p:nvPicPr>
              <p:cNvPr id="15" name="Slide Zoom 14">
                <a:hlinkClick r:id="rId8" action="ppaction://hlinksldjump"/>
                <a:extLst>
                  <a:ext uri="{FF2B5EF4-FFF2-40B4-BE49-F238E27FC236}">
                    <a16:creationId xmlns:a16="http://schemas.microsoft.com/office/drawing/2014/main" id="{4101BDFA-F66D-3B2F-364A-272532557B51}"/>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289560" y="6180813"/>
                <a:ext cx="820766" cy="365126"/>
              </a:xfrm>
              <a:prstGeom prst="rect">
                <a:avLst/>
              </a:prstGeom>
            </p:spPr>
          </p:pic>
        </mc:Fallback>
      </mc:AlternateContent>
      <p:sp>
        <p:nvSpPr>
          <p:cNvPr id="14" name="TextBox 13">
            <a:extLst>
              <a:ext uri="{FF2B5EF4-FFF2-40B4-BE49-F238E27FC236}">
                <a16:creationId xmlns:a16="http://schemas.microsoft.com/office/drawing/2014/main" id="{6A25ADD1-17AE-905A-3A03-D2B3DEE19E4F}"/>
              </a:ext>
            </a:extLst>
          </p:cNvPr>
          <p:cNvSpPr txBox="1"/>
          <p:nvPr/>
        </p:nvSpPr>
        <p:spPr>
          <a:xfrm>
            <a:off x="78658" y="5223718"/>
            <a:ext cx="6096000" cy="369332"/>
          </a:xfrm>
          <a:prstGeom prst="rect">
            <a:avLst/>
          </a:prstGeom>
          <a:noFill/>
        </p:spPr>
        <p:txBody>
          <a:bodyPr wrap="square">
            <a:spAutoFit/>
          </a:bodyPr>
          <a:lstStyle/>
          <a:p>
            <a:r>
              <a:rPr lang="en-US" dirty="0">
                <a:hlinkClick r:id="rId10"/>
              </a:rPr>
              <a:t>https://opendsa-server.cs.vt.edu/embed/mergesortAV</a:t>
            </a:r>
            <a:endParaRPr lang="en-US" dirty="0"/>
          </a:p>
        </p:txBody>
      </p:sp>
    </p:spTree>
    <p:extLst>
      <p:ext uri="{BB962C8B-B14F-4D97-AF65-F5344CB8AC3E}">
        <p14:creationId xmlns:p14="http://schemas.microsoft.com/office/powerpoint/2010/main" val="140286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D82C111-A6CA-C11F-99B5-BB659FC564D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D866E0B2-B6DB-9827-51D5-B566E4A541C5}"/>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7C8F814B-8B6D-1A13-F914-2F521079FE58}"/>
              </a:ext>
            </a:extLst>
          </p:cNvPr>
          <p:cNvSpPr>
            <a:spLocks noGrp="1"/>
          </p:cNvSpPr>
          <p:nvPr>
            <p:ph type="sldNum" sz="quarter" idx="12"/>
          </p:nvPr>
        </p:nvSpPr>
        <p:spPr/>
        <p:txBody>
          <a:bodyPr/>
          <a:lstStyle/>
          <a:p>
            <a:fld id="{80FDC315-9B6A-4C4A-96B7-6C71D1DB20DB}" type="slidenum">
              <a:rPr lang="en-US" smtClean="0">
                <a:solidFill>
                  <a:schemeClr val="bg1"/>
                </a:solidFill>
              </a:rPr>
              <a:t>18</a:t>
            </a:fld>
            <a:endParaRPr lang="en-US" dirty="0">
              <a:solidFill>
                <a:schemeClr val="bg1"/>
              </a:solidFill>
            </a:endParaRPr>
          </a:p>
        </p:txBody>
      </p:sp>
      <p:grpSp>
        <p:nvGrpSpPr>
          <p:cNvPr id="22" name="Group 21">
            <a:extLst>
              <a:ext uri="{FF2B5EF4-FFF2-40B4-BE49-F238E27FC236}">
                <a16:creationId xmlns:a16="http://schemas.microsoft.com/office/drawing/2014/main" id="{1F762553-598A-6A93-040C-2E10E0FBDA25}"/>
              </a:ext>
            </a:extLst>
          </p:cNvPr>
          <p:cNvGrpSpPr/>
          <p:nvPr/>
        </p:nvGrpSpPr>
        <p:grpSpPr>
          <a:xfrm>
            <a:off x="347241" y="2367084"/>
            <a:ext cx="5324349" cy="1516286"/>
            <a:chOff x="1215342" y="2905252"/>
            <a:chExt cx="4548850" cy="1423685"/>
          </a:xfrm>
        </p:grpSpPr>
        <p:sp>
          <p:nvSpPr>
            <p:cNvPr id="21" name="Rectangle 20">
              <a:extLst>
                <a:ext uri="{FF2B5EF4-FFF2-40B4-BE49-F238E27FC236}">
                  <a16:creationId xmlns:a16="http://schemas.microsoft.com/office/drawing/2014/main" id="{6FC775D5-6A26-64F9-9BEC-7EF3BF9DF460}"/>
                </a:ext>
              </a:extLst>
            </p:cNvPr>
            <p:cNvSpPr/>
            <p:nvPr/>
          </p:nvSpPr>
          <p:spPr>
            <a:xfrm>
              <a:off x="1215342" y="3379814"/>
              <a:ext cx="4548850" cy="949123"/>
            </a:xfrm>
            <a:prstGeom prst="rect">
              <a:avLst/>
            </a:prstGeom>
            <a:solidFill>
              <a:schemeClr val="accent2">
                <a:lumMod val="60000"/>
                <a:lumOff val="4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F7E6AD6D-B1A4-963E-DAEB-8F59310DEED8}"/>
                </a:ext>
              </a:extLst>
            </p:cNvPr>
            <p:cNvSpPr/>
            <p:nvPr/>
          </p:nvSpPr>
          <p:spPr>
            <a:xfrm>
              <a:off x="1585732" y="2905252"/>
              <a:ext cx="3183038" cy="949123"/>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Times New Roman" panose="02020603050405020304" pitchFamily="18" charset="0"/>
                  <a:cs typeface="Times New Roman" panose="02020603050405020304" pitchFamily="18" charset="0"/>
                </a:rPr>
                <a:t>Phương pháp trộn run</a:t>
              </a:r>
            </a:p>
          </p:txBody>
        </p:sp>
      </p:grpSp>
      <p:sp>
        <p:nvSpPr>
          <p:cNvPr id="23" name="Left Brace 22">
            <a:extLst>
              <a:ext uri="{FF2B5EF4-FFF2-40B4-BE49-F238E27FC236}">
                <a16:creationId xmlns:a16="http://schemas.microsoft.com/office/drawing/2014/main" id="{4DE723BE-4EC5-9E2E-12C9-8B79ECFFB075}"/>
              </a:ext>
            </a:extLst>
          </p:cNvPr>
          <p:cNvSpPr/>
          <p:nvPr/>
        </p:nvSpPr>
        <p:spPr>
          <a:xfrm>
            <a:off x="5960965" y="1481568"/>
            <a:ext cx="833378" cy="3889085"/>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5210413B-38E3-BA21-A75E-F62940B00829}"/>
                  </a:ext>
                </a:extLst>
              </p:cNvPr>
              <p:cNvGraphicFramePr>
                <a:graphicFrameLocks noChangeAspect="1"/>
              </p:cNvGraphicFramePr>
              <p:nvPr>
                <p:extLst>
                  <p:ext uri="{D42A27DB-BD31-4B8C-83A1-F6EECF244321}">
                    <p14:modId xmlns:p14="http://schemas.microsoft.com/office/powerpoint/2010/main" val="1697111881"/>
                  </p:ext>
                </p:extLst>
              </p:nvPr>
            </p:nvGraphicFramePr>
            <p:xfrm>
              <a:off x="416672" y="6203123"/>
              <a:ext cx="820764" cy="365125"/>
            </p:xfrm>
            <a:graphic>
              <a:graphicData uri="http://schemas.microsoft.com/office/powerpoint/2016/slidezoom">
                <pslz:sldZm>
                  <pslz:sldZmObj sldId="282" cId="750277746">
                    <pslz:zmPr id="{8AB1F7DF-0422-4B96-BB62-B05476EEDCB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820764" cy="365125"/>
                        </a:xfrm>
                        <a:prstGeom prst="rect">
                          <a:avLst/>
                        </a:prstGeom>
                      </p166:spPr>
                    </pslz:zmPr>
                  </pslz:sldZmObj>
                </pslz:sldZm>
              </a:graphicData>
            </a:graphic>
          </p:graphicFrame>
        </mc:Choice>
        <mc:Fallback xmlns="">
          <p:pic>
            <p:nvPicPr>
              <p:cNvPr id="25" name="Slide Zoom 24">
                <a:hlinkClick r:id="rId5" action="ppaction://hlinksldjump"/>
                <a:extLst>
                  <a:ext uri="{FF2B5EF4-FFF2-40B4-BE49-F238E27FC236}">
                    <a16:creationId xmlns:a16="http://schemas.microsoft.com/office/drawing/2014/main" id="{5210413B-38E3-BA21-A75E-F62940B0082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16672" y="6203123"/>
                <a:ext cx="820764" cy="36512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A7E65248-39C9-9421-9650-C39B6876B92C}"/>
                  </a:ext>
                </a:extLst>
              </p:cNvPr>
              <p:cNvGraphicFramePr>
                <a:graphicFrameLocks noChangeAspect="1"/>
              </p:cNvGraphicFramePr>
              <p:nvPr>
                <p:extLst>
                  <p:ext uri="{D42A27DB-BD31-4B8C-83A1-F6EECF244321}">
                    <p14:modId xmlns:p14="http://schemas.microsoft.com/office/powerpoint/2010/main" val="1635484868"/>
                  </p:ext>
                </p:extLst>
              </p:nvPr>
            </p:nvGraphicFramePr>
            <p:xfrm>
              <a:off x="6957735" y="882758"/>
              <a:ext cx="4868505" cy="862379"/>
            </p:xfrm>
            <a:graphic>
              <a:graphicData uri="http://schemas.microsoft.com/office/powerpoint/2016/slidezoom">
                <pslz:sldZm>
                  <pslz:sldZmObj sldId="298" cId="840351066">
                    <pslz:zmPr id="{D0155084-E188-45AF-B39E-F2432319D828}"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868505" cy="862379"/>
                        </a:xfrm>
                        <a:prstGeom prst="rect">
                          <a:avLst/>
                        </a:prstGeom>
                      </p166:spPr>
                    </pslz:zmPr>
                  </pslz:sldZmObj>
                </pslz:sldZm>
              </a:graphicData>
            </a:graphic>
          </p:graphicFrame>
        </mc:Choice>
        <mc:Fallback xmlns="">
          <p:pic>
            <p:nvPicPr>
              <p:cNvPr id="27" name="Slide Zoom 26">
                <a:extLst>
                  <a:ext uri="{FF2B5EF4-FFF2-40B4-BE49-F238E27FC236}">
                    <a16:creationId xmlns:a16="http://schemas.microsoft.com/office/drawing/2014/main" id="{A7E65248-39C9-9421-9650-C39B6876B92C}"/>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6957735" y="882758"/>
                <a:ext cx="4868505" cy="86237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4577DD64-1725-0F65-46CE-F1B3B22F41CB}"/>
                  </a:ext>
                </a:extLst>
              </p:cNvPr>
              <p:cNvGraphicFramePr>
                <a:graphicFrameLocks noChangeAspect="1"/>
              </p:cNvGraphicFramePr>
              <p:nvPr>
                <p:extLst>
                  <p:ext uri="{D42A27DB-BD31-4B8C-83A1-F6EECF244321}">
                    <p14:modId xmlns:p14="http://schemas.microsoft.com/office/powerpoint/2010/main" val="2792689344"/>
                  </p:ext>
                </p:extLst>
              </p:nvPr>
            </p:nvGraphicFramePr>
            <p:xfrm>
              <a:off x="6957735" y="1863317"/>
              <a:ext cx="4868510" cy="859364"/>
            </p:xfrm>
            <a:graphic>
              <a:graphicData uri="http://schemas.microsoft.com/office/powerpoint/2016/slidezoom">
                <pslz:sldZm>
                  <pslz:sldZmObj sldId="303" cId="4127579869">
                    <pslz:zmPr id="{963AB796-01BE-4B56-8167-D626EC8A0F65}" returnToParent="0"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4868510" cy="859364"/>
                        </a:xfrm>
                        <a:prstGeom prst="rect">
                          <a:avLst/>
                        </a:prstGeom>
                      </p166:spPr>
                    </pslz:zmPr>
                  </pslz:sldZmObj>
                </pslz:sldZm>
              </a:graphicData>
            </a:graphic>
          </p:graphicFrame>
        </mc:Choice>
        <mc:Fallback xmlns="">
          <p:pic>
            <p:nvPicPr>
              <p:cNvPr id="29" name="Slide Zoom 28">
                <a:extLst>
                  <a:ext uri="{FF2B5EF4-FFF2-40B4-BE49-F238E27FC236}">
                    <a16:creationId xmlns:a16="http://schemas.microsoft.com/office/drawing/2014/main" id="{4577DD64-1725-0F65-46CE-F1B3B22F41CB}"/>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957735" y="1863317"/>
                <a:ext cx="4868510" cy="85936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46009A87-AA59-75C7-145A-58EA3DF28BBA}"/>
                  </a:ext>
                </a:extLst>
              </p:cNvPr>
              <p:cNvGraphicFramePr>
                <a:graphicFrameLocks noChangeAspect="1"/>
              </p:cNvGraphicFramePr>
              <p:nvPr>
                <p:extLst>
                  <p:ext uri="{D42A27DB-BD31-4B8C-83A1-F6EECF244321}">
                    <p14:modId xmlns:p14="http://schemas.microsoft.com/office/powerpoint/2010/main" val="1974235294"/>
                  </p:ext>
                </p:extLst>
              </p:nvPr>
            </p:nvGraphicFramePr>
            <p:xfrm>
              <a:off x="6957735" y="2840861"/>
              <a:ext cx="4868505" cy="862379"/>
            </p:xfrm>
            <a:graphic>
              <a:graphicData uri="http://schemas.microsoft.com/office/powerpoint/2016/slidezoom">
                <pslz:sldZm>
                  <pslz:sldZmObj sldId="302" cId="2341051783">
                    <pslz:zmPr id="{7C0A84A6-CD43-45D1-9A15-43FE30960497}" returnToParent="0"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4868505" cy="862379"/>
                        </a:xfrm>
                        <a:prstGeom prst="rect">
                          <a:avLst/>
                        </a:prstGeom>
                      </p166:spPr>
                    </pslz:zmPr>
                  </pslz:sldZmObj>
                </pslz:sldZm>
              </a:graphicData>
            </a:graphic>
          </p:graphicFrame>
        </mc:Choice>
        <mc:Fallback xmlns="">
          <p:pic>
            <p:nvPicPr>
              <p:cNvPr id="31" name="Slide Zoom 30">
                <a:extLst>
                  <a:ext uri="{FF2B5EF4-FFF2-40B4-BE49-F238E27FC236}">
                    <a16:creationId xmlns:a16="http://schemas.microsoft.com/office/drawing/2014/main" id="{46009A87-AA59-75C7-145A-58EA3DF28BBA}"/>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6957735" y="2840861"/>
                <a:ext cx="4868505" cy="86237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067198B6-0326-7AC9-5A84-C6311B8BC1F7}"/>
                  </a:ext>
                </a:extLst>
              </p:cNvPr>
              <p:cNvGraphicFramePr>
                <a:graphicFrameLocks noChangeAspect="1"/>
              </p:cNvGraphicFramePr>
              <p:nvPr>
                <p:extLst>
                  <p:ext uri="{D42A27DB-BD31-4B8C-83A1-F6EECF244321}">
                    <p14:modId xmlns:p14="http://schemas.microsoft.com/office/powerpoint/2010/main" val="2187749276"/>
                  </p:ext>
                </p:extLst>
              </p:nvPr>
            </p:nvGraphicFramePr>
            <p:xfrm>
              <a:off x="6957735" y="3821420"/>
              <a:ext cx="4868510" cy="859364"/>
            </p:xfrm>
            <a:graphic>
              <a:graphicData uri="http://schemas.microsoft.com/office/powerpoint/2016/slidezoom">
                <pslz:sldZm>
                  <pslz:sldZmObj sldId="301" cId="135789069">
                    <pslz:zmPr id="{A05307E0-0CA0-4FC1-A5FF-C2F3712BD894}" returnToParent="0"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4868510" cy="859364"/>
                        </a:xfrm>
                        <a:prstGeom prst="rect">
                          <a:avLst/>
                        </a:prstGeom>
                      </p166:spPr>
                    </pslz:zmPr>
                  </pslz:sldZmObj>
                </pslz:sldZm>
              </a:graphicData>
            </a:graphic>
          </p:graphicFrame>
        </mc:Choice>
        <mc:Fallback xmlns="">
          <p:pic>
            <p:nvPicPr>
              <p:cNvPr id="33" name="Slide Zoom 32">
                <a:extLst>
                  <a:ext uri="{FF2B5EF4-FFF2-40B4-BE49-F238E27FC236}">
                    <a16:creationId xmlns:a16="http://schemas.microsoft.com/office/drawing/2014/main" id="{067198B6-0326-7AC9-5A84-C6311B8BC1F7}"/>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6957735" y="3821420"/>
                <a:ext cx="4868510" cy="859364"/>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519054A6-73FD-9E26-9511-2B672892C88A}"/>
                  </a:ext>
                </a:extLst>
              </p:cNvPr>
              <p:cNvGraphicFramePr>
                <a:graphicFrameLocks noChangeAspect="1"/>
              </p:cNvGraphicFramePr>
              <p:nvPr>
                <p:extLst>
                  <p:ext uri="{D42A27DB-BD31-4B8C-83A1-F6EECF244321}">
                    <p14:modId xmlns:p14="http://schemas.microsoft.com/office/powerpoint/2010/main" val="2169624331"/>
                  </p:ext>
                </p:extLst>
              </p:nvPr>
            </p:nvGraphicFramePr>
            <p:xfrm>
              <a:off x="6957735" y="4798962"/>
              <a:ext cx="4868505" cy="859536"/>
            </p:xfrm>
            <a:graphic>
              <a:graphicData uri="http://schemas.microsoft.com/office/powerpoint/2016/slidezoom">
                <pslz:sldZm>
                  <pslz:sldZmObj sldId="299" cId="117185939">
                    <pslz:zmPr id="{95814BCC-F994-4C74-B68A-2F9293095453}" returnToParent="0" imageType="cover" transitionDur="1000" showBg="0">
                      <p166:blipFill xmlns:p166="http://schemas.microsoft.com/office/powerpoint/2016/6/main">
                        <a:blip r:embed="rId15">
                          <a:extLst>
                            <a:ext uri="{28A0092B-C50C-407E-A947-70E740481C1C}">
                              <a14:useLocalDpi xmlns:a14="http://schemas.microsoft.com/office/drawing/2010/main" val="0"/>
                            </a:ext>
                          </a:extLst>
                        </a:blip>
                        <a:stretch>
                          <a:fillRect/>
                        </a:stretch>
                      </p166:blipFill>
                      <p166:spPr xmlns:p166="http://schemas.microsoft.com/office/powerpoint/2016/6/main">
                        <a:xfrm>
                          <a:off x="0" y="0"/>
                          <a:ext cx="4868505" cy="859536"/>
                        </a:xfrm>
                        <a:prstGeom prst="rect">
                          <a:avLst/>
                        </a:prstGeom>
                      </p166:spPr>
                    </pslz:zmPr>
                  </pslz:sldZmObj>
                </pslz:sldZm>
              </a:graphicData>
            </a:graphic>
          </p:graphicFrame>
        </mc:Choice>
        <mc:Fallback xmlns="">
          <p:pic>
            <p:nvPicPr>
              <p:cNvPr id="37" name="Slide Zoom 36">
                <a:extLst>
                  <a:ext uri="{FF2B5EF4-FFF2-40B4-BE49-F238E27FC236}">
                    <a16:creationId xmlns:a16="http://schemas.microsoft.com/office/drawing/2014/main" id="{519054A6-73FD-9E26-9511-2B672892C88A}"/>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6957735" y="4798962"/>
                <a:ext cx="4868505" cy="859536"/>
              </a:xfrm>
              <a:prstGeom prst="rect">
                <a:avLst/>
              </a:prstGeom>
            </p:spPr>
          </p:pic>
        </mc:Fallback>
      </mc:AlternateContent>
    </p:spTree>
    <p:extLst>
      <p:ext uri="{BB962C8B-B14F-4D97-AF65-F5344CB8AC3E}">
        <p14:creationId xmlns:p14="http://schemas.microsoft.com/office/powerpoint/2010/main" val="187286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ircle(in)">
                                      <p:cBhvr>
                                        <p:cTn id="7" dur="2000"/>
                                        <p:tgtEl>
                                          <p:spTgt spid="23"/>
                                        </p:tgtEl>
                                      </p:cBhvr>
                                    </p:animEffect>
                                  </p:childTnLst>
                                </p:cTn>
                              </p:par>
                              <p:par>
                                <p:cTn id="8" presetID="6" presetClass="entr" presetSubtype="16"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circle(in)">
                                      <p:cBhvr>
                                        <p:cTn id="10" dur="2000"/>
                                        <p:tgtEl>
                                          <p:spTgt spid="27"/>
                                        </p:tgtEl>
                                      </p:cBhvr>
                                    </p:animEffect>
                                  </p:childTnLst>
                                </p:cTn>
                              </p:par>
                              <p:par>
                                <p:cTn id="11" presetID="6" presetClass="entr" presetSubtype="16"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circle(in)">
                                      <p:cBhvr>
                                        <p:cTn id="13" dur="2000"/>
                                        <p:tgtEl>
                                          <p:spTgt spid="29"/>
                                        </p:tgtEl>
                                      </p:cBhvr>
                                    </p:animEffect>
                                  </p:childTnLst>
                                </p:cTn>
                              </p:par>
                              <p:par>
                                <p:cTn id="14" presetID="6" presetClass="entr" presetSubtype="16"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circle(in)">
                                      <p:cBhvr>
                                        <p:cTn id="16" dur="2000"/>
                                        <p:tgtEl>
                                          <p:spTgt spid="31"/>
                                        </p:tgtEl>
                                      </p:cBhvr>
                                    </p:animEffect>
                                  </p:childTnLst>
                                </p:cTn>
                              </p:par>
                              <p:par>
                                <p:cTn id="17" presetID="6" presetClass="entr" presetSubtype="16"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circle(in)">
                                      <p:cBhvr>
                                        <p:cTn id="19" dur="2000"/>
                                        <p:tgtEl>
                                          <p:spTgt spid="33"/>
                                        </p:tgtEl>
                                      </p:cBhvr>
                                    </p:animEffect>
                                  </p:childTnLst>
                                </p:cTn>
                              </p:par>
                              <p:par>
                                <p:cTn id="20" presetID="6"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circle(in)">
                                      <p:cBhvr>
                                        <p:cTn id="22"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B359A3-1B6B-96F8-857C-4372E9C33EF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0C58D256-914F-4EB1-8292-B6FDA0EAF4BA}"/>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403CE513-9141-F31F-C60E-0F46C0FE96B6}"/>
              </a:ext>
            </a:extLst>
          </p:cNvPr>
          <p:cNvSpPr>
            <a:spLocks noGrp="1"/>
          </p:cNvSpPr>
          <p:nvPr>
            <p:ph type="sldNum" sz="quarter" idx="12"/>
          </p:nvPr>
        </p:nvSpPr>
        <p:spPr/>
        <p:txBody>
          <a:bodyPr/>
          <a:lstStyle/>
          <a:p>
            <a:fld id="{80FDC315-9B6A-4C4A-96B7-6C71D1DB20DB}" type="slidenum">
              <a:rPr lang="en-US" smtClean="0">
                <a:solidFill>
                  <a:schemeClr val="bg1"/>
                </a:solidFill>
              </a:rPr>
              <a:t>19</a:t>
            </a:fld>
            <a:endParaRPr lang="en-US">
              <a:solidFill>
                <a:schemeClr val="bg1"/>
              </a:solidFill>
            </a:endParaRPr>
          </a:p>
        </p:txBody>
      </p:sp>
      <p:sp>
        <p:nvSpPr>
          <p:cNvPr id="14" name="Rectangle: Rounded Corners 13">
            <a:extLst>
              <a:ext uri="{FF2B5EF4-FFF2-40B4-BE49-F238E27FC236}">
                <a16:creationId xmlns:a16="http://schemas.microsoft.com/office/drawing/2014/main" id="{0E426452-62FD-98E4-84C6-19D4FA84325A}"/>
              </a:ext>
            </a:extLst>
          </p:cNvPr>
          <p:cNvSpPr/>
          <p:nvPr/>
        </p:nvSpPr>
        <p:spPr>
          <a:xfrm>
            <a:off x="316761" y="2259903"/>
            <a:ext cx="9253959" cy="624840"/>
          </a:xfrm>
          <a:prstGeom prst="roundRect">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rgbClr val="002060"/>
                </a:solidFill>
                <a:latin typeface="Times New Roman" panose="02020603050405020304" pitchFamily="18" charset="0"/>
                <a:cs typeface="Times New Roman" panose="02020603050405020304" pitchFamily="18" charset="0"/>
              </a:rPr>
              <a:t>Run là một dãy liên tục các phần tử đã được sắp thứ tự.</a:t>
            </a:r>
          </a:p>
        </p:txBody>
      </p:sp>
      <p:cxnSp>
        <p:nvCxnSpPr>
          <p:cNvPr id="15" name="Straight Connector 14">
            <a:extLst>
              <a:ext uri="{FF2B5EF4-FFF2-40B4-BE49-F238E27FC236}">
                <a16:creationId xmlns:a16="http://schemas.microsoft.com/office/drawing/2014/main" id="{AEECA690-D4C9-DECC-AA18-FDA95C519C3E}"/>
              </a:ext>
            </a:extLst>
          </p:cNvPr>
          <p:cNvCxnSpPr/>
          <p:nvPr/>
        </p:nvCxnSpPr>
        <p:spPr>
          <a:xfrm>
            <a:off x="316761" y="198120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8DD8C832-9B5D-8103-F114-81858E75FACB}"/>
              </a:ext>
            </a:extLst>
          </p:cNvPr>
          <p:cNvSpPr/>
          <p:nvPr/>
        </p:nvSpPr>
        <p:spPr>
          <a:xfrm>
            <a:off x="316761" y="3099929"/>
            <a:ext cx="9253959" cy="624840"/>
          </a:xfrm>
          <a:prstGeom prst="roundRect">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Ví dụ: {2, 5, 7, 10, 15} là một Run.</a:t>
            </a:r>
          </a:p>
        </p:txBody>
      </p:sp>
      <p:sp>
        <p:nvSpPr>
          <p:cNvPr id="17" name="Rectangle: Rounded Corners 16">
            <a:extLst>
              <a:ext uri="{FF2B5EF4-FFF2-40B4-BE49-F238E27FC236}">
                <a16:creationId xmlns:a16="http://schemas.microsoft.com/office/drawing/2014/main" id="{843D3470-61CB-FF74-49F8-D93135F92836}"/>
              </a:ext>
            </a:extLst>
          </p:cNvPr>
          <p:cNvSpPr/>
          <p:nvPr/>
        </p:nvSpPr>
        <p:spPr>
          <a:xfrm>
            <a:off x="316761" y="3939955"/>
            <a:ext cx="9253959" cy="624840"/>
          </a:xfrm>
          <a:prstGeom prst="roundRect">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07000"/>
              </a:lnSpc>
              <a:spcBef>
                <a:spcPts val="0"/>
              </a:spcBef>
              <a:spcAft>
                <a:spcPts val="0"/>
              </a:spcAft>
            </a:pPr>
            <a:r>
              <a:rPr lang="en-US" sz="3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Chiều dài Run chính là số phần tử có trong Run.</a:t>
            </a:r>
          </a:p>
        </p:txBody>
      </p:sp>
      <p:sp>
        <p:nvSpPr>
          <p:cNvPr id="18" name="Rectangle: Rounded Corners 17">
            <a:extLst>
              <a:ext uri="{FF2B5EF4-FFF2-40B4-BE49-F238E27FC236}">
                <a16:creationId xmlns:a16="http://schemas.microsoft.com/office/drawing/2014/main" id="{76B8E025-4B3E-90F2-E474-A83524CC51CA}"/>
              </a:ext>
            </a:extLst>
          </p:cNvPr>
          <p:cNvSpPr/>
          <p:nvPr/>
        </p:nvSpPr>
        <p:spPr>
          <a:xfrm>
            <a:off x="316761" y="4779981"/>
            <a:ext cx="9253959" cy="624840"/>
          </a:xfrm>
          <a:prstGeom prst="roundRect">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07000"/>
              </a:lnSpc>
              <a:spcBef>
                <a:spcPts val="0"/>
              </a:spcBef>
              <a:spcAft>
                <a:spcPts val="0"/>
              </a:spcAft>
            </a:pPr>
            <a:r>
              <a:rPr lang="en-US" sz="300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Chẳng hạn Run ở ví dụ ở trên có chiều dài là 5</a:t>
            </a:r>
            <a:endParaRPr lang="en-US" sz="3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56E9B36A-E4BE-8FA1-4D87-6F1450A0EF58}"/>
              </a:ext>
            </a:extLst>
          </p:cNvPr>
          <p:cNvSpPr/>
          <p:nvPr/>
        </p:nvSpPr>
        <p:spPr>
          <a:xfrm>
            <a:off x="316761" y="5620006"/>
            <a:ext cx="9253959" cy="624840"/>
          </a:xfrm>
          <a:prstGeom prst="roundRect">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07000"/>
              </a:lnSpc>
              <a:spcBef>
                <a:spcPts val="0"/>
              </a:spcBef>
              <a:spcAft>
                <a:spcPts val="0"/>
              </a:spcAft>
            </a:pPr>
            <a:r>
              <a:rPr lang="en-US" sz="30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Việc tạo ra một Run mới từ 2 Run ban đầu gọi là trộn Run</a:t>
            </a:r>
          </a:p>
        </p:txBody>
      </p:sp>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533BE96A-8E5A-6E7D-CE57-2168CE82CC54}"/>
                  </a:ext>
                </a:extLst>
              </p:cNvPr>
              <p:cNvGraphicFramePr>
                <a:graphicFrameLocks noChangeAspect="1"/>
              </p:cNvGraphicFramePr>
              <p:nvPr>
                <p:extLst>
                  <p:ext uri="{D42A27DB-BD31-4B8C-83A1-F6EECF244321}">
                    <p14:modId xmlns:p14="http://schemas.microsoft.com/office/powerpoint/2010/main" val="1279261351"/>
                  </p:ext>
                </p:extLst>
              </p:nvPr>
            </p:nvGraphicFramePr>
            <p:xfrm>
              <a:off x="316760" y="200798"/>
              <a:ext cx="5201990" cy="1582282"/>
            </p:xfrm>
            <a:graphic>
              <a:graphicData uri="http://schemas.microsoft.com/office/powerpoint/2016/slidezoom">
                <pslz:sldZm>
                  <pslz:sldZmObj sldId="291" cId="1872862865">
                    <pslz:zmPr id="{B183D426-2575-4F92-9094-A515F63A4DC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201990" cy="1582282"/>
                        </a:xfrm>
                        <a:prstGeom prst="rect">
                          <a:avLst/>
                        </a:prstGeom>
                      </p166:spPr>
                    </pslz:zmPr>
                  </pslz:sldZmObj>
                </pslz:sldZm>
              </a:graphicData>
            </a:graphic>
          </p:graphicFrame>
        </mc:Choice>
        <mc:Fallback xmlns="">
          <p:pic>
            <p:nvPicPr>
              <p:cNvPr id="21" name="Slide Zoom 20">
                <a:hlinkClick r:id="rId5" action="ppaction://hlinksldjump"/>
                <a:extLst>
                  <a:ext uri="{FF2B5EF4-FFF2-40B4-BE49-F238E27FC236}">
                    <a16:creationId xmlns:a16="http://schemas.microsoft.com/office/drawing/2014/main" id="{533BE96A-8E5A-6E7D-CE57-2168CE82CC54}"/>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16760" y="200798"/>
                <a:ext cx="5201990" cy="1582282"/>
              </a:xfrm>
              <a:prstGeom prst="rect">
                <a:avLst/>
              </a:prstGeom>
            </p:spPr>
          </p:pic>
        </mc:Fallback>
      </mc:AlternateContent>
    </p:spTree>
    <p:extLst>
      <p:ext uri="{BB962C8B-B14F-4D97-AF65-F5344CB8AC3E}">
        <p14:creationId xmlns:p14="http://schemas.microsoft.com/office/powerpoint/2010/main" val="84035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9000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9000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9000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decel="9000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9000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21"/>
                                        </p:tgtEl>
                                      </p:cBhvr>
                                    </p:animEffect>
                                    <p:animScale>
                                      <p:cBhvr>
                                        <p:cTn id="37"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8A5C20-EF47-F482-782E-EC807539AAC3}"/>
              </a:ext>
            </a:extLst>
          </p:cNvPr>
          <p:cNvPicPr>
            <a:picLocks noChangeAspect="1"/>
          </p:cNvPicPr>
          <p:nvPr/>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8EBD389-79F7-8382-DD33-6247F09F1E25}"/>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A5BAC314-DAB4-0B4E-0143-32CE43727AA5}"/>
              </a:ext>
            </a:extLst>
          </p:cNvPr>
          <p:cNvSpPr>
            <a:spLocks noGrp="1"/>
          </p:cNvSpPr>
          <p:nvPr>
            <p:ph type="sldNum" sz="quarter" idx="12"/>
          </p:nvPr>
        </p:nvSpPr>
        <p:spPr/>
        <p:txBody>
          <a:bodyPr/>
          <a:lstStyle/>
          <a:p>
            <a:fld id="{80FDC315-9B6A-4C4A-96B7-6C71D1DB20DB}" type="slidenum">
              <a:rPr lang="en-US" smtClean="0"/>
              <a:t>2</a:t>
            </a:fld>
            <a:endParaRPr lang="en-US"/>
          </a:p>
        </p:txBody>
      </p:sp>
    </p:spTree>
    <p:extLst>
      <p:ext uri="{BB962C8B-B14F-4D97-AF65-F5344CB8AC3E}">
        <p14:creationId xmlns:p14="http://schemas.microsoft.com/office/powerpoint/2010/main" val="2503785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120C421-0EFD-D80F-5588-EEB2024A2F1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C441A143-F81D-DDF0-2244-E995136133BA}"/>
              </a:ext>
            </a:extLst>
          </p:cNvPr>
          <p:cNvSpPr/>
          <p:nvPr/>
        </p:nvSpPr>
        <p:spPr>
          <a:xfrm>
            <a:off x="316761" y="2309590"/>
            <a:ext cx="11494239" cy="4046759"/>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0C58D256-914F-4EB1-8292-B6FDA0EAF4BA}"/>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403CE513-9141-F31F-C60E-0F46C0FE96B6}"/>
              </a:ext>
            </a:extLst>
          </p:cNvPr>
          <p:cNvSpPr>
            <a:spLocks noGrp="1"/>
          </p:cNvSpPr>
          <p:nvPr>
            <p:ph type="sldNum" sz="quarter" idx="12"/>
          </p:nvPr>
        </p:nvSpPr>
        <p:spPr/>
        <p:txBody>
          <a:bodyPr/>
          <a:lstStyle/>
          <a:p>
            <a:fld id="{80FDC315-9B6A-4C4A-96B7-6C71D1DB20DB}" type="slidenum">
              <a:rPr lang="en-US" smtClean="0">
                <a:solidFill>
                  <a:schemeClr val="bg1"/>
                </a:solidFill>
              </a:rPr>
              <a:t>20</a:t>
            </a:fld>
            <a:endParaRPr lang="en-US" dirty="0">
              <a:solidFill>
                <a:schemeClr val="bg1"/>
              </a:solidFill>
            </a:endParaRPr>
          </a:p>
        </p:txBody>
      </p:sp>
      <p:cxnSp>
        <p:nvCxnSpPr>
          <p:cNvPr id="12" name="Straight Connector 11">
            <a:extLst>
              <a:ext uri="{FF2B5EF4-FFF2-40B4-BE49-F238E27FC236}">
                <a16:creationId xmlns:a16="http://schemas.microsoft.com/office/drawing/2014/main" id="{05447579-566E-E55A-2FE6-8095089BD766}"/>
              </a:ext>
            </a:extLst>
          </p:cNvPr>
          <p:cNvCxnSpPr/>
          <p:nvPr/>
        </p:nvCxnSpPr>
        <p:spPr>
          <a:xfrm>
            <a:off x="316761" y="198120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10C27E-1A6C-0EB4-1FC8-47CA49F552EC}"/>
              </a:ext>
            </a:extLst>
          </p:cNvPr>
          <p:cNvSpPr txBox="1"/>
          <p:nvPr/>
        </p:nvSpPr>
        <p:spPr>
          <a:xfrm>
            <a:off x="640080" y="2590800"/>
            <a:ext cx="7254240"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 </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Sắp xếp file F, sử dụng 2 file phụ F1 và F2.</a:t>
            </a:r>
          </a:p>
        </p:txBody>
      </p:sp>
      <p:sp>
        <p:nvSpPr>
          <p:cNvPr id="15" name="TextBox 14">
            <a:extLst>
              <a:ext uri="{FF2B5EF4-FFF2-40B4-BE49-F238E27FC236}">
                <a16:creationId xmlns:a16="http://schemas.microsoft.com/office/drawing/2014/main" id="{FCF880DE-F68E-D4B2-6B51-D5EED582E055}"/>
              </a:ext>
            </a:extLst>
          </p:cNvPr>
          <p:cNvSpPr txBox="1"/>
          <p:nvPr/>
        </p:nvSpPr>
        <p:spPr>
          <a:xfrm>
            <a:off x="640079" y="3296515"/>
            <a:ext cx="6976641" cy="553998"/>
          </a:xfrm>
          <a:prstGeom prst="rect">
            <a:avLst/>
          </a:prstGeom>
          <a:noFill/>
        </p:spPr>
        <p:txBody>
          <a:bodyPr wrap="square" rtlCol="0">
            <a:spAutoFit/>
          </a:bodyPr>
          <a:lstStyle/>
          <a:p>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Thực hiện luân phiên 2 công việc:</a:t>
            </a:r>
          </a:p>
        </p:txBody>
      </p:sp>
      <p:sp>
        <p:nvSpPr>
          <p:cNvPr id="16" name="TextBox 15">
            <a:extLst>
              <a:ext uri="{FF2B5EF4-FFF2-40B4-BE49-F238E27FC236}">
                <a16:creationId xmlns:a16="http://schemas.microsoft.com/office/drawing/2014/main" id="{8E672A40-6F42-4EA5-7B7E-8382A59F1A54}"/>
              </a:ext>
            </a:extLst>
          </p:cNvPr>
          <p:cNvSpPr txBox="1"/>
          <p:nvPr/>
        </p:nvSpPr>
        <p:spPr>
          <a:xfrm>
            <a:off x="1432560" y="4002230"/>
            <a:ext cx="7864325" cy="1015663"/>
          </a:xfrm>
          <a:prstGeom prst="rect">
            <a:avLst/>
          </a:prstGeom>
          <a:noFill/>
        </p:spPr>
        <p:txBody>
          <a:bodyPr wrap="square" rtlCol="0">
            <a:spAutoFit/>
          </a:bodyPr>
          <a:lstStyle/>
          <a:p>
            <a:r>
              <a:rPr lang="en-US" sz="3000" dirty="0">
                <a:latin typeface="Times New Roman" panose="02020603050405020304" pitchFamily="18" charset="0"/>
                <a:ea typeface="Calibri" panose="020F0502020204030204" pitchFamily="34" charset="0"/>
                <a:cs typeface="Times New Roman" panose="02020603050405020304" pitchFamily="18" charset="0"/>
              </a:rPr>
              <a:t>+</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Phân bố file lớn thành 2 file con. </a:t>
            </a:r>
          </a:p>
          <a:p>
            <a:endParaRPr lang="en-US" sz="3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81EF7E0C-DC5B-D053-FB5E-C8EED4A82505}"/>
              </a:ext>
            </a:extLst>
          </p:cNvPr>
          <p:cNvSpPr txBox="1"/>
          <p:nvPr/>
        </p:nvSpPr>
        <p:spPr>
          <a:xfrm>
            <a:off x="1432560" y="5169609"/>
            <a:ext cx="7864325" cy="1015663"/>
          </a:xfrm>
          <a:prstGeom prst="rect">
            <a:avLst/>
          </a:prstGeom>
          <a:noFill/>
        </p:spPr>
        <p:txBody>
          <a:bodyPr wrap="square" rtlCol="0">
            <a:spAutoFit/>
          </a:bodyPr>
          <a:lstStyle/>
          <a:p>
            <a:r>
              <a:rPr lang="en-US" sz="3000" dirty="0">
                <a:latin typeface="Times New Roman" panose="02020603050405020304" pitchFamily="18" charset="0"/>
                <a:ea typeface="Calibri" panose="020F0502020204030204" pitchFamily="34" charset="0"/>
                <a:cs typeface="Times New Roman" panose="02020603050405020304" pitchFamily="18" charset="0"/>
              </a:rPr>
              <a:t>+ Trộn 2 file con thành file lớn có thứ tự.</a:t>
            </a:r>
            <a:endParaRPr lang="en-US" sz="3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3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E30F9332-FDCE-695C-584B-8D5BE6254187}"/>
                  </a:ext>
                </a:extLst>
              </p:cNvPr>
              <p:cNvGraphicFramePr>
                <a:graphicFrameLocks noChangeAspect="1"/>
              </p:cNvGraphicFramePr>
              <p:nvPr>
                <p:extLst>
                  <p:ext uri="{D42A27DB-BD31-4B8C-83A1-F6EECF244321}">
                    <p14:modId xmlns:p14="http://schemas.microsoft.com/office/powerpoint/2010/main" val="2153342802"/>
                  </p:ext>
                </p:extLst>
              </p:nvPr>
            </p:nvGraphicFramePr>
            <p:xfrm>
              <a:off x="316761" y="198722"/>
              <a:ext cx="5367759" cy="1534646"/>
            </p:xfrm>
            <a:graphic>
              <a:graphicData uri="http://schemas.microsoft.com/office/powerpoint/2016/slidezoom">
                <pslz:sldZm>
                  <pslz:sldZmObj sldId="291" cId="1872862865">
                    <pslz:zmPr id="{CB73D52D-92F5-4348-A610-DFD972213E2F}"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367759" cy="1534646"/>
                        </a:xfrm>
                        <a:prstGeom prst="rect">
                          <a:avLst/>
                        </a:prstGeom>
                      </p166:spPr>
                    </pslz:zmPr>
                  </pslz:sldZmObj>
                </pslz:sldZm>
              </a:graphicData>
            </a:graphic>
          </p:graphicFrame>
        </mc:Choice>
        <mc:Fallback xmlns="">
          <p:pic>
            <p:nvPicPr>
              <p:cNvPr id="19" name="Slide Zoom 18">
                <a:hlinkClick r:id="rId5" action="ppaction://hlinksldjump"/>
                <a:extLst>
                  <a:ext uri="{FF2B5EF4-FFF2-40B4-BE49-F238E27FC236}">
                    <a16:creationId xmlns:a16="http://schemas.microsoft.com/office/drawing/2014/main" id="{E30F9332-FDCE-695C-584B-8D5BE6254187}"/>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16761" y="198722"/>
                <a:ext cx="5367759" cy="1534646"/>
              </a:xfrm>
              <a:prstGeom prst="rect">
                <a:avLst/>
              </a:prstGeom>
            </p:spPr>
          </p:pic>
        </mc:Fallback>
      </mc:AlternateContent>
    </p:spTree>
    <p:extLst>
      <p:ext uri="{BB962C8B-B14F-4D97-AF65-F5344CB8AC3E}">
        <p14:creationId xmlns:p14="http://schemas.microsoft.com/office/powerpoint/2010/main" val="41275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19"/>
                                        </p:tgtEl>
                                      </p:cBhvr>
                                    </p:animEffect>
                                    <p:animScale>
                                      <p:cBhvr>
                                        <p:cTn id="25"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9170EB-C8AF-1535-2B4E-DA44643D032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0C58D256-914F-4EB1-8292-B6FDA0EAF4BA}"/>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403CE513-9141-F31F-C60E-0F46C0FE96B6}"/>
              </a:ext>
            </a:extLst>
          </p:cNvPr>
          <p:cNvSpPr>
            <a:spLocks noGrp="1"/>
          </p:cNvSpPr>
          <p:nvPr>
            <p:ph type="sldNum" sz="quarter" idx="12"/>
          </p:nvPr>
        </p:nvSpPr>
        <p:spPr/>
        <p:txBody>
          <a:bodyPr/>
          <a:lstStyle/>
          <a:p>
            <a:fld id="{80FDC315-9B6A-4C4A-96B7-6C71D1DB20DB}" type="slidenum">
              <a:rPr lang="en-US" smtClean="0">
                <a:solidFill>
                  <a:schemeClr val="bg1"/>
                </a:solidFill>
              </a:rPr>
              <a:t>21</a:t>
            </a:fld>
            <a:endParaRPr lang="en-US" dirty="0">
              <a:solidFill>
                <a:schemeClr val="bg1"/>
              </a:solidFill>
            </a:endParaRPr>
          </a:p>
        </p:txBody>
      </p:sp>
      <p:cxnSp>
        <p:nvCxnSpPr>
          <p:cNvPr id="18" name="Straight Connector 17">
            <a:extLst>
              <a:ext uri="{FF2B5EF4-FFF2-40B4-BE49-F238E27FC236}">
                <a16:creationId xmlns:a16="http://schemas.microsoft.com/office/drawing/2014/main" id="{94BFDAB7-5D97-9939-7AB0-D23B7E8DB900}"/>
              </a:ext>
            </a:extLst>
          </p:cNvPr>
          <p:cNvCxnSpPr>
            <a:cxnSpLocks/>
          </p:cNvCxnSpPr>
          <p:nvPr/>
        </p:nvCxnSpPr>
        <p:spPr>
          <a:xfrm>
            <a:off x="240561" y="1813560"/>
            <a:ext cx="115856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FB9B470B-BB0A-CFE5-F029-344536B32C94}"/>
                  </a:ext>
                </a:extLst>
              </p:cNvPr>
              <p:cNvGraphicFramePr>
                <a:graphicFrameLocks noChangeAspect="1"/>
              </p:cNvGraphicFramePr>
              <p:nvPr>
                <p:extLst>
                  <p:ext uri="{D42A27DB-BD31-4B8C-83A1-F6EECF244321}">
                    <p14:modId xmlns:p14="http://schemas.microsoft.com/office/powerpoint/2010/main" val="703354346"/>
                  </p:ext>
                </p:extLst>
              </p:nvPr>
            </p:nvGraphicFramePr>
            <p:xfrm>
              <a:off x="236900" y="62185"/>
              <a:ext cx="5859100" cy="1643791"/>
            </p:xfrm>
            <a:graphic>
              <a:graphicData uri="http://schemas.microsoft.com/office/powerpoint/2016/slidezoom">
                <pslz:sldZm>
                  <pslz:sldZmObj sldId="291" cId="1872862865">
                    <pslz:zmPr id="{1DBC7452-6367-4CB3-B8D5-1FD95915F85C}"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859100" cy="1643791"/>
                        </a:xfrm>
                        <a:prstGeom prst="rect">
                          <a:avLst/>
                        </a:prstGeom>
                      </p166:spPr>
                    </pslz:zmPr>
                  </pslz:sldZmObj>
                </pslz:sldZm>
              </a:graphicData>
            </a:graphic>
          </p:graphicFrame>
        </mc:Choice>
        <mc:Fallback xmlns="">
          <p:pic>
            <p:nvPicPr>
              <p:cNvPr id="25" name="Slide Zoom 24">
                <a:hlinkClick r:id="rId5" action="ppaction://hlinksldjump"/>
                <a:extLst>
                  <a:ext uri="{FF2B5EF4-FFF2-40B4-BE49-F238E27FC236}">
                    <a16:creationId xmlns:a16="http://schemas.microsoft.com/office/drawing/2014/main" id="{FB9B470B-BB0A-CFE5-F029-344536B32C94}"/>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36900" y="62185"/>
                <a:ext cx="5859100" cy="1643791"/>
              </a:xfrm>
              <a:prstGeom prst="rect">
                <a:avLst/>
              </a:prstGeom>
            </p:spPr>
          </p:pic>
        </mc:Fallback>
      </mc:AlternateContent>
      <p:sp>
        <p:nvSpPr>
          <p:cNvPr id="15" name="Rectangle: Rounded Corners 14">
            <a:extLst>
              <a:ext uri="{FF2B5EF4-FFF2-40B4-BE49-F238E27FC236}">
                <a16:creationId xmlns:a16="http://schemas.microsoft.com/office/drawing/2014/main" id="{1CF4341B-8E9D-B949-ACDF-D5FFEC6D1D7A}"/>
              </a:ext>
            </a:extLst>
          </p:cNvPr>
          <p:cNvSpPr/>
          <p:nvPr/>
        </p:nvSpPr>
        <p:spPr>
          <a:xfrm>
            <a:off x="267379" y="1998947"/>
            <a:ext cx="6377261" cy="4357403"/>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en-US" sz="3000" dirty="0">
                <a:solidFill>
                  <a:schemeClr val="tx1"/>
                </a:solidFill>
                <a:latin typeface="Times New Roman" panose="02020603050405020304" pitchFamily="18" charset="0"/>
                <a:cs typeface="Times New Roman" panose="02020603050405020304" pitchFamily="18" charset="0"/>
              </a:rPr>
              <a:t>Khởi tạo giá trị m = 1</a:t>
            </a:r>
          </a:p>
          <a:p>
            <a:pPr marL="285750" indent="-285750">
              <a:buFontTx/>
              <a:buChar char="-"/>
            </a:pPr>
            <a:r>
              <a:rPr lang="en-US" sz="3000" dirty="0">
                <a:solidFill>
                  <a:schemeClr val="tx1"/>
                </a:solidFill>
                <a:latin typeface="Times New Roman" panose="02020603050405020304" pitchFamily="18" charset="0"/>
                <a:cs typeface="Times New Roman" panose="02020603050405020304" pitchFamily="18" charset="0"/>
              </a:rPr>
              <a:t>Lặp lại các bước sau:</a:t>
            </a:r>
          </a:p>
          <a:p>
            <a:r>
              <a:rPr lang="en-US" sz="3000" dirty="0">
                <a:solidFill>
                  <a:schemeClr val="tx1"/>
                </a:solidFill>
                <a:latin typeface="Times New Roman" panose="02020603050405020304" pitchFamily="18" charset="0"/>
                <a:cs typeface="Times New Roman" panose="02020603050405020304" pitchFamily="18" charset="0"/>
              </a:rPr>
              <a:t>	+ Chia m phần thử của F lần         	lượt cho F1 và F2.</a:t>
            </a:r>
          </a:p>
          <a:p>
            <a:r>
              <a:rPr lang="en-US" sz="3000" dirty="0">
                <a:solidFill>
                  <a:schemeClr val="tx1"/>
                </a:solidFill>
                <a:latin typeface="Times New Roman" panose="02020603050405020304" pitchFamily="18" charset="0"/>
                <a:cs typeface="Times New Roman" panose="02020603050405020304" pitchFamily="18" charset="0"/>
              </a:rPr>
              <a:t>	+ Trộn F1 và F2 vào F.</a:t>
            </a:r>
          </a:p>
          <a:p>
            <a:r>
              <a:rPr lang="en-US" sz="3000" dirty="0">
                <a:solidFill>
                  <a:schemeClr val="tx1"/>
                </a:solidFill>
                <a:latin typeface="Times New Roman" panose="02020603050405020304" pitchFamily="18" charset="0"/>
                <a:cs typeface="Times New Roman" panose="02020603050405020304" pitchFamily="18" charset="0"/>
              </a:rPr>
              <a:t>	+ m = m * 2.</a:t>
            </a:r>
          </a:p>
          <a:p>
            <a:pPr marL="285750" indent="-285750">
              <a:buFontTx/>
              <a:buChar char="-"/>
            </a:pPr>
            <a:r>
              <a:rPr lang="en-US" sz="3000" dirty="0">
                <a:solidFill>
                  <a:schemeClr val="tx1"/>
                </a:solidFill>
                <a:latin typeface="Times New Roman" panose="02020603050405020304" pitchFamily="18" charset="0"/>
                <a:cs typeface="Times New Roman" panose="02020603050405020304" pitchFamily="18" charset="0"/>
              </a:rPr>
              <a:t>Kết thúc khi m &gt;= length(F).</a:t>
            </a:r>
          </a:p>
        </p:txBody>
      </p:sp>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87403975-7171-08A9-E8F2-5C5EF5594FFA}"/>
                  </a:ext>
                </a:extLst>
              </p:cNvPr>
              <p:cNvGraphicFramePr>
                <a:graphicFrameLocks noChangeAspect="1"/>
              </p:cNvGraphicFramePr>
              <p:nvPr>
                <p:extLst>
                  <p:ext uri="{D42A27DB-BD31-4B8C-83A1-F6EECF244321}">
                    <p14:modId xmlns:p14="http://schemas.microsoft.com/office/powerpoint/2010/main" val="2527763964"/>
                  </p:ext>
                </p:extLst>
              </p:nvPr>
            </p:nvGraphicFramePr>
            <p:xfrm>
              <a:off x="7010399" y="3581400"/>
              <a:ext cx="4838021" cy="1082040"/>
            </p:xfrm>
            <a:graphic>
              <a:graphicData uri="http://schemas.microsoft.com/office/powerpoint/2016/slidezoom">
                <pslz:sldZm>
                  <pslz:sldZmObj sldId="304" cId="760321583">
                    <pslz:zmPr id="{8C89783E-8F41-4222-80F5-CB95E9CC5C44}"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838021" cy="1082040"/>
                        </a:xfrm>
                        <a:prstGeom prst="rect">
                          <a:avLst/>
                        </a:prstGeom>
                      </p166:spPr>
                    </pslz:zmPr>
                  </pslz:sldZmObj>
                </pslz:sldZm>
              </a:graphicData>
            </a:graphic>
          </p:graphicFrame>
        </mc:Choice>
        <mc:Fallback xmlns="">
          <p:pic>
            <p:nvPicPr>
              <p:cNvPr id="43" name="Slide Zoom 42">
                <a:hlinkClick r:id="rId8" action="ppaction://hlinksldjump"/>
                <a:extLst>
                  <a:ext uri="{FF2B5EF4-FFF2-40B4-BE49-F238E27FC236}">
                    <a16:creationId xmlns:a16="http://schemas.microsoft.com/office/drawing/2014/main" id="{87403975-7171-08A9-E8F2-5C5EF5594FFA}"/>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7010399" y="3581400"/>
                <a:ext cx="4838021" cy="1082040"/>
              </a:xfrm>
              <a:prstGeom prst="rect">
                <a:avLst/>
              </a:prstGeom>
            </p:spPr>
          </p:pic>
        </mc:Fallback>
      </mc:AlternateContent>
    </p:spTree>
    <p:extLst>
      <p:ext uri="{BB962C8B-B14F-4D97-AF65-F5344CB8AC3E}">
        <p14:creationId xmlns:p14="http://schemas.microsoft.com/office/powerpoint/2010/main" val="234105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circle(in)">
                                      <p:cBhvr>
                                        <p:cTn id="13"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E4C0A9-E383-53AB-8B02-D415411BAD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CB270C3E-D19B-8459-DC4C-6AF7C0C1E985}"/>
              </a:ext>
            </a:extLst>
          </p:cNvPr>
          <p:cNvSpPr/>
          <p:nvPr/>
        </p:nvSpPr>
        <p:spPr>
          <a:xfrm>
            <a:off x="362289" y="2064775"/>
            <a:ext cx="11467422" cy="418431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0" marR="0" lvl="2" indent="-228600" algn="just">
              <a:lnSpc>
                <a:spcPct val="107000"/>
              </a:lnSpc>
              <a:spcBef>
                <a:spcPts val="0"/>
              </a:spcBef>
              <a:spcAft>
                <a:spcPts val="0"/>
              </a:spcAft>
              <a:buFont typeface="Wingdings" panose="05000000000000000000" pitchFamily="2" charset="2"/>
              <a:buChar char=""/>
            </a:pPr>
            <a:r>
              <a:rPr lang="en-US" sz="2500" dirty="0">
                <a:solidFill>
                  <a:schemeClr val="tx1"/>
                </a:solidFill>
                <a:effectLst/>
                <a:latin typeface="Times New Roman" panose="02020603050405020304" pitchFamily="18" charset="0"/>
                <a:ea typeface="Calibri" panose="020F0502020204030204" charset="0"/>
                <a:cs typeface="Times New Roman" panose="02020603050405020304" pitchFamily="18" charset="0"/>
              </a:rPr>
              <a:t>Phân file F thành 2 file F1 và F2.</a:t>
            </a:r>
          </a:p>
          <a:p>
            <a:pPr marL="1143000" marR="0" lvl="2" indent="-228600" algn="just">
              <a:lnSpc>
                <a:spcPct val="107000"/>
              </a:lnSpc>
              <a:spcBef>
                <a:spcPts val="0"/>
              </a:spcBef>
              <a:spcAft>
                <a:spcPts val="0"/>
              </a:spcAft>
              <a:buFont typeface="Wingdings" panose="05000000000000000000" pitchFamily="2" charset="2"/>
              <a:buChar char=""/>
            </a:pPr>
            <a:r>
              <a:rPr lang="en-US" sz="2500" dirty="0">
                <a:solidFill>
                  <a:schemeClr val="tx1"/>
                </a:solidFill>
                <a:effectLst/>
                <a:latin typeface="Times New Roman" panose="02020603050405020304" pitchFamily="18" charset="0"/>
                <a:ea typeface="Calibri" panose="020F0502020204030204" charset="0"/>
                <a:cs typeface="Times New Roman" panose="02020603050405020304" pitchFamily="18" charset="0"/>
              </a:rPr>
              <a:t>Bước 1: Mở file F, F1, F2, khởi gán giá trị m = 1.</a:t>
            </a:r>
          </a:p>
          <a:p>
            <a:pPr marL="1143000" marR="0" lvl="2" indent="-228600" algn="just">
              <a:lnSpc>
                <a:spcPct val="107000"/>
              </a:lnSpc>
              <a:spcBef>
                <a:spcPts val="0"/>
              </a:spcBef>
              <a:spcAft>
                <a:spcPts val="0"/>
              </a:spcAft>
              <a:buFont typeface="Wingdings" panose="05000000000000000000" pitchFamily="2" charset="2"/>
              <a:buChar char=""/>
            </a:pPr>
            <a:r>
              <a:rPr lang="en-US" sz="2500" dirty="0">
                <a:solidFill>
                  <a:schemeClr val="tx1"/>
                </a:solidFill>
                <a:effectLst/>
                <a:latin typeface="Times New Roman" panose="02020603050405020304" pitchFamily="18" charset="0"/>
                <a:ea typeface="Calibri" panose="020F0502020204030204" charset="0"/>
                <a:cs typeface="Times New Roman" panose="02020603050405020304" pitchFamily="18" charset="0"/>
              </a:rPr>
              <a:t>Bước 2: Thực hiện cho tới khi đọc hết file F.</a:t>
            </a:r>
          </a:p>
          <a:p>
            <a:pPr marL="1600200" marR="0" lvl="3" indent="-228600" algn="just">
              <a:lnSpc>
                <a:spcPct val="107000"/>
              </a:lnSpc>
              <a:spcBef>
                <a:spcPts val="0"/>
              </a:spcBef>
              <a:spcAft>
                <a:spcPts val="0"/>
              </a:spcAft>
              <a:buFont typeface="Symbol" panose="05050102010706020507" pitchFamily="18" charset="2"/>
              <a:buChar char=""/>
            </a:pPr>
            <a:r>
              <a:rPr lang="en-US" sz="2500" dirty="0">
                <a:solidFill>
                  <a:schemeClr val="tx1"/>
                </a:solidFill>
                <a:effectLst/>
                <a:latin typeface="Times New Roman" panose="02020603050405020304" pitchFamily="18" charset="0"/>
                <a:ea typeface="Calibri" panose="020F0502020204030204" charset="0"/>
                <a:cs typeface="Times New Roman" panose="02020603050405020304" pitchFamily="18" charset="0"/>
              </a:rPr>
              <a:t>Nếu chưa hết file F, thực hiện việc đọc phần tử của F và ghi nó vào F1</a:t>
            </a:r>
          </a:p>
          <a:p>
            <a:pPr marL="1600200" marR="0" lvl="3" indent="-228600" algn="just">
              <a:lnSpc>
                <a:spcPct val="107000"/>
              </a:lnSpc>
              <a:spcBef>
                <a:spcPts val="0"/>
              </a:spcBef>
              <a:spcAft>
                <a:spcPts val="0"/>
              </a:spcAft>
              <a:buFont typeface="Symbol" panose="05050102010706020507" pitchFamily="18" charset="2"/>
              <a:buChar char=""/>
            </a:pPr>
            <a:r>
              <a:rPr lang="en-US" sz="2500" dirty="0">
                <a:solidFill>
                  <a:schemeClr val="tx1"/>
                </a:solidFill>
                <a:effectLst/>
                <a:latin typeface="Times New Roman" panose="02020603050405020304" pitchFamily="18" charset="0"/>
                <a:ea typeface="Calibri" panose="020F0502020204030204" charset="0"/>
                <a:cs typeface="Times New Roman" panose="02020603050405020304" pitchFamily="18" charset="0"/>
              </a:rPr>
              <a:t>Nếu chưa hết file F, thực hiện việc đọc phần tử của F và ghi nó vào F2</a:t>
            </a:r>
          </a:p>
          <a:p>
            <a:pPr marL="1143000" marR="0" lvl="2" indent="-228600" algn="just">
              <a:lnSpc>
                <a:spcPct val="107000"/>
              </a:lnSpc>
              <a:spcBef>
                <a:spcPts val="0"/>
              </a:spcBef>
              <a:spcAft>
                <a:spcPts val="0"/>
              </a:spcAft>
              <a:buFont typeface="Wingdings" panose="05000000000000000000" pitchFamily="2" charset="2"/>
              <a:buChar char=""/>
            </a:pPr>
            <a:r>
              <a:rPr lang="en-US" sz="2500" dirty="0">
                <a:solidFill>
                  <a:schemeClr val="tx1"/>
                </a:solidFill>
                <a:effectLst/>
                <a:latin typeface="Times New Roman" panose="02020603050405020304" pitchFamily="18" charset="0"/>
                <a:ea typeface="Calibri" panose="020F0502020204030204" charset="0"/>
                <a:cs typeface="Times New Roman" panose="02020603050405020304" pitchFamily="18" charset="0"/>
              </a:rPr>
              <a:t>Bước 3: Đóng file F, F1, F2.</a:t>
            </a:r>
          </a:p>
          <a:p>
            <a:endParaRPr lang="en-US" dirty="0"/>
          </a:p>
        </p:txBody>
      </p:sp>
      <p:sp>
        <p:nvSpPr>
          <p:cNvPr id="2" name="Footer Placeholder 1">
            <a:extLst>
              <a:ext uri="{FF2B5EF4-FFF2-40B4-BE49-F238E27FC236}">
                <a16:creationId xmlns:a16="http://schemas.microsoft.com/office/drawing/2014/main" id="{9AC74D46-DC39-7EC1-8280-5D83DCEA6304}"/>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95F69CBB-D29F-9E53-CCEB-D45853FFACC1}"/>
              </a:ext>
            </a:extLst>
          </p:cNvPr>
          <p:cNvSpPr>
            <a:spLocks noGrp="1"/>
          </p:cNvSpPr>
          <p:nvPr>
            <p:ph type="sldNum" sz="quarter" idx="12"/>
          </p:nvPr>
        </p:nvSpPr>
        <p:spPr/>
        <p:txBody>
          <a:bodyPr/>
          <a:lstStyle/>
          <a:p>
            <a:fld id="{80FDC315-9B6A-4C4A-96B7-6C71D1DB20DB}" type="slidenum">
              <a:rPr lang="en-US" smtClean="0">
                <a:solidFill>
                  <a:schemeClr val="bg1"/>
                </a:solidFill>
              </a:rPr>
              <a:t>22</a:t>
            </a:fld>
            <a:endParaRPr lang="en-US" dirty="0">
              <a:solidFill>
                <a:schemeClr val="bg1"/>
              </a:solidFill>
            </a:endParaRPr>
          </a:p>
        </p:txBody>
      </p: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F0AFA2EB-6C6D-7757-2F9E-6A18DA0B4233}"/>
                  </a:ext>
                </a:extLst>
              </p:cNvPr>
              <p:cNvGraphicFramePr>
                <a:graphicFrameLocks noChangeAspect="1"/>
              </p:cNvGraphicFramePr>
              <p:nvPr>
                <p:extLst>
                  <p:ext uri="{D42A27DB-BD31-4B8C-83A1-F6EECF244321}">
                    <p14:modId xmlns:p14="http://schemas.microsoft.com/office/powerpoint/2010/main" val="4021935858"/>
                  </p:ext>
                </p:extLst>
              </p:nvPr>
            </p:nvGraphicFramePr>
            <p:xfrm>
              <a:off x="1201654" y="5212916"/>
              <a:ext cx="3078480" cy="630816"/>
            </p:xfrm>
            <a:graphic>
              <a:graphicData uri="http://schemas.microsoft.com/office/powerpoint/2016/slidezoom">
                <pslz:sldZm>
                  <pslz:sldZmObj sldId="305" cId="2767240813">
                    <pslz:zmPr id="{B5DB5B7C-E861-4331-B932-47303E2FCDA3}"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3078480" cy="630816"/>
                        </a:xfrm>
                        <a:prstGeom prst="rect">
                          <a:avLst/>
                        </a:prstGeom>
                      </p166:spPr>
                    </pslz:zmPr>
                  </pslz:sldZmObj>
                </pslz:sldZm>
              </a:graphicData>
            </a:graphic>
          </p:graphicFrame>
        </mc:Choice>
        <mc:Fallback xmlns="">
          <p:pic>
            <p:nvPicPr>
              <p:cNvPr id="15" name="Slide Zoom 14">
                <a:hlinkClick r:id="rId5" action="ppaction://hlinksldjump"/>
                <a:extLst>
                  <a:ext uri="{FF2B5EF4-FFF2-40B4-BE49-F238E27FC236}">
                    <a16:creationId xmlns:a16="http://schemas.microsoft.com/office/drawing/2014/main" id="{F0AFA2EB-6C6D-7757-2F9E-6A18DA0B4233}"/>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201654" y="5212916"/>
                <a:ext cx="3078480" cy="63081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BFB6BF01-B51B-546B-A21E-94B151C99D4A}"/>
                  </a:ext>
                </a:extLst>
              </p:cNvPr>
              <p:cNvGraphicFramePr>
                <a:graphicFrameLocks noChangeAspect="1"/>
              </p:cNvGraphicFramePr>
              <p:nvPr>
                <p:extLst>
                  <p:ext uri="{D42A27DB-BD31-4B8C-83A1-F6EECF244321}">
                    <p14:modId xmlns:p14="http://schemas.microsoft.com/office/powerpoint/2010/main" val="1720618647"/>
                  </p:ext>
                </p:extLst>
              </p:nvPr>
            </p:nvGraphicFramePr>
            <p:xfrm>
              <a:off x="322960" y="263519"/>
              <a:ext cx="5844340" cy="1259497"/>
            </p:xfrm>
            <a:graphic>
              <a:graphicData uri="http://schemas.microsoft.com/office/powerpoint/2016/slidezoom">
                <pslz:sldZm>
                  <pslz:sldZmObj sldId="291" cId="1872862865">
                    <pslz:zmPr id="{18AB5EB2-9CE5-4382-911D-9C74A1DA406B}"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5844340" cy="1259497"/>
                        </a:xfrm>
                        <a:prstGeom prst="rect">
                          <a:avLst/>
                        </a:prstGeom>
                      </p166:spPr>
                    </pslz:zmPr>
                  </pslz:sldZmObj>
                </pslz:sldZm>
              </a:graphicData>
            </a:graphic>
          </p:graphicFrame>
        </mc:Choice>
        <mc:Fallback xmlns="">
          <p:pic>
            <p:nvPicPr>
              <p:cNvPr id="10" name="Slide Zoom 9">
                <a:hlinkClick r:id="rId8" action="ppaction://hlinksldjump"/>
                <a:extLst>
                  <a:ext uri="{FF2B5EF4-FFF2-40B4-BE49-F238E27FC236}">
                    <a16:creationId xmlns:a16="http://schemas.microsoft.com/office/drawing/2014/main" id="{BFB6BF01-B51B-546B-A21E-94B151C99D4A}"/>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322960" y="263519"/>
                <a:ext cx="5844340" cy="1259497"/>
              </a:xfrm>
              <a:prstGeom prst="rect">
                <a:avLst/>
              </a:prstGeom>
            </p:spPr>
          </p:pic>
        </mc:Fallback>
      </mc:AlternateContent>
      <p:cxnSp>
        <p:nvCxnSpPr>
          <p:cNvPr id="14" name="Straight Connector 13">
            <a:extLst>
              <a:ext uri="{FF2B5EF4-FFF2-40B4-BE49-F238E27FC236}">
                <a16:creationId xmlns:a16="http://schemas.microsoft.com/office/drawing/2014/main" id="{A2ECE0D0-ED8A-B345-74FC-57D8DD0CEA3C}"/>
              </a:ext>
            </a:extLst>
          </p:cNvPr>
          <p:cNvCxnSpPr>
            <a:cxnSpLocks/>
          </p:cNvCxnSpPr>
          <p:nvPr/>
        </p:nvCxnSpPr>
        <p:spPr>
          <a:xfrm>
            <a:off x="362289" y="1813560"/>
            <a:ext cx="114639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32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A8273-017F-767D-EB9B-77E1E724FF9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91B074DB-2B5B-522F-D627-29D7E2DC7ACA}"/>
              </a:ext>
            </a:extLst>
          </p:cNvPr>
          <p:cNvSpPr>
            <a:spLocks noGrp="1"/>
          </p:cNvSpPr>
          <p:nvPr>
            <p:ph type="sldNum" sz="quarter" idx="12"/>
          </p:nvPr>
        </p:nvSpPr>
        <p:spPr/>
        <p:txBody>
          <a:bodyPr/>
          <a:lstStyle/>
          <a:p>
            <a:fld id="{80FDC315-9B6A-4C4A-96B7-6C71D1DB20DB}" type="slidenum">
              <a:rPr lang="en-US" smtClean="0"/>
              <a:t>23</a:t>
            </a:fld>
            <a:endParaRPr lang="en-US"/>
          </a:p>
        </p:txBody>
      </p:sp>
      <p:sp>
        <p:nvSpPr>
          <p:cNvPr id="4" name="TextBox 3">
            <a:extLst>
              <a:ext uri="{FF2B5EF4-FFF2-40B4-BE49-F238E27FC236}">
                <a16:creationId xmlns:a16="http://schemas.microsoft.com/office/drawing/2014/main" id="{9059EE78-C9B5-5E60-652E-17F83BB7CA49}"/>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6" name="TextBox 5">
            <a:extLst>
              <a:ext uri="{FF2B5EF4-FFF2-40B4-BE49-F238E27FC236}">
                <a16:creationId xmlns:a16="http://schemas.microsoft.com/office/drawing/2014/main" id="{F9EC2CE9-E5FD-412D-7701-8A4E1A9C868F}"/>
              </a:ext>
            </a:extLst>
          </p:cNvPr>
          <p:cNvSpPr txBox="1"/>
          <p:nvPr/>
        </p:nvSpPr>
        <p:spPr>
          <a:xfrm>
            <a:off x="0" y="1081548"/>
            <a:ext cx="7472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 = 1</a:t>
            </a:r>
          </a:p>
        </p:txBody>
      </p:sp>
      <p:sp>
        <p:nvSpPr>
          <p:cNvPr id="7" name="TextBox 6">
            <a:extLst>
              <a:ext uri="{FF2B5EF4-FFF2-40B4-BE49-F238E27FC236}">
                <a16:creationId xmlns:a16="http://schemas.microsoft.com/office/drawing/2014/main" id="{1C54710C-51D2-7CC1-B2B0-65CAB818DD43}"/>
              </a:ext>
            </a:extLst>
          </p:cNvPr>
          <p:cNvSpPr txBox="1"/>
          <p:nvPr/>
        </p:nvSpPr>
        <p:spPr>
          <a:xfrm>
            <a:off x="116198" y="1818968"/>
            <a:ext cx="623008" cy="369332"/>
          </a:xfrm>
          <a:prstGeom prst="rect">
            <a:avLst/>
          </a:prstGeom>
          <a:noFill/>
        </p:spPr>
        <p:txBody>
          <a:bodyPr wrap="square" rtlCol="0">
            <a:spAutoFit/>
          </a:bodyPr>
          <a:lstStyle/>
          <a:p>
            <a:r>
              <a:rPr lang="en-US" dirty="0"/>
              <a:t>F0</a:t>
            </a:r>
          </a:p>
        </p:txBody>
      </p:sp>
      <p:sp>
        <p:nvSpPr>
          <p:cNvPr id="8" name="Rectangle 7">
            <a:extLst>
              <a:ext uri="{FF2B5EF4-FFF2-40B4-BE49-F238E27FC236}">
                <a16:creationId xmlns:a16="http://schemas.microsoft.com/office/drawing/2014/main" id="{F080754A-5420-3BEA-20FA-6C2D51F69614}"/>
              </a:ext>
            </a:extLst>
          </p:cNvPr>
          <p:cNvSpPr/>
          <p:nvPr/>
        </p:nvSpPr>
        <p:spPr>
          <a:xfrm>
            <a:off x="74725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1" name="Rectangle 10">
            <a:extLst>
              <a:ext uri="{FF2B5EF4-FFF2-40B4-BE49-F238E27FC236}">
                <a16:creationId xmlns:a16="http://schemas.microsoft.com/office/drawing/2014/main" id="{B903457B-77FF-D463-812F-5FA0FA32B1F7}"/>
              </a:ext>
            </a:extLst>
          </p:cNvPr>
          <p:cNvSpPr/>
          <p:nvPr/>
        </p:nvSpPr>
        <p:spPr>
          <a:xfrm>
            <a:off x="124512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3" name="Rectangle 12">
            <a:extLst>
              <a:ext uri="{FF2B5EF4-FFF2-40B4-BE49-F238E27FC236}">
                <a16:creationId xmlns:a16="http://schemas.microsoft.com/office/drawing/2014/main" id="{74E1F87C-80FA-A9B2-DDEA-7187B0EED93E}"/>
              </a:ext>
            </a:extLst>
          </p:cNvPr>
          <p:cNvSpPr/>
          <p:nvPr/>
        </p:nvSpPr>
        <p:spPr>
          <a:xfrm>
            <a:off x="174299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4" name="Rectangle 13">
            <a:extLst>
              <a:ext uri="{FF2B5EF4-FFF2-40B4-BE49-F238E27FC236}">
                <a16:creationId xmlns:a16="http://schemas.microsoft.com/office/drawing/2014/main" id="{16650518-0890-ABFD-BC7F-430914251A30}"/>
              </a:ext>
            </a:extLst>
          </p:cNvPr>
          <p:cNvSpPr/>
          <p:nvPr/>
        </p:nvSpPr>
        <p:spPr>
          <a:xfrm>
            <a:off x="224086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Rectangle 14">
            <a:extLst>
              <a:ext uri="{FF2B5EF4-FFF2-40B4-BE49-F238E27FC236}">
                <a16:creationId xmlns:a16="http://schemas.microsoft.com/office/drawing/2014/main" id="{8F502D5A-8A65-43F9-7C83-A1D02AAC0272}"/>
              </a:ext>
            </a:extLst>
          </p:cNvPr>
          <p:cNvSpPr/>
          <p:nvPr/>
        </p:nvSpPr>
        <p:spPr>
          <a:xfrm>
            <a:off x="273873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6" name="Rectangle 15">
            <a:extLst>
              <a:ext uri="{FF2B5EF4-FFF2-40B4-BE49-F238E27FC236}">
                <a16:creationId xmlns:a16="http://schemas.microsoft.com/office/drawing/2014/main" id="{30F8182F-D354-4E0C-17AA-3A8005C9AFB6}"/>
              </a:ext>
            </a:extLst>
          </p:cNvPr>
          <p:cNvSpPr/>
          <p:nvPr/>
        </p:nvSpPr>
        <p:spPr>
          <a:xfrm>
            <a:off x="323660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7" name="Rectangle 16">
            <a:extLst>
              <a:ext uri="{FF2B5EF4-FFF2-40B4-BE49-F238E27FC236}">
                <a16:creationId xmlns:a16="http://schemas.microsoft.com/office/drawing/2014/main" id="{64C6D11E-3209-A10E-36B6-3A3F636A8632}"/>
              </a:ext>
            </a:extLst>
          </p:cNvPr>
          <p:cNvSpPr/>
          <p:nvPr/>
        </p:nvSpPr>
        <p:spPr>
          <a:xfrm>
            <a:off x="373447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8" name="Rectangle 17">
            <a:extLst>
              <a:ext uri="{FF2B5EF4-FFF2-40B4-BE49-F238E27FC236}">
                <a16:creationId xmlns:a16="http://schemas.microsoft.com/office/drawing/2014/main" id="{9EBBC4E7-6C5E-8DD1-C0AA-FCF3B409CD02}"/>
              </a:ext>
            </a:extLst>
          </p:cNvPr>
          <p:cNvSpPr/>
          <p:nvPr/>
        </p:nvSpPr>
        <p:spPr>
          <a:xfrm>
            <a:off x="423234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9" name="Rectangle 18">
            <a:extLst>
              <a:ext uri="{FF2B5EF4-FFF2-40B4-BE49-F238E27FC236}">
                <a16:creationId xmlns:a16="http://schemas.microsoft.com/office/drawing/2014/main" id="{D7974190-E5F3-DAF6-546E-CBD3D2B9BB77}"/>
              </a:ext>
            </a:extLst>
          </p:cNvPr>
          <p:cNvSpPr/>
          <p:nvPr/>
        </p:nvSpPr>
        <p:spPr>
          <a:xfrm>
            <a:off x="473021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0" name="Rectangle 19">
            <a:extLst>
              <a:ext uri="{FF2B5EF4-FFF2-40B4-BE49-F238E27FC236}">
                <a16:creationId xmlns:a16="http://schemas.microsoft.com/office/drawing/2014/main" id="{B88B93E4-761E-3F5C-2358-1E7D7DCD13E9}"/>
              </a:ext>
            </a:extLst>
          </p:cNvPr>
          <p:cNvSpPr/>
          <p:nvPr/>
        </p:nvSpPr>
        <p:spPr>
          <a:xfrm>
            <a:off x="522808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 name="Rectangle 20">
            <a:extLst>
              <a:ext uri="{FF2B5EF4-FFF2-40B4-BE49-F238E27FC236}">
                <a16:creationId xmlns:a16="http://schemas.microsoft.com/office/drawing/2014/main" id="{59D07159-65EF-D91F-AC44-6D12CBDB64FB}"/>
              </a:ext>
            </a:extLst>
          </p:cNvPr>
          <p:cNvSpPr/>
          <p:nvPr/>
        </p:nvSpPr>
        <p:spPr>
          <a:xfrm>
            <a:off x="572595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3" name="Rectangle 22">
            <a:extLst>
              <a:ext uri="{FF2B5EF4-FFF2-40B4-BE49-F238E27FC236}">
                <a16:creationId xmlns:a16="http://schemas.microsoft.com/office/drawing/2014/main" id="{4DF20E82-5E8B-9D59-D5F9-1DA533497A2B}"/>
              </a:ext>
            </a:extLst>
          </p:cNvPr>
          <p:cNvSpPr/>
          <p:nvPr/>
        </p:nvSpPr>
        <p:spPr>
          <a:xfrm>
            <a:off x="76200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 name="Rectangle 23">
            <a:extLst>
              <a:ext uri="{FF2B5EF4-FFF2-40B4-BE49-F238E27FC236}">
                <a16:creationId xmlns:a16="http://schemas.microsoft.com/office/drawing/2014/main" id="{70958AAB-9D0B-6601-14E2-29B487D1F3B1}"/>
              </a:ext>
            </a:extLst>
          </p:cNvPr>
          <p:cNvSpPr/>
          <p:nvPr/>
        </p:nvSpPr>
        <p:spPr>
          <a:xfrm>
            <a:off x="125987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5" name="Rectangle 24">
            <a:extLst>
              <a:ext uri="{FF2B5EF4-FFF2-40B4-BE49-F238E27FC236}">
                <a16:creationId xmlns:a16="http://schemas.microsoft.com/office/drawing/2014/main" id="{B7E1F205-BF59-039D-023B-68C274173936}"/>
              </a:ext>
            </a:extLst>
          </p:cNvPr>
          <p:cNvSpPr/>
          <p:nvPr/>
        </p:nvSpPr>
        <p:spPr>
          <a:xfrm>
            <a:off x="175774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6" name="Rectangle 25">
            <a:extLst>
              <a:ext uri="{FF2B5EF4-FFF2-40B4-BE49-F238E27FC236}">
                <a16:creationId xmlns:a16="http://schemas.microsoft.com/office/drawing/2014/main" id="{158CD801-1BE0-0729-CF59-14AAA49B2966}"/>
              </a:ext>
            </a:extLst>
          </p:cNvPr>
          <p:cNvSpPr/>
          <p:nvPr/>
        </p:nvSpPr>
        <p:spPr>
          <a:xfrm>
            <a:off x="225561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7" name="Rectangle 26">
            <a:extLst>
              <a:ext uri="{FF2B5EF4-FFF2-40B4-BE49-F238E27FC236}">
                <a16:creationId xmlns:a16="http://schemas.microsoft.com/office/drawing/2014/main" id="{89FDE486-0005-8964-62CC-0FAB9AF90E3D}"/>
              </a:ext>
            </a:extLst>
          </p:cNvPr>
          <p:cNvSpPr/>
          <p:nvPr/>
        </p:nvSpPr>
        <p:spPr>
          <a:xfrm>
            <a:off x="275348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8" name="Rectangle 27">
            <a:extLst>
              <a:ext uri="{FF2B5EF4-FFF2-40B4-BE49-F238E27FC236}">
                <a16:creationId xmlns:a16="http://schemas.microsoft.com/office/drawing/2014/main" id="{EECB8F7F-F52B-EB64-61B6-5126BB58BD43}"/>
              </a:ext>
            </a:extLst>
          </p:cNvPr>
          <p:cNvSpPr/>
          <p:nvPr/>
        </p:nvSpPr>
        <p:spPr>
          <a:xfrm>
            <a:off x="325135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34" name="Rectangle 33">
            <a:extLst>
              <a:ext uri="{FF2B5EF4-FFF2-40B4-BE49-F238E27FC236}">
                <a16:creationId xmlns:a16="http://schemas.microsoft.com/office/drawing/2014/main" id="{76012B9C-D3BD-E2DA-6D9A-815E84F445C9}"/>
              </a:ext>
            </a:extLst>
          </p:cNvPr>
          <p:cNvSpPr/>
          <p:nvPr/>
        </p:nvSpPr>
        <p:spPr>
          <a:xfrm>
            <a:off x="77674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5" name="Rectangle 34">
            <a:extLst>
              <a:ext uri="{FF2B5EF4-FFF2-40B4-BE49-F238E27FC236}">
                <a16:creationId xmlns:a16="http://schemas.microsoft.com/office/drawing/2014/main" id="{F5CFD722-05FC-DD87-1070-AF100DA7AA54}"/>
              </a:ext>
            </a:extLst>
          </p:cNvPr>
          <p:cNvSpPr/>
          <p:nvPr/>
        </p:nvSpPr>
        <p:spPr>
          <a:xfrm>
            <a:off x="127461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6" name="Rectangle 35">
            <a:extLst>
              <a:ext uri="{FF2B5EF4-FFF2-40B4-BE49-F238E27FC236}">
                <a16:creationId xmlns:a16="http://schemas.microsoft.com/office/drawing/2014/main" id="{5DA3BE38-49E4-539F-B0F3-4DE8CF49533E}"/>
              </a:ext>
            </a:extLst>
          </p:cNvPr>
          <p:cNvSpPr/>
          <p:nvPr/>
        </p:nvSpPr>
        <p:spPr>
          <a:xfrm>
            <a:off x="177248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37" name="Rectangle 36">
            <a:extLst>
              <a:ext uri="{FF2B5EF4-FFF2-40B4-BE49-F238E27FC236}">
                <a16:creationId xmlns:a16="http://schemas.microsoft.com/office/drawing/2014/main" id="{00B5FA55-9145-3ADA-801E-10A599D8BEBE}"/>
              </a:ext>
            </a:extLst>
          </p:cNvPr>
          <p:cNvSpPr/>
          <p:nvPr/>
        </p:nvSpPr>
        <p:spPr>
          <a:xfrm>
            <a:off x="227035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8" name="Rectangle 37">
            <a:extLst>
              <a:ext uri="{FF2B5EF4-FFF2-40B4-BE49-F238E27FC236}">
                <a16:creationId xmlns:a16="http://schemas.microsoft.com/office/drawing/2014/main" id="{1B038FA3-1413-C929-A244-EDC16D12E33E}"/>
              </a:ext>
            </a:extLst>
          </p:cNvPr>
          <p:cNvSpPr/>
          <p:nvPr/>
        </p:nvSpPr>
        <p:spPr>
          <a:xfrm>
            <a:off x="276822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45" name="TextBox 44">
            <a:extLst>
              <a:ext uri="{FF2B5EF4-FFF2-40B4-BE49-F238E27FC236}">
                <a16:creationId xmlns:a16="http://schemas.microsoft.com/office/drawing/2014/main" id="{EACBED9A-EF55-749D-A9D2-DB33E10BD9EA}"/>
              </a:ext>
            </a:extLst>
          </p:cNvPr>
          <p:cNvSpPr txBox="1"/>
          <p:nvPr/>
        </p:nvSpPr>
        <p:spPr>
          <a:xfrm>
            <a:off x="116198" y="2996729"/>
            <a:ext cx="637756" cy="369332"/>
          </a:xfrm>
          <a:prstGeom prst="rect">
            <a:avLst/>
          </a:prstGeom>
          <a:noFill/>
        </p:spPr>
        <p:txBody>
          <a:bodyPr wrap="square" rtlCol="0">
            <a:spAutoFit/>
          </a:bodyPr>
          <a:lstStyle/>
          <a:p>
            <a:r>
              <a:rPr lang="en-US" dirty="0"/>
              <a:t>F1</a:t>
            </a:r>
          </a:p>
        </p:txBody>
      </p:sp>
      <p:sp>
        <p:nvSpPr>
          <p:cNvPr id="46" name="TextBox 45">
            <a:extLst>
              <a:ext uri="{FF2B5EF4-FFF2-40B4-BE49-F238E27FC236}">
                <a16:creationId xmlns:a16="http://schemas.microsoft.com/office/drawing/2014/main" id="{CD48F402-BD30-4AB3-25AA-2766BFDD566F}"/>
              </a:ext>
            </a:extLst>
          </p:cNvPr>
          <p:cNvSpPr txBox="1"/>
          <p:nvPr/>
        </p:nvSpPr>
        <p:spPr>
          <a:xfrm>
            <a:off x="116198" y="4174490"/>
            <a:ext cx="652504" cy="369332"/>
          </a:xfrm>
          <a:prstGeom prst="rect">
            <a:avLst/>
          </a:prstGeom>
          <a:noFill/>
        </p:spPr>
        <p:txBody>
          <a:bodyPr wrap="square" rtlCol="0">
            <a:spAutoFit/>
          </a:bodyPr>
          <a:lstStyle/>
          <a:p>
            <a:r>
              <a:rPr lang="en-US" dirty="0"/>
              <a:t>F2</a:t>
            </a:r>
          </a:p>
        </p:txBody>
      </p:sp>
      <p:sp>
        <p:nvSpPr>
          <p:cNvPr id="113" name="Rectangle 112">
            <a:extLst>
              <a:ext uri="{FF2B5EF4-FFF2-40B4-BE49-F238E27FC236}">
                <a16:creationId xmlns:a16="http://schemas.microsoft.com/office/drawing/2014/main" id="{4D38A8A1-B8C0-5A76-B923-833EC30F558A}"/>
              </a:ext>
            </a:extLst>
          </p:cNvPr>
          <p:cNvSpPr/>
          <p:nvPr/>
        </p:nvSpPr>
        <p:spPr>
          <a:xfrm>
            <a:off x="75708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a:extLst>
              <a:ext uri="{FF2B5EF4-FFF2-40B4-BE49-F238E27FC236}">
                <a16:creationId xmlns:a16="http://schemas.microsoft.com/office/drawing/2014/main" id="{20669DDE-59E0-BB84-7468-EFBA53676EAA}"/>
              </a:ext>
            </a:extLst>
          </p:cNvPr>
          <p:cNvSpPr/>
          <p:nvPr/>
        </p:nvSpPr>
        <p:spPr>
          <a:xfrm>
            <a:off x="125495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a:extLst>
              <a:ext uri="{FF2B5EF4-FFF2-40B4-BE49-F238E27FC236}">
                <a16:creationId xmlns:a16="http://schemas.microsoft.com/office/drawing/2014/main" id="{779711E5-7A25-9F8C-6846-790AFF750449}"/>
              </a:ext>
            </a:extLst>
          </p:cNvPr>
          <p:cNvSpPr/>
          <p:nvPr/>
        </p:nvSpPr>
        <p:spPr>
          <a:xfrm>
            <a:off x="175282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Rectangle 115">
            <a:extLst>
              <a:ext uri="{FF2B5EF4-FFF2-40B4-BE49-F238E27FC236}">
                <a16:creationId xmlns:a16="http://schemas.microsoft.com/office/drawing/2014/main" id="{9A2D61D4-9613-2ABE-88A1-2ACA41DEC6F0}"/>
              </a:ext>
            </a:extLst>
          </p:cNvPr>
          <p:cNvSpPr/>
          <p:nvPr/>
        </p:nvSpPr>
        <p:spPr>
          <a:xfrm>
            <a:off x="225069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Rectangle 116">
            <a:extLst>
              <a:ext uri="{FF2B5EF4-FFF2-40B4-BE49-F238E27FC236}">
                <a16:creationId xmlns:a16="http://schemas.microsoft.com/office/drawing/2014/main" id="{5F4CB58A-E03E-5EFE-3AC0-6CFCD44B63F7}"/>
              </a:ext>
            </a:extLst>
          </p:cNvPr>
          <p:cNvSpPr/>
          <p:nvPr/>
        </p:nvSpPr>
        <p:spPr>
          <a:xfrm>
            <a:off x="274856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a:extLst>
              <a:ext uri="{FF2B5EF4-FFF2-40B4-BE49-F238E27FC236}">
                <a16:creationId xmlns:a16="http://schemas.microsoft.com/office/drawing/2014/main" id="{AAB1C334-C3ED-0FC3-5008-46FE7E70613C}"/>
              </a:ext>
            </a:extLst>
          </p:cNvPr>
          <p:cNvSpPr/>
          <p:nvPr/>
        </p:nvSpPr>
        <p:spPr>
          <a:xfrm>
            <a:off x="324643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a:extLst>
              <a:ext uri="{FF2B5EF4-FFF2-40B4-BE49-F238E27FC236}">
                <a16:creationId xmlns:a16="http://schemas.microsoft.com/office/drawing/2014/main" id="{C2485CEB-47F9-0A96-20C7-AF996E905D38}"/>
              </a:ext>
            </a:extLst>
          </p:cNvPr>
          <p:cNvSpPr/>
          <p:nvPr/>
        </p:nvSpPr>
        <p:spPr>
          <a:xfrm>
            <a:off x="374430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a:extLst>
              <a:ext uri="{FF2B5EF4-FFF2-40B4-BE49-F238E27FC236}">
                <a16:creationId xmlns:a16="http://schemas.microsoft.com/office/drawing/2014/main" id="{015732A3-6D20-DB2B-2454-853F2B7459C2}"/>
              </a:ext>
            </a:extLst>
          </p:cNvPr>
          <p:cNvSpPr/>
          <p:nvPr/>
        </p:nvSpPr>
        <p:spPr>
          <a:xfrm>
            <a:off x="424217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6EA1C754-E0EB-F4D8-C574-9D4EF98C680F}"/>
              </a:ext>
            </a:extLst>
          </p:cNvPr>
          <p:cNvSpPr/>
          <p:nvPr/>
        </p:nvSpPr>
        <p:spPr>
          <a:xfrm>
            <a:off x="474004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a:extLst>
              <a:ext uri="{FF2B5EF4-FFF2-40B4-BE49-F238E27FC236}">
                <a16:creationId xmlns:a16="http://schemas.microsoft.com/office/drawing/2014/main" id="{C52036EF-1B5E-74D8-E9FF-0F733A78605B}"/>
              </a:ext>
            </a:extLst>
          </p:cNvPr>
          <p:cNvSpPr/>
          <p:nvPr/>
        </p:nvSpPr>
        <p:spPr>
          <a:xfrm>
            <a:off x="523791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a:extLst>
              <a:ext uri="{FF2B5EF4-FFF2-40B4-BE49-F238E27FC236}">
                <a16:creationId xmlns:a16="http://schemas.microsoft.com/office/drawing/2014/main" id="{B0AFFCE9-F139-9523-25FE-AEC0791AFC13}"/>
              </a:ext>
            </a:extLst>
          </p:cNvPr>
          <p:cNvSpPr/>
          <p:nvPr/>
        </p:nvSpPr>
        <p:spPr>
          <a:xfrm>
            <a:off x="5735787" y="186750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a:extLst>
              <a:ext uri="{FF2B5EF4-FFF2-40B4-BE49-F238E27FC236}">
                <a16:creationId xmlns:a16="http://schemas.microsoft.com/office/drawing/2014/main" id="{311319BE-B235-39E2-26C9-510AF0E33A0C}"/>
              </a:ext>
            </a:extLst>
          </p:cNvPr>
          <p:cNvSpPr/>
          <p:nvPr/>
        </p:nvSpPr>
        <p:spPr>
          <a:xfrm>
            <a:off x="762849" y="304777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a:extLst>
              <a:ext uri="{FF2B5EF4-FFF2-40B4-BE49-F238E27FC236}">
                <a16:creationId xmlns:a16="http://schemas.microsoft.com/office/drawing/2014/main" id="{19BE5CF7-B42B-DA9D-7F3D-8321AF44B3AC}"/>
              </a:ext>
            </a:extLst>
          </p:cNvPr>
          <p:cNvSpPr/>
          <p:nvPr/>
        </p:nvSpPr>
        <p:spPr>
          <a:xfrm>
            <a:off x="1260719" y="304777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Rectangle 125">
            <a:extLst>
              <a:ext uri="{FF2B5EF4-FFF2-40B4-BE49-F238E27FC236}">
                <a16:creationId xmlns:a16="http://schemas.microsoft.com/office/drawing/2014/main" id="{598491B8-54BF-1675-9BEC-6EE0CECA4543}"/>
              </a:ext>
            </a:extLst>
          </p:cNvPr>
          <p:cNvSpPr/>
          <p:nvPr/>
        </p:nvSpPr>
        <p:spPr>
          <a:xfrm>
            <a:off x="1758589" y="304777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7" name="Rectangle 126">
            <a:extLst>
              <a:ext uri="{FF2B5EF4-FFF2-40B4-BE49-F238E27FC236}">
                <a16:creationId xmlns:a16="http://schemas.microsoft.com/office/drawing/2014/main" id="{2EA84C88-89E9-0415-9977-E5E44ED4ED98}"/>
              </a:ext>
            </a:extLst>
          </p:cNvPr>
          <p:cNvSpPr/>
          <p:nvPr/>
        </p:nvSpPr>
        <p:spPr>
          <a:xfrm>
            <a:off x="2256459" y="304777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a:extLst>
              <a:ext uri="{FF2B5EF4-FFF2-40B4-BE49-F238E27FC236}">
                <a16:creationId xmlns:a16="http://schemas.microsoft.com/office/drawing/2014/main" id="{15EE0E18-AD49-704F-EA27-D3E2EB0ED23E}"/>
              </a:ext>
            </a:extLst>
          </p:cNvPr>
          <p:cNvSpPr/>
          <p:nvPr/>
        </p:nvSpPr>
        <p:spPr>
          <a:xfrm>
            <a:off x="2754329" y="304777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a:extLst>
              <a:ext uri="{FF2B5EF4-FFF2-40B4-BE49-F238E27FC236}">
                <a16:creationId xmlns:a16="http://schemas.microsoft.com/office/drawing/2014/main" id="{F21F50ED-C367-B386-6029-276524CDEFEA}"/>
              </a:ext>
            </a:extLst>
          </p:cNvPr>
          <p:cNvSpPr/>
          <p:nvPr/>
        </p:nvSpPr>
        <p:spPr>
          <a:xfrm>
            <a:off x="3252199" y="304777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a:extLst>
              <a:ext uri="{FF2B5EF4-FFF2-40B4-BE49-F238E27FC236}">
                <a16:creationId xmlns:a16="http://schemas.microsoft.com/office/drawing/2014/main" id="{246D12CF-6AEA-8FA4-4A58-5D2470207F84}"/>
              </a:ext>
            </a:extLst>
          </p:cNvPr>
          <p:cNvSpPr/>
          <p:nvPr/>
        </p:nvSpPr>
        <p:spPr>
          <a:xfrm>
            <a:off x="776256" y="421913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a:extLst>
              <a:ext uri="{FF2B5EF4-FFF2-40B4-BE49-F238E27FC236}">
                <a16:creationId xmlns:a16="http://schemas.microsoft.com/office/drawing/2014/main" id="{08E54136-5A01-3054-1975-ED1885F02052}"/>
              </a:ext>
            </a:extLst>
          </p:cNvPr>
          <p:cNvSpPr/>
          <p:nvPr/>
        </p:nvSpPr>
        <p:spPr>
          <a:xfrm>
            <a:off x="1274126" y="421913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a:extLst>
              <a:ext uri="{FF2B5EF4-FFF2-40B4-BE49-F238E27FC236}">
                <a16:creationId xmlns:a16="http://schemas.microsoft.com/office/drawing/2014/main" id="{3DC2BFE0-5129-24F9-01C7-EE8ED133E150}"/>
              </a:ext>
            </a:extLst>
          </p:cNvPr>
          <p:cNvSpPr/>
          <p:nvPr/>
        </p:nvSpPr>
        <p:spPr>
          <a:xfrm>
            <a:off x="1771996" y="421913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a:extLst>
              <a:ext uri="{FF2B5EF4-FFF2-40B4-BE49-F238E27FC236}">
                <a16:creationId xmlns:a16="http://schemas.microsoft.com/office/drawing/2014/main" id="{2D4B8A3F-4B87-7700-22FB-594DB9501144}"/>
              </a:ext>
            </a:extLst>
          </p:cNvPr>
          <p:cNvSpPr/>
          <p:nvPr/>
        </p:nvSpPr>
        <p:spPr>
          <a:xfrm>
            <a:off x="2269866" y="421913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a:extLst>
              <a:ext uri="{FF2B5EF4-FFF2-40B4-BE49-F238E27FC236}">
                <a16:creationId xmlns:a16="http://schemas.microsoft.com/office/drawing/2014/main" id="{FC12E1C1-C56A-93AD-759D-50366555051A}"/>
              </a:ext>
            </a:extLst>
          </p:cNvPr>
          <p:cNvSpPr/>
          <p:nvPr/>
        </p:nvSpPr>
        <p:spPr>
          <a:xfrm>
            <a:off x="2767736" y="421913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Rectangle 134">
            <a:extLst>
              <a:ext uri="{FF2B5EF4-FFF2-40B4-BE49-F238E27FC236}">
                <a16:creationId xmlns:a16="http://schemas.microsoft.com/office/drawing/2014/main" id="{DC815E3C-DD26-A6C6-E6C3-A0D41D787520}"/>
              </a:ext>
            </a:extLst>
          </p:cNvPr>
          <p:cNvSpPr/>
          <p:nvPr/>
        </p:nvSpPr>
        <p:spPr>
          <a:xfrm>
            <a:off x="8951782" y="186353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6" name="Rectangle 135">
            <a:extLst>
              <a:ext uri="{FF2B5EF4-FFF2-40B4-BE49-F238E27FC236}">
                <a16:creationId xmlns:a16="http://schemas.microsoft.com/office/drawing/2014/main" id="{F290BD92-4A40-D2F2-156C-86D4238D76B5}"/>
              </a:ext>
            </a:extLst>
          </p:cNvPr>
          <p:cNvSpPr/>
          <p:nvPr/>
        </p:nvSpPr>
        <p:spPr>
          <a:xfrm>
            <a:off x="9449652" y="186353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cxnSp>
        <p:nvCxnSpPr>
          <p:cNvPr id="138" name="Straight Arrow Connector 137">
            <a:extLst>
              <a:ext uri="{FF2B5EF4-FFF2-40B4-BE49-F238E27FC236}">
                <a16:creationId xmlns:a16="http://schemas.microsoft.com/office/drawing/2014/main" id="{CA279E01-7626-FE17-7EBD-7BB9A9EDCCD3}"/>
              </a:ext>
            </a:extLst>
          </p:cNvPr>
          <p:cNvCxnSpPr>
            <a:stCxn id="135" idx="2"/>
          </p:cNvCxnSpPr>
          <p:nvPr/>
        </p:nvCxnSpPr>
        <p:spPr>
          <a:xfrm flipH="1">
            <a:off x="8951782" y="2124708"/>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267F905-9FE0-DB15-0EE1-735F5FBECD50}"/>
              </a:ext>
            </a:extLst>
          </p:cNvPr>
          <p:cNvCxnSpPr>
            <a:cxnSpLocks/>
          </p:cNvCxnSpPr>
          <p:nvPr/>
        </p:nvCxnSpPr>
        <p:spPr>
          <a:xfrm>
            <a:off x="9712216" y="2131111"/>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0ACB81CE-4F57-3D85-C685-154B731F4B6A}"/>
              </a:ext>
            </a:extLst>
          </p:cNvPr>
          <p:cNvSpPr/>
          <p:nvPr/>
        </p:nvSpPr>
        <p:spPr>
          <a:xfrm>
            <a:off x="8715807" y="2469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5" name="Rectangle 144">
            <a:extLst>
              <a:ext uri="{FF2B5EF4-FFF2-40B4-BE49-F238E27FC236}">
                <a16:creationId xmlns:a16="http://schemas.microsoft.com/office/drawing/2014/main" id="{9CDC0FB8-AAC0-DF8F-46D1-7DC3D070248D}"/>
              </a:ext>
            </a:extLst>
          </p:cNvPr>
          <p:cNvSpPr/>
          <p:nvPr/>
        </p:nvSpPr>
        <p:spPr>
          <a:xfrm>
            <a:off x="9687298" y="24761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46" name="Rectangle 145">
            <a:extLst>
              <a:ext uri="{FF2B5EF4-FFF2-40B4-BE49-F238E27FC236}">
                <a16:creationId xmlns:a16="http://schemas.microsoft.com/office/drawing/2014/main" id="{96F0128A-9F6C-9145-010D-71B8324668A3}"/>
              </a:ext>
            </a:extLst>
          </p:cNvPr>
          <p:cNvSpPr/>
          <p:nvPr/>
        </p:nvSpPr>
        <p:spPr>
          <a:xfrm>
            <a:off x="8963285" y="30968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47" name="Rectangle 146">
            <a:extLst>
              <a:ext uri="{FF2B5EF4-FFF2-40B4-BE49-F238E27FC236}">
                <a16:creationId xmlns:a16="http://schemas.microsoft.com/office/drawing/2014/main" id="{00A2A461-3943-E89E-6B6D-D65BAEADA02E}"/>
              </a:ext>
            </a:extLst>
          </p:cNvPr>
          <p:cNvSpPr/>
          <p:nvPr/>
        </p:nvSpPr>
        <p:spPr>
          <a:xfrm>
            <a:off x="9461155" y="30968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cxnSp>
        <p:nvCxnSpPr>
          <p:cNvPr id="148" name="Straight Arrow Connector 147">
            <a:extLst>
              <a:ext uri="{FF2B5EF4-FFF2-40B4-BE49-F238E27FC236}">
                <a16:creationId xmlns:a16="http://schemas.microsoft.com/office/drawing/2014/main" id="{85766CE7-C159-A2AD-57C0-77D7825EEE92}"/>
              </a:ext>
            </a:extLst>
          </p:cNvPr>
          <p:cNvCxnSpPr>
            <a:cxnSpLocks/>
          </p:cNvCxnSpPr>
          <p:nvPr/>
        </p:nvCxnSpPr>
        <p:spPr>
          <a:xfrm>
            <a:off x="8951782" y="2745005"/>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E8647003-6262-49E9-39AB-95A3F8E8AF55}"/>
              </a:ext>
            </a:extLst>
          </p:cNvPr>
          <p:cNvCxnSpPr/>
          <p:nvPr/>
        </p:nvCxnSpPr>
        <p:spPr>
          <a:xfrm flipH="1">
            <a:off x="9695458" y="2741107"/>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C4E4591D-2220-D3B7-CE3D-A0590C2F5D7C}"/>
              </a:ext>
            </a:extLst>
          </p:cNvPr>
          <p:cNvSpPr/>
          <p:nvPr/>
        </p:nvSpPr>
        <p:spPr>
          <a:xfrm>
            <a:off x="8954463" y="186805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51" name="Rectangle 150">
            <a:extLst>
              <a:ext uri="{FF2B5EF4-FFF2-40B4-BE49-F238E27FC236}">
                <a16:creationId xmlns:a16="http://schemas.microsoft.com/office/drawing/2014/main" id="{FCAB69F5-3024-6554-042A-E2ADA424FCBA}"/>
              </a:ext>
            </a:extLst>
          </p:cNvPr>
          <p:cNvSpPr/>
          <p:nvPr/>
        </p:nvSpPr>
        <p:spPr>
          <a:xfrm>
            <a:off x="9452333" y="186805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52" name="Straight Arrow Connector 151">
            <a:extLst>
              <a:ext uri="{FF2B5EF4-FFF2-40B4-BE49-F238E27FC236}">
                <a16:creationId xmlns:a16="http://schemas.microsoft.com/office/drawing/2014/main" id="{364D15FC-DD67-80A7-6C46-402B7CB038BD}"/>
              </a:ext>
            </a:extLst>
          </p:cNvPr>
          <p:cNvCxnSpPr>
            <a:stCxn id="150" idx="2"/>
          </p:cNvCxnSpPr>
          <p:nvPr/>
        </p:nvCxnSpPr>
        <p:spPr>
          <a:xfrm flipH="1">
            <a:off x="8954463" y="2129231"/>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C2F74C7-94DD-EBC4-2EE6-0C7DC3457EA4}"/>
              </a:ext>
            </a:extLst>
          </p:cNvPr>
          <p:cNvCxnSpPr>
            <a:cxnSpLocks/>
          </p:cNvCxnSpPr>
          <p:nvPr/>
        </p:nvCxnSpPr>
        <p:spPr>
          <a:xfrm>
            <a:off x="9714897" y="2135634"/>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EEA158FC-3DAF-7C4E-89B9-DC70906F0ACF}"/>
              </a:ext>
            </a:extLst>
          </p:cNvPr>
          <p:cNvSpPr/>
          <p:nvPr/>
        </p:nvSpPr>
        <p:spPr>
          <a:xfrm>
            <a:off x="8718488" y="24742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55" name="Rectangle 154">
            <a:extLst>
              <a:ext uri="{FF2B5EF4-FFF2-40B4-BE49-F238E27FC236}">
                <a16:creationId xmlns:a16="http://schemas.microsoft.com/office/drawing/2014/main" id="{C1174AB2-C4F0-D562-D6A7-F23455899167}"/>
              </a:ext>
            </a:extLst>
          </p:cNvPr>
          <p:cNvSpPr/>
          <p:nvPr/>
        </p:nvSpPr>
        <p:spPr>
          <a:xfrm>
            <a:off x="9689979" y="248062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6" name="Rectangle 155">
            <a:extLst>
              <a:ext uri="{FF2B5EF4-FFF2-40B4-BE49-F238E27FC236}">
                <a16:creationId xmlns:a16="http://schemas.microsoft.com/office/drawing/2014/main" id="{E2407861-B6BA-92EF-D533-DD33CF18F901}"/>
              </a:ext>
            </a:extLst>
          </p:cNvPr>
          <p:cNvSpPr/>
          <p:nvPr/>
        </p:nvSpPr>
        <p:spPr>
          <a:xfrm>
            <a:off x="8965966" y="310134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7" name="Rectangle 156">
            <a:extLst>
              <a:ext uri="{FF2B5EF4-FFF2-40B4-BE49-F238E27FC236}">
                <a16:creationId xmlns:a16="http://schemas.microsoft.com/office/drawing/2014/main" id="{F3E36FC8-C465-6D9C-915B-7F439A2266CD}"/>
              </a:ext>
            </a:extLst>
          </p:cNvPr>
          <p:cNvSpPr/>
          <p:nvPr/>
        </p:nvSpPr>
        <p:spPr>
          <a:xfrm>
            <a:off x="9463836" y="310134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cxnSp>
        <p:nvCxnSpPr>
          <p:cNvPr id="158" name="Straight Arrow Connector 157">
            <a:extLst>
              <a:ext uri="{FF2B5EF4-FFF2-40B4-BE49-F238E27FC236}">
                <a16:creationId xmlns:a16="http://schemas.microsoft.com/office/drawing/2014/main" id="{DFAA723B-BB23-A311-5AE4-3A6CA25FD1CB}"/>
              </a:ext>
            </a:extLst>
          </p:cNvPr>
          <p:cNvCxnSpPr>
            <a:cxnSpLocks/>
          </p:cNvCxnSpPr>
          <p:nvPr/>
        </p:nvCxnSpPr>
        <p:spPr>
          <a:xfrm>
            <a:off x="8954463" y="2749528"/>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E4B50BA-72A5-75C9-0D86-1D03B956A855}"/>
              </a:ext>
            </a:extLst>
          </p:cNvPr>
          <p:cNvCxnSpPr/>
          <p:nvPr/>
        </p:nvCxnSpPr>
        <p:spPr>
          <a:xfrm flipH="1">
            <a:off x="9698139" y="2745630"/>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1646CB5B-4BAD-88E8-9C2B-41550716C48E}"/>
              </a:ext>
            </a:extLst>
          </p:cNvPr>
          <p:cNvSpPr/>
          <p:nvPr/>
        </p:nvSpPr>
        <p:spPr>
          <a:xfrm>
            <a:off x="8958484" y="18704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71" name="Rectangle 170">
            <a:extLst>
              <a:ext uri="{FF2B5EF4-FFF2-40B4-BE49-F238E27FC236}">
                <a16:creationId xmlns:a16="http://schemas.microsoft.com/office/drawing/2014/main" id="{5E2E47D1-275B-E03F-CE5A-DD75D7FC4AC1}"/>
              </a:ext>
            </a:extLst>
          </p:cNvPr>
          <p:cNvSpPr/>
          <p:nvPr/>
        </p:nvSpPr>
        <p:spPr>
          <a:xfrm>
            <a:off x="9456354" y="18704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cxnSp>
        <p:nvCxnSpPr>
          <p:cNvPr id="172" name="Straight Arrow Connector 171">
            <a:extLst>
              <a:ext uri="{FF2B5EF4-FFF2-40B4-BE49-F238E27FC236}">
                <a16:creationId xmlns:a16="http://schemas.microsoft.com/office/drawing/2014/main" id="{F7FDB91B-98D4-7AD8-4546-36F21C4BFAD4}"/>
              </a:ext>
            </a:extLst>
          </p:cNvPr>
          <p:cNvCxnSpPr>
            <a:stCxn id="170" idx="2"/>
          </p:cNvCxnSpPr>
          <p:nvPr/>
        </p:nvCxnSpPr>
        <p:spPr>
          <a:xfrm flipH="1">
            <a:off x="8958484" y="2131590"/>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EF5BB1CE-292B-D8FF-1B83-EBF7212CA220}"/>
              </a:ext>
            </a:extLst>
          </p:cNvPr>
          <p:cNvCxnSpPr>
            <a:cxnSpLocks/>
          </p:cNvCxnSpPr>
          <p:nvPr/>
        </p:nvCxnSpPr>
        <p:spPr>
          <a:xfrm>
            <a:off x="9718918" y="2137993"/>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EBB2F064-E741-5336-6360-3BE4DBCDEBFE}"/>
              </a:ext>
            </a:extLst>
          </p:cNvPr>
          <p:cNvSpPr/>
          <p:nvPr/>
        </p:nvSpPr>
        <p:spPr>
          <a:xfrm>
            <a:off x="8722509" y="247658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75" name="Rectangle 174">
            <a:extLst>
              <a:ext uri="{FF2B5EF4-FFF2-40B4-BE49-F238E27FC236}">
                <a16:creationId xmlns:a16="http://schemas.microsoft.com/office/drawing/2014/main" id="{6119CC8C-0646-4101-59A7-18A6A87BFA97}"/>
              </a:ext>
            </a:extLst>
          </p:cNvPr>
          <p:cNvSpPr/>
          <p:nvPr/>
        </p:nvSpPr>
        <p:spPr>
          <a:xfrm>
            <a:off x="9694000" y="248298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76" name="Rectangle 175">
            <a:extLst>
              <a:ext uri="{FF2B5EF4-FFF2-40B4-BE49-F238E27FC236}">
                <a16:creationId xmlns:a16="http://schemas.microsoft.com/office/drawing/2014/main" id="{3A724E7F-930F-FAF7-EFC1-B72AEA553EC7}"/>
              </a:ext>
            </a:extLst>
          </p:cNvPr>
          <p:cNvSpPr/>
          <p:nvPr/>
        </p:nvSpPr>
        <p:spPr>
          <a:xfrm>
            <a:off x="8969987" y="3103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77" name="Rectangle 176">
            <a:extLst>
              <a:ext uri="{FF2B5EF4-FFF2-40B4-BE49-F238E27FC236}">
                <a16:creationId xmlns:a16="http://schemas.microsoft.com/office/drawing/2014/main" id="{F58BC292-75A0-C71B-39FE-DE74E5882860}"/>
              </a:ext>
            </a:extLst>
          </p:cNvPr>
          <p:cNvSpPr/>
          <p:nvPr/>
        </p:nvSpPr>
        <p:spPr>
          <a:xfrm>
            <a:off x="9467857" y="3103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cxnSp>
        <p:nvCxnSpPr>
          <p:cNvPr id="178" name="Straight Arrow Connector 177">
            <a:extLst>
              <a:ext uri="{FF2B5EF4-FFF2-40B4-BE49-F238E27FC236}">
                <a16:creationId xmlns:a16="http://schemas.microsoft.com/office/drawing/2014/main" id="{FF8DEB8E-F201-0005-64B6-ED072A3BD8A5}"/>
              </a:ext>
            </a:extLst>
          </p:cNvPr>
          <p:cNvCxnSpPr>
            <a:cxnSpLocks/>
          </p:cNvCxnSpPr>
          <p:nvPr/>
        </p:nvCxnSpPr>
        <p:spPr>
          <a:xfrm>
            <a:off x="8958484" y="2751887"/>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8849E0D6-4AF6-6174-29AE-4E274EFAFC44}"/>
              </a:ext>
            </a:extLst>
          </p:cNvPr>
          <p:cNvCxnSpPr/>
          <p:nvPr/>
        </p:nvCxnSpPr>
        <p:spPr>
          <a:xfrm flipH="1">
            <a:off x="9702160" y="2747989"/>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7108CC79-9260-8C8C-4571-D775C86FCCCD}"/>
              </a:ext>
            </a:extLst>
          </p:cNvPr>
          <p:cNvSpPr/>
          <p:nvPr/>
        </p:nvSpPr>
        <p:spPr>
          <a:xfrm>
            <a:off x="8951247" y="187404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81" name="Rectangle 180">
            <a:extLst>
              <a:ext uri="{FF2B5EF4-FFF2-40B4-BE49-F238E27FC236}">
                <a16:creationId xmlns:a16="http://schemas.microsoft.com/office/drawing/2014/main" id="{E7C264C5-5293-1A8F-F43C-33AA281433D5}"/>
              </a:ext>
            </a:extLst>
          </p:cNvPr>
          <p:cNvSpPr/>
          <p:nvPr/>
        </p:nvSpPr>
        <p:spPr>
          <a:xfrm>
            <a:off x="9449117" y="187404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cxnSp>
        <p:nvCxnSpPr>
          <p:cNvPr id="182" name="Straight Arrow Connector 181">
            <a:extLst>
              <a:ext uri="{FF2B5EF4-FFF2-40B4-BE49-F238E27FC236}">
                <a16:creationId xmlns:a16="http://schemas.microsoft.com/office/drawing/2014/main" id="{8DB59883-0451-B6C6-245F-30CCE9C2EA58}"/>
              </a:ext>
            </a:extLst>
          </p:cNvPr>
          <p:cNvCxnSpPr>
            <a:stCxn id="180" idx="2"/>
          </p:cNvCxnSpPr>
          <p:nvPr/>
        </p:nvCxnSpPr>
        <p:spPr>
          <a:xfrm flipH="1">
            <a:off x="8951247" y="2135222"/>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312AE4CD-EAAF-AFFB-CE1C-2F874DFD31B9}"/>
              </a:ext>
            </a:extLst>
          </p:cNvPr>
          <p:cNvCxnSpPr>
            <a:cxnSpLocks/>
          </p:cNvCxnSpPr>
          <p:nvPr/>
        </p:nvCxnSpPr>
        <p:spPr>
          <a:xfrm>
            <a:off x="9711681" y="2141625"/>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A39C7996-D705-56CE-76FD-A3B32DE40941}"/>
              </a:ext>
            </a:extLst>
          </p:cNvPr>
          <p:cNvSpPr/>
          <p:nvPr/>
        </p:nvSpPr>
        <p:spPr>
          <a:xfrm>
            <a:off x="8715272" y="248021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85" name="Rectangle 184">
            <a:extLst>
              <a:ext uri="{FF2B5EF4-FFF2-40B4-BE49-F238E27FC236}">
                <a16:creationId xmlns:a16="http://schemas.microsoft.com/office/drawing/2014/main" id="{61984C14-8322-38ED-C770-172CA3CCCCBB}"/>
              </a:ext>
            </a:extLst>
          </p:cNvPr>
          <p:cNvSpPr/>
          <p:nvPr/>
        </p:nvSpPr>
        <p:spPr>
          <a:xfrm>
            <a:off x="9686763" y="248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nvGrpSpPr>
          <p:cNvPr id="271" name="Group 270">
            <a:extLst>
              <a:ext uri="{FF2B5EF4-FFF2-40B4-BE49-F238E27FC236}">
                <a16:creationId xmlns:a16="http://schemas.microsoft.com/office/drawing/2014/main" id="{79DE2895-961F-F817-81AB-CAEE3DFBF245}"/>
              </a:ext>
            </a:extLst>
          </p:cNvPr>
          <p:cNvGrpSpPr/>
          <p:nvPr/>
        </p:nvGrpSpPr>
        <p:grpSpPr>
          <a:xfrm>
            <a:off x="8962750" y="3107334"/>
            <a:ext cx="989483" cy="261177"/>
            <a:chOff x="10041842" y="1442050"/>
            <a:chExt cx="989483" cy="261177"/>
          </a:xfrm>
        </p:grpSpPr>
        <p:sp>
          <p:nvSpPr>
            <p:cNvPr id="186" name="Rectangle 185">
              <a:extLst>
                <a:ext uri="{FF2B5EF4-FFF2-40B4-BE49-F238E27FC236}">
                  <a16:creationId xmlns:a16="http://schemas.microsoft.com/office/drawing/2014/main" id="{3335E55A-9870-712B-8CC7-1407D37AC843}"/>
                </a:ext>
              </a:extLst>
            </p:cNvPr>
            <p:cNvSpPr/>
            <p:nvPr/>
          </p:nvSpPr>
          <p:spPr>
            <a:xfrm>
              <a:off x="10041842" y="144205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87" name="Rectangle 186">
              <a:extLst>
                <a:ext uri="{FF2B5EF4-FFF2-40B4-BE49-F238E27FC236}">
                  <a16:creationId xmlns:a16="http://schemas.microsoft.com/office/drawing/2014/main" id="{F0BFA115-7DB2-92E0-ED84-01DD98C06F83}"/>
                </a:ext>
              </a:extLst>
            </p:cNvPr>
            <p:cNvSpPr/>
            <p:nvPr/>
          </p:nvSpPr>
          <p:spPr>
            <a:xfrm>
              <a:off x="10539712" y="144205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grpSp>
        <p:nvGrpSpPr>
          <p:cNvPr id="273" name="Group 272">
            <a:extLst>
              <a:ext uri="{FF2B5EF4-FFF2-40B4-BE49-F238E27FC236}">
                <a16:creationId xmlns:a16="http://schemas.microsoft.com/office/drawing/2014/main" id="{3D2B0617-BFC4-8BFD-C1A7-19327C64D152}"/>
              </a:ext>
            </a:extLst>
          </p:cNvPr>
          <p:cNvGrpSpPr/>
          <p:nvPr/>
        </p:nvGrpSpPr>
        <p:grpSpPr>
          <a:xfrm>
            <a:off x="8951247" y="2751621"/>
            <a:ext cx="989483" cy="344994"/>
            <a:chOff x="10030339" y="1086337"/>
            <a:chExt cx="989483" cy="344994"/>
          </a:xfrm>
        </p:grpSpPr>
        <p:cxnSp>
          <p:nvCxnSpPr>
            <p:cNvPr id="188" name="Straight Arrow Connector 187">
              <a:extLst>
                <a:ext uri="{FF2B5EF4-FFF2-40B4-BE49-F238E27FC236}">
                  <a16:creationId xmlns:a16="http://schemas.microsoft.com/office/drawing/2014/main" id="{00304239-CA74-912B-D6EA-509335F0FAD5}"/>
                </a:ext>
              </a:extLst>
            </p:cNvPr>
            <p:cNvCxnSpPr>
              <a:cxnSpLocks/>
            </p:cNvCxnSpPr>
            <p:nvPr/>
          </p:nvCxnSpPr>
          <p:spPr>
            <a:xfrm>
              <a:off x="10030339" y="1090235"/>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CBBA069F-351F-0DF6-C021-8957B820D27A}"/>
                </a:ext>
              </a:extLst>
            </p:cNvPr>
            <p:cNvCxnSpPr/>
            <p:nvPr/>
          </p:nvCxnSpPr>
          <p:spPr>
            <a:xfrm flipH="1">
              <a:off x="10774015" y="1086337"/>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90" name="Rectangle 189">
            <a:extLst>
              <a:ext uri="{FF2B5EF4-FFF2-40B4-BE49-F238E27FC236}">
                <a16:creationId xmlns:a16="http://schemas.microsoft.com/office/drawing/2014/main" id="{58D39E0E-348A-682F-478C-D3BD2CD8B492}"/>
              </a:ext>
            </a:extLst>
          </p:cNvPr>
          <p:cNvSpPr/>
          <p:nvPr/>
        </p:nvSpPr>
        <p:spPr>
          <a:xfrm>
            <a:off x="8954181" y="186750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91" name="Rectangle 190">
            <a:extLst>
              <a:ext uri="{FF2B5EF4-FFF2-40B4-BE49-F238E27FC236}">
                <a16:creationId xmlns:a16="http://schemas.microsoft.com/office/drawing/2014/main" id="{DC9DAFAC-987E-69FA-8E48-5F573059BAA3}"/>
              </a:ext>
            </a:extLst>
          </p:cNvPr>
          <p:cNvSpPr/>
          <p:nvPr/>
        </p:nvSpPr>
        <p:spPr>
          <a:xfrm>
            <a:off x="9452051" y="186750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cxnSp>
        <p:nvCxnSpPr>
          <p:cNvPr id="192" name="Straight Arrow Connector 191">
            <a:extLst>
              <a:ext uri="{FF2B5EF4-FFF2-40B4-BE49-F238E27FC236}">
                <a16:creationId xmlns:a16="http://schemas.microsoft.com/office/drawing/2014/main" id="{9FFA688C-E302-4F5D-67B3-33B1D22C937A}"/>
              </a:ext>
            </a:extLst>
          </p:cNvPr>
          <p:cNvCxnSpPr>
            <a:stCxn id="190" idx="2"/>
          </p:cNvCxnSpPr>
          <p:nvPr/>
        </p:nvCxnSpPr>
        <p:spPr>
          <a:xfrm flipH="1">
            <a:off x="8954181" y="2128683"/>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D204ED4-0ECC-6802-6782-FC8869C21D81}"/>
              </a:ext>
            </a:extLst>
          </p:cNvPr>
          <p:cNvCxnSpPr>
            <a:cxnSpLocks/>
          </p:cNvCxnSpPr>
          <p:nvPr/>
        </p:nvCxnSpPr>
        <p:spPr>
          <a:xfrm>
            <a:off x="9714615" y="2135086"/>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E930D784-9412-8039-4727-EEF459969B11}"/>
              </a:ext>
            </a:extLst>
          </p:cNvPr>
          <p:cNvSpPr/>
          <p:nvPr/>
        </p:nvSpPr>
        <p:spPr>
          <a:xfrm>
            <a:off x="8718206" y="247367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95" name="Rectangle 194">
            <a:extLst>
              <a:ext uri="{FF2B5EF4-FFF2-40B4-BE49-F238E27FC236}">
                <a16:creationId xmlns:a16="http://schemas.microsoft.com/office/drawing/2014/main" id="{B37CE5A8-601E-8807-E81B-F25D1534B534}"/>
              </a:ext>
            </a:extLst>
          </p:cNvPr>
          <p:cNvSpPr/>
          <p:nvPr/>
        </p:nvSpPr>
        <p:spPr>
          <a:xfrm>
            <a:off x="9689697" y="248008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grpSp>
        <p:nvGrpSpPr>
          <p:cNvPr id="272" name="Group 271">
            <a:extLst>
              <a:ext uri="{FF2B5EF4-FFF2-40B4-BE49-F238E27FC236}">
                <a16:creationId xmlns:a16="http://schemas.microsoft.com/office/drawing/2014/main" id="{7E6A1D74-6564-5518-D411-B4F3F980C3C9}"/>
              </a:ext>
            </a:extLst>
          </p:cNvPr>
          <p:cNvGrpSpPr/>
          <p:nvPr/>
        </p:nvGrpSpPr>
        <p:grpSpPr>
          <a:xfrm>
            <a:off x="8965684" y="3100795"/>
            <a:ext cx="989483" cy="261177"/>
            <a:chOff x="7669326" y="1434646"/>
            <a:chExt cx="989483" cy="261177"/>
          </a:xfrm>
        </p:grpSpPr>
        <p:sp>
          <p:nvSpPr>
            <p:cNvPr id="196" name="Rectangle 195">
              <a:extLst>
                <a:ext uri="{FF2B5EF4-FFF2-40B4-BE49-F238E27FC236}">
                  <a16:creationId xmlns:a16="http://schemas.microsoft.com/office/drawing/2014/main" id="{797C3705-8A75-D84B-7EEF-2C3BF2FCB9EB}"/>
                </a:ext>
              </a:extLst>
            </p:cNvPr>
            <p:cNvSpPr/>
            <p:nvPr/>
          </p:nvSpPr>
          <p:spPr>
            <a:xfrm>
              <a:off x="7669326" y="143464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97" name="Rectangle 196">
              <a:extLst>
                <a:ext uri="{FF2B5EF4-FFF2-40B4-BE49-F238E27FC236}">
                  <a16:creationId xmlns:a16="http://schemas.microsoft.com/office/drawing/2014/main" id="{76E5CD89-2034-C8A0-5255-553A8AC5F98E}"/>
                </a:ext>
              </a:extLst>
            </p:cNvPr>
            <p:cNvSpPr/>
            <p:nvPr/>
          </p:nvSpPr>
          <p:spPr>
            <a:xfrm>
              <a:off x="8167196" y="143464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grpSp>
        <p:nvGrpSpPr>
          <p:cNvPr id="274" name="Group 273">
            <a:extLst>
              <a:ext uri="{FF2B5EF4-FFF2-40B4-BE49-F238E27FC236}">
                <a16:creationId xmlns:a16="http://schemas.microsoft.com/office/drawing/2014/main" id="{89C2C29B-9EDF-55EA-9FD9-D5FA532F9C64}"/>
              </a:ext>
            </a:extLst>
          </p:cNvPr>
          <p:cNvGrpSpPr/>
          <p:nvPr/>
        </p:nvGrpSpPr>
        <p:grpSpPr>
          <a:xfrm>
            <a:off x="8954181" y="2745082"/>
            <a:ext cx="989483" cy="344994"/>
            <a:chOff x="7657823" y="1078933"/>
            <a:chExt cx="989483" cy="344994"/>
          </a:xfrm>
        </p:grpSpPr>
        <p:cxnSp>
          <p:nvCxnSpPr>
            <p:cNvPr id="198" name="Straight Arrow Connector 197">
              <a:extLst>
                <a:ext uri="{FF2B5EF4-FFF2-40B4-BE49-F238E27FC236}">
                  <a16:creationId xmlns:a16="http://schemas.microsoft.com/office/drawing/2014/main" id="{0CC946B7-B3D3-FE1D-BF34-C4BFCB8DBFC9}"/>
                </a:ext>
              </a:extLst>
            </p:cNvPr>
            <p:cNvCxnSpPr>
              <a:cxnSpLocks/>
            </p:cNvCxnSpPr>
            <p:nvPr/>
          </p:nvCxnSpPr>
          <p:spPr>
            <a:xfrm>
              <a:off x="7657823" y="1082831"/>
              <a:ext cx="225471" cy="33859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9737940D-FA69-6724-9219-7B960DA33FDC}"/>
                </a:ext>
              </a:extLst>
            </p:cNvPr>
            <p:cNvCxnSpPr/>
            <p:nvPr/>
          </p:nvCxnSpPr>
          <p:spPr>
            <a:xfrm flipH="1">
              <a:off x="8401499" y="1078933"/>
              <a:ext cx="245807" cy="3449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200" name="Rectangle 199">
            <a:extLst>
              <a:ext uri="{FF2B5EF4-FFF2-40B4-BE49-F238E27FC236}">
                <a16:creationId xmlns:a16="http://schemas.microsoft.com/office/drawing/2014/main" id="{E70EE88F-13AD-966B-0C62-09E7572E743E}"/>
              </a:ext>
            </a:extLst>
          </p:cNvPr>
          <p:cNvSpPr/>
          <p:nvPr/>
        </p:nvSpPr>
        <p:spPr>
          <a:xfrm>
            <a:off x="9186304" y="18787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201" name="Straight Arrow Connector 200">
            <a:extLst>
              <a:ext uri="{FF2B5EF4-FFF2-40B4-BE49-F238E27FC236}">
                <a16:creationId xmlns:a16="http://schemas.microsoft.com/office/drawing/2014/main" id="{84E7F721-2C14-AFD5-75CF-1CAA3A212542}"/>
              </a:ext>
            </a:extLst>
          </p:cNvPr>
          <p:cNvCxnSpPr>
            <a:cxnSpLocks/>
          </p:cNvCxnSpPr>
          <p:nvPr/>
        </p:nvCxnSpPr>
        <p:spPr>
          <a:xfrm>
            <a:off x="9439694" y="2151115"/>
            <a:ext cx="0" cy="324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BEC0ECC5-4FEC-F22A-F5F1-782C0F902E24}"/>
              </a:ext>
            </a:extLst>
          </p:cNvPr>
          <p:cNvSpPr/>
          <p:nvPr/>
        </p:nvSpPr>
        <p:spPr>
          <a:xfrm>
            <a:off x="9189657" y="247558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04" name="Rectangle 203">
            <a:extLst>
              <a:ext uri="{FF2B5EF4-FFF2-40B4-BE49-F238E27FC236}">
                <a16:creationId xmlns:a16="http://schemas.microsoft.com/office/drawing/2014/main" id="{02F25866-3A0D-27CF-F492-8C4B339FFEB8}"/>
              </a:ext>
            </a:extLst>
          </p:cNvPr>
          <p:cNvSpPr/>
          <p:nvPr/>
        </p:nvSpPr>
        <p:spPr>
          <a:xfrm>
            <a:off x="74099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5" name="Rectangle 204">
            <a:extLst>
              <a:ext uri="{FF2B5EF4-FFF2-40B4-BE49-F238E27FC236}">
                <a16:creationId xmlns:a16="http://schemas.microsoft.com/office/drawing/2014/main" id="{1E21025C-C94A-5632-ED22-22700AD6639E}"/>
              </a:ext>
            </a:extLst>
          </p:cNvPr>
          <p:cNvSpPr/>
          <p:nvPr/>
        </p:nvSpPr>
        <p:spPr>
          <a:xfrm>
            <a:off x="123886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06" name="Rectangle 205">
            <a:extLst>
              <a:ext uri="{FF2B5EF4-FFF2-40B4-BE49-F238E27FC236}">
                <a16:creationId xmlns:a16="http://schemas.microsoft.com/office/drawing/2014/main" id="{C8B39C7A-90EC-B9E1-7F32-695644E16B77}"/>
              </a:ext>
            </a:extLst>
          </p:cNvPr>
          <p:cNvSpPr/>
          <p:nvPr/>
        </p:nvSpPr>
        <p:spPr>
          <a:xfrm>
            <a:off x="173673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7" name="Rectangle 206">
            <a:extLst>
              <a:ext uri="{FF2B5EF4-FFF2-40B4-BE49-F238E27FC236}">
                <a16:creationId xmlns:a16="http://schemas.microsoft.com/office/drawing/2014/main" id="{D567ED2D-66C1-59EB-080E-61B3B0F29721}"/>
              </a:ext>
            </a:extLst>
          </p:cNvPr>
          <p:cNvSpPr/>
          <p:nvPr/>
        </p:nvSpPr>
        <p:spPr>
          <a:xfrm>
            <a:off x="223460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08" name="Rectangle 207">
            <a:extLst>
              <a:ext uri="{FF2B5EF4-FFF2-40B4-BE49-F238E27FC236}">
                <a16:creationId xmlns:a16="http://schemas.microsoft.com/office/drawing/2014/main" id="{852AE1E0-AFED-70F9-5F43-DEF1F02BF94B}"/>
              </a:ext>
            </a:extLst>
          </p:cNvPr>
          <p:cNvSpPr/>
          <p:nvPr/>
        </p:nvSpPr>
        <p:spPr>
          <a:xfrm>
            <a:off x="273247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9" name="Rectangle 208">
            <a:extLst>
              <a:ext uri="{FF2B5EF4-FFF2-40B4-BE49-F238E27FC236}">
                <a16:creationId xmlns:a16="http://schemas.microsoft.com/office/drawing/2014/main" id="{C9DFC6D1-6DE4-426B-65F4-AE5E77FB69F3}"/>
              </a:ext>
            </a:extLst>
          </p:cNvPr>
          <p:cNvSpPr/>
          <p:nvPr/>
        </p:nvSpPr>
        <p:spPr>
          <a:xfrm>
            <a:off x="323034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10" name="Rectangle 209">
            <a:extLst>
              <a:ext uri="{FF2B5EF4-FFF2-40B4-BE49-F238E27FC236}">
                <a16:creationId xmlns:a16="http://schemas.microsoft.com/office/drawing/2014/main" id="{EC5D9D8C-B530-D5E8-F798-6A333BE6C780}"/>
              </a:ext>
            </a:extLst>
          </p:cNvPr>
          <p:cNvSpPr/>
          <p:nvPr/>
        </p:nvSpPr>
        <p:spPr>
          <a:xfrm>
            <a:off x="372821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11" name="Rectangle 210">
            <a:extLst>
              <a:ext uri="{FF2B5EF4-FFF2-40B4-BE49-F238E27FC236}">
                <a16:creationId xmlns:a16="http://schemas.microsoft.com/office/drawing/2014/main" id="{6080434E-5736-3501-DECB-F05F7B15EAA1}"/>
              </a:ext>
            </a:extLst>
          </p:cNvPr>
          <p:cNvSpPr/>
          <p:nvPr/>
        </p:nvSpPr>
        <p:spPr>
          <a:xfrm>
            <a:off x="422608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12" name="Rectangle 211">
            <a:extLst>
              <a:ext uri="{FF2B5EF4-FFF2-40B4-BE49-F238E27FC236}">
                <a16:creationId xmlns:a16="http://schemas.microsoft.com/office/drawing/2014/main" id="{F84948AB-F712-C868-2E80-7F59E7B36A92}"/>
              </a:ext>
            </a:extLst>
          </p:cNvPr>
          <p:cNvSpPr/>
          <p:nvPr/>
        </p:nvSpPr>
        <p:spPr>
          <a:xfrm>
            <a:off x="472395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3" name="Rectangle 212">
            <a:extLst>
              <a:ext uri="{FF2B5EF4-FFF2-40B4-BE49-F238E27FC236}">
                <a16:creationId xmlns:a16="http://schemas.microsoft.com/office/drawing/2014/main" id="{25A0687A-5AC4-05FB-2AC9-21E717E78690}"/>
              </a:ext>
            </a:extLst>
          </p:cNvPr>
          <p:cNvSpPr/>
          <p:nvPr/>
        </p:nvSpPr>
        <p:spPr>
          <a:xfrm>
            <a:off x="522182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4" name="Rectangle 213">
            <a:extLst>
              <a:ext uri="{FF2B5EF4-FFF2-40B4-BE49-F238E27FC236}">
                <a16:creationId xmlns:a16="http://schemas.microsoft.com/office/drawing/2014/main" id="{227B74DB-5FDA-3159-AC23-A1762C40D0E9}"/>
              </a:ext>
            </a:extLst>
          </p:cNvPr>
          <p:cNvSpPr/>
          <p:nvPr/>
        </p:nvSpPr>
        <p:spPr>
          <a:xfrm>
            <a:off x="571969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266" name="Straight Connector 265">
            <a:extLst>
              <a:ext uri="{FF2B5EF4-FFF2-40B4-BE49-F238E27FC236}">
                <a16:creationId xmlns:a16="http://schemas.microsoft.com/office/drawing/2014/main" id="{4666DF0E-13D4-AEF0-E809-86F4A813988B}"/>
              </a:ext>
            </a:extLst>
          </p:cNvPr>
          <p:cNvCxnSpPr/>
          <p:nvPr/>
        </p:nvCxnSpPr>
        <p:spPr>
          <a:xfrm flipH="1">
            <a:off x="9444807" y="1786426"/>
            <a:ext cx="11503"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0FFA3832-3C95-9E1C-74D0-D6F166A6DDFF}"/>
              </a:ext>
            </a:extLst>
          </p:cNvPr>
          <p:cNvCxnSpPr/>
          <p:nvPr/>
        </p:nvCxnSpPr>
        <p:spPr>
          <a:xfrm flipH="1">
            <a:off x="9437585" y="1781332"/>
            <a:ext cx="11503"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AAEF139-E06C-8244-02F6-663F991DA3C1}"/>
              </a:ext>
            </a:extLst>
          </p:cNvPr>
          <p:cNvCxnSpPr/>
          <p:nvPr/>
        </p:nvCxnSpPr>
        <p:spPr>
          <a:xfrm flipH="1">
            <a:off x="9441730" y="1789307"/>
            <a:ext cx="11503"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A7BC00D-46AF-2570-F4EA-4C3C253310DE}"/>
              </a:ext>
            </a:extLst>
          </p:cNvPr>
          <p:cNvCxnSpPr/>
          <p:nvPr/>
        </p:nvCxnSpPr>
        <p:spPr>
          <a:xfrm flipH="1">
            <a:off x="9453608" y="1808726"/>
            <a:ext cx="11503"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F7B5CE0A-5279-3129-1A79-AFA84714C579}"/>
              </a:ext>
            </a:extLst>
          </p:cNvPr>
          <p:cNvCxnSpPr/>
          <p:nvPr/>
        </p:nvCxnSpPr>
        <p:spPr>
          <a:xfrm flipH="1">
            <a:off x="9449189" y="1770269"/>
            <a:ext cx="11503" cy="457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D7F1947A-0C70-9D7A-E98E-847798FF0C94}"/>
                  </a:ext>
                </a:extLst>
              </p:cNvPr>
              <p:cNvGraphicFramePr>
                <a:graphicFrameLocks noChangeAspect="1"/>
              </p:cNvGraphicFramePr>
              <p:nvPr>
                <p:extLst>
                  <p:ext uri="{D42A27DB-BD31-4B8C-83A1-F6EECF244321}">
                    <p14:modId xmlns:p14="http://schemas.microsoft.com/office/powerpoint/2010/main" val="1652553803"/>
                  </p:ext>
                </p:extLst>
              </p:nvPr>
            </p:nvGraphicFramePr>
            <p:xfrm>
              <a:off x="11236208" y="6074487"/>
              <a:ext cx="805027" cy="369332"/>
            </p:xfrm>
            <a:graphic>
              <a:graphicData uri="http://schemas.microsoft.com/office/powerpoint/2016/slidezoom">
                <pslz:sldZm>
                  <pslz:sldZmObj sldId="306" cId="1501576689">
                    <pslz:zmPr id="{0B18E22F-A4D9-486A-AC75-7295B7B461D9}"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805027" cy="369332"/>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D7F1947A-0C70-9D7A-E98E-847798FF0C94}"/>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236208" y="6074487"/>
                <a:ext cx="805027" cy="369332"/>
              </a:xfrm>
              <a:prstGeom prst="rect">
                <a:avLst/>
              </a:prstGeom>
            </p:spPr>
          </p:pic>
        </mc:Fallback>
      </mc:AlternateContent>
    </p:spTree>
    <p:extLst>
      <p:ext uri="{BB962C8B-B14F-4D97-AF65-F5344CB8AC3E}">
        <p14:creationId xmlns:p14="http://schemas.microsoft.com/office/powerpoint/2010/main" val="276724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250" fill="hold"/>
                                        <p:tgtEl>
                                          <p:spTgt spid="113"/>
                                        </p:tgtEl>
                                        <p:attrNameLst>
                                          <p:attrName>ppt_w</p:attrName>
                                        </p:attrNameLst>
                                      </p:cBhvr>
                                      <p:tavLst>
                                        <p:tav tm="0">
                                          <p:val>
                                            <p:fltVal val="0"/>
                                          </p:val>
                                        </p:tav>
                                        <p:tav tm="100000">
                                          <p:val>
                                            <p:strVal val="#ppt_w"/>
                                          </p:val>
                                        </p:tav>
                                      </p:tavLst>
                                    </p:anim>
                                    <p:anim calcmode="lin" valueType="num">
                                      <p:cBhvr>
                                        <p:cTn id="8" dur="250" fill="hold"/>
                                        <p:tgtEl>
                                          <p:spTgt spid="113"/>
                                        </p:tgtEl>
                                        <p:attrNameLst>
                                          <p:attrName>ppt_h</p:attrName>
                                        </p:attrNameLst>
                                      </p:cBhvr>
                                      <p:tavLst>
                                        <p:tav tm="0">
                                          <p:val>
                                            <p:fltVal val="0"/>
                                          </p:val>
                                        </p:tav>
                                        <p:tav tm="100000">
                                          <p:val>
                                            <p:strVal val="#ppt_h"/>
                                          </p:val>
                                        </p:tav>
                                      </p:tavLst>
                                    </p:anim>
                                    <p:animEffect transition="in" filter="fade">
                                      <p:cBhvr>
                                        <p:cTn id="9" dur="250"/>
                                        <p:tgtEl>
                                          <p:spTgt spid="113"/>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250" fill="hold"/>
                                        <p:tgtEl>
                                          <p:spTgt spid="23"/>
                                        </p:tgtEl>
                                        <p:attrNameLst>
                                          <p:attrName>ppt_w</p:attrName>
                                        </p:attrNameLst>
                                      </p:cBhvr>
                                      <p:tavLst>
                                        <p:tav tm="0">
                                          <p:val>
                                            <p:fltVal val="0"/>
                                          </p:val>
                                        </p:tav>
                                        <p:tav tm="100000">
                                          <p:val>
                                            <p:strVal val="#ppt_w"/>
                                          </p:val>
                                        </p:tav>
                                      </p:tavLst>
                                    </p:anim>
                                    <p:anim calcmode="lin" valueType="num">
                                      <p:cBhvr>
                                        <p:cTn id="13" dur="250" fill="hold"/>
                                        <p:tgtEl>
                                          <p:spTgt spid="23"/>
                                        </p:tgtEl>
                                        <p:attrNameLst>
                                          <p:attrName>ppt_h</p:attrName>
                                        </p:attrNameLst>
                                      </p:cBhvr>
                                      <p:tavLst>
                                        <p:tav tm="0">
                                          <p:val>
                                            <p:fltVal val="0"/>
                                          </p:val>
                                        </p:tav>
                                        <p:tav tm="100000">
                                          <p:val>
                                            <p:strVal val="#ppt_h"/>
                                          </p:val>
                                        </p:tav>
                                      </p:tavLst>
                                    </p:anim>
                                    <p:animEffect transition="in" filter="fade">
                                      <p:cBhvr>
                                        <p:cTn id="14" dur="25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grpId="1" nodeType="clickEffect">
                                  <p:stCondLst>
                                    <p:cond delay="0"/>
                                  </p:stCondLst>
                                  <p:childTnLst>
                                    <p:anim calcmode="lin" valueType="num">
                                      <p:cBhvr>
                                        <p:cTn id="18" dur="250"/>
                                        <p:tgtEl>
                                          <p:spTgt spid="113"/>
                                        </p:tgtEl>
                                        <p:attrNameLst>
                                          <p:attrName>ppt_w</p:attrName>
                                        </p:attrNameLst>
                                      </p:cBhvr>
                                      <p:tavLst>
                                        <p:tav tm="0">
                                          <p:val>
                                            <p:strVal val="ppt_w"/>
                                          </p:val>
                                        </p:tav>
                                        <p:tav tm="100000">
                                          <p:val>
                                            <p:fltVal val="0"/>
                                          </p:val>
                                        </p:tav>
                                      </p:tavLst>
                                    </p:anim>
                                    <p:anim calcmode="lin" valueType="num">
                                      <p:cBhvr>
                                        <p:cTn id="19" dur="250"/>
                                        <p:tgtEl>
                                          <p:spTgt spid="113"/>
                                        </p:tgtEl>
                                        <p:attrNameLst>
                                          <p:attrName>ppt_h</p:attrName>
                                        </p:attrNameLst>
                                      </p:cBhvr>
                                      <p:tavLst>
                                        <p:tav tm="0">
                                          <p:val>
                                            <p:strVal val="ppt_h"/>
                                          </p:val>
                                        </p:tav>
                                        <p:tav tm="100000">
                                          <p:val>
                                            <p:fltVal val="0"/>
                                          </p:val>
                                        </p:tav>
                                      </p:tavLst>
                                    </p:anim>
                                    <p:animEffect transition="out" filter="fade">
                                      <p:cBhvr>
                                        <p:cTn id="20" dur="250"/>
                                        <p:tgtEl>
                                          <p:spTgt spid="113"/>
                                        </p:tgtEl>
                                      </p:cBhvr>
                                    </p:animEffect>
                                    <p:set>
                                      <p:cBhvr>
                                        <p:cTn id="21" dur="1" fill="hold">
                                          <p:stCondLst>
                                            <p:cond delay="249"/>
                                          </p:stCondLst>
                                        </p:cTn>
                                        <p:tgtEl>
                                          <p:spTgt spid="113"/>
                                        </p:tgtEl>
                                        <p:attrNameLst>
                                          <p:attrName>style.visibility</p:attrName>
                                        </p:attrNameLst>
                                      </p:cBhvr>
                                      <p:to>
                                        <p:strVal val="hidden"/>
                                      </p:to>
                                    </p:set>
                                  </p:childTnLst>
                                </p:cTn>
                              </p:par>
                              <p:par>
                                <p:cTn id="22" presetID="53" presetClass="entr" presetSubtype="16" fill="hold" grpId="0" nodeType="withEffect">
                                  <p:stCondLst>
                                    <p:cond delay="0"/>
                                  </p:stCondLst>
                                  <p:childTnLst>
                                    <p:set>
                                      <p:cBhvr>
                                        <p:cTn id="23" dur="1" fill="hold">
                                          <p:stCondLst>
                                            <p:cond delay="0"/>
                                          </p:stCondLst>
                                        </p:cTn>
                                        <p:tgtEl>
                                          <p:spTgt spid="114"/>
                                        </p:tgtEl>
                                        <p:attrNameLst>
                                          <p:attrName>style.visibility</p:attrName>
                                        </p:attrNameLst>
                                      </p:cBhvr>
                                      <p:to>
                                        <p:strVal val="visible"/>
                                      </p:to>
                                    </p:set>
                                    <p:anim calcmode="lin" valueType="num">
                                      <p:cBhvr>
                                        <p:cTn id="24" dur="250" fill="hold"/>
                                        <p:tgtEl>
                                          <p:spTgt spid="114"/>
                                        </p:tgtEl>
                                        <p:attrNameLst>
                                          <p:attrName>ppt_w</p:attrName>
                                        </p:attrNameLst>
                                      </p:cBhvr>
                                      <p:tavLst>
                                        <p:tav tm="0">
                                          <p:val>
                                            <p:fltVal val="0"/>
                                          </p:val>
                                        </p:tav>
                                        <p:tav tm="100000">
                                          <p:val>
                                            <p:strVal val="#ppt_w"/>
                                          </p:val>
                                        </p:tav>
                                      </p:tavLst>
                                    </p:anim>
                                    <p:anim calcmode="lin" valueType="num">
                                      <p:cBhvr>
                                        <p:cTn id="25" dur="250" fill="hold"/>
                                        <p:tgtEl>
                                          <p:spTgt spid="114"/>
                                        </p:tgtEl>
                                        <p:attrNameLst>
                                          <p:attrName>ppt_h</p:attrName>
                                        </p:attrNameLst>
                                      </p:cBhvr>
                                      <p:tavLst>
                                        <p:tav tm="0">
                                          <p:val>
                                            <p:fltVal val="0"/>
                                          </p:val>
                                        </p:tav>
                                        <p:tav tm="100000">
                                          <p:val>
                                            <p:strVal val="#ppt_h"/>
                                          </p:val>
                                        </p:tav>
                                      </p:tavLst>
                                    </p:anim>
                                    <p:animEffect transition="in" filter="fade">
                                      <p:cBhvr>
                                        <p:cTn id="26" dur="250"/>
                                        <p:tgtEl>
                                          <p:spTgt spid="114"/>
                                        </p:tgtEl>
                                      </p:cBhvr>
                                    </p:animEffect>
                                  </p:childTnLst>
                                </p:cTn>
                              </p:par>
                              <p:par>
                                <p:cTn id="27" presetID="53" presetClass="entr" presetSubtype="16" fill="hold" grpId="0" nodeType="withEffect">
                                  <p:stCondLst>
                                    <p:cond delay="500"/>
                                  </p:stCondLst>
                                  <p:childTnLst>
                                    <p:set>
                                      <p:cBhvr>
                                        <p:cTn id="28" dur="1" fill="hold">
                                          <p:stCondLst>
                                            <p:cond delay="0"/>
                                          </p:stCondLst>
                                        </p:cTn>
                                        <p:tgtEl>
                                          <p:spTgt spid="34"/>
                                        </p:tgtEl>
                                        <p:attrNameLst>
                                          <p:attrName>style.visibility</p:attrName>
                                        </p:attrNameLst>
                                      </p:cBhvr>
                                      <p:to>
                                        <p:strVal val="visible"/>
                                      </p:to>
                                    </p:set>
                                    <p:anim calcmode="lin" valueType="num">
                                      <p:cBhvr>
                                        <p:cTn id="29" dur="250" fill="hold"/>
                                        <p:tgtEl>
                                          <p:spTgt spid="34"/>
                                        </p:tgtEl>
                                        <p:attrNameLst>
                                          <p:attrName>ppt_w</p:attrName>
                                        </p:attrNameLst>
                                      </p:cBhvr>
                                      <p:tavLst>
                                        <p:tav tm="0">
                                          <p:val>
                                            <p:fltVal val="0"/>
                                          </p:val>
                                        </p:tav>
                                        <p:tav tm="100000">
                                          <p:val>
                                            <p:strVal val="#ppt_w"/>
                                          </p:val>
                                        </p:tav>
                                      </p:tavLst>
                                    </p:anim>
                                    <p:anim calcmode="lin" valueType="num">
                                      <p:cBhvr>
                                        <p:cTn id="30" dur="250" fill="hold"/>
                                        <p:tgtEl>
                                          <p:spTgt spid="34"/>
                                        </p:tgtEl>
                                        <p:attrNameLst>
                                          <p:attrName>ppt_h</p:attrName>
                                        </p:attrNameLst>
                                      </p:cBhvr>
                                      <p:tavLst>
                                        <p:tav tm="0">
                                          <p:val>
                                            <p:fltVal val="0"/>
                                          </p:val>
                                        </p:tav>
                                        <p:tav tm="100000">
                                          <p:val>
                                            <p:strVal val="#ppt_h"/>
                                          </p:val>
                                        </p:tav>
                                      </p:tavLst>
                                    </p:anim>
                                    <p:animEffect transition="in" filter="fade">
                                      <p:cBhvr>
                                        <p:cTn id="31" dur="25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xit" presetSubtype="32" fill="hold" grpId="1" nodeType="clickEffect">
                                  <p:stCondLst>
                                    <p:cond delay="0"/>
                                  </p:stCondLst>
                                  <p:childTnLst>
                                    <p:anim calcmode="lin" valueType="num">
                                      <p:cBhvr>
                                        <p:cTn id="35" dur="250"/>
                                        <p:tgtEl>
                                          <p:spTgt spid="114"/>
                                        </p:tgtEl>
                                        <p:attrNameLst>
                                          <p:attrName>ppt_w</p:attrName>
                                        </p:attrNameLst>
                                      </p:cBhvr>
                                      <p:tavLst>
                                        <p:tav tm="0">
                                          <p:val>
                                            <p:strVal val="ppt_w"/>
                                          </p:val>
                                        </p:tav>
                                        <p:tav tm="100000">
                                          <p:val>
                                            <p:fltVal val="0"/>
                                          </p:val>
                                        </p:tav>
                                      </p:tavLst>
                                    </p:anim>
                                    <p:anim calcmode="lin" valueType="num">
                                      <p:cBhvr>
                                        <p:cTn id="36" dur="250"/>
                                        <p:tgtEl>
                                          <p:spTgt spid="114"/>
                                        </p:tgtEl>
                                        <p:attrNameLst>
                                          <p:attrName>ppt_h</p:attrName>
                                        </p:attrNameLst>
                                      </p:cBhvr>
                                      <p:tavLst>
                                        <p:tav tm="0">
                                          <p:val>
                                            <p:strVal val="ppt_h"/>
                                          </p:val>
                                        </p:tav>
                                        <p:tav tm="100000">
                                          <p:val>
                                            <p:fltVal val="0"/>
                                          </p:val>
                                        </p:tav>
                                      </p:tavLst>
                                    </p:anim>
                                    <p:animEffect transition="out" filter="fade">
                                      <p:cBhvr>
                                        <p:cTn id="37" dur="250"/>
                                        <p:tgtEl>
                                          <p:spTgt spid="114"/>
                                        </p:tgtEl>
                                      </p:cBhvr>
                                    </p:animEffect>
                                    <p:set>
                                      <p:cBhvr>
                                        <p:cTn id="38" dur="1" fill="hold">
                                          <p:stCondLst>
                                            <p:cond delay="249"/>
                                          </p:stCondLst>
                                        </p:cTn>
                                        <p:tgtEl>
                                          <p:spTgt spid="114"/>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anim calcmode="lin" valueType="num">
                                      <p:cBhvr>
                                        <p:cTn id="41" dur="250" fill="hold"/>
                                        <p:tgtEl>
                                          <p:spTgt spid="115"/>
                                        </p:tgtEl>
                                        <p:attrNameLst>
                                          <p:attrName>ppt_w</p:attrName>
                                        </p:attrNameLst>
                                      </p:cBhvr>
                                      <p:tavLst>
                                        <p:tav tm="0">
                                          <p:val>
                                            <p:fltVal val="0"/>
                                          </p:val>
                                        </p:tav>
                                        <p:tav tm="100000">
                                          <p:val>
                                            <p:strVal val="#ppt_w"/>
                                          </p:val>
                                        </p:tav>
                                      </p:tavLst>
                                    </p:anim>
                                    <p:anim calcmode="lin" valueType="num">
                                      <p:cBhvr>
                                        <p:cTn id="42" dur="250" fill="hold"/>
                                        <p:tgtEl>
                                          <p:spTgt spid="115"/>
                                        </p:tgtEl>
                                        <p:attrNameLst>
                                          <p:attrName>ppt_h</p:attrName>
                                        </p:attrNameLst>
                                      </p:cBhvr>
                                      <p:tavLst>
                                        <p:tav tm="0">
                                          <p:val>
                                            <p:fltVal val="0"/>
                                          </p:val>
                                        </p:tav>
                                        <p:tav tm="100000">
                                          <p:val>
                                            <p:strVal val="#ppt_h"/>
                                          </p:val>
                                        </p:tav>
                                      </p:tavLst>
                                    </p:anim>
                                    <p:animEffect transition="in" filter="fade">
                                      <p:cBhvr>
                                        <p:cTn id="43" dur="250"/>
                                        <p:tgtEl>
                                          <p:spTgt spid="115"/>
                                        </p:tgtEl>
                                      </p:cBhvr>
                                    </p:animEffect>
                                  </p:childTnLst>
                                </p:cTn>
                              </p:par>
                              <p:par>
                                <p:cTn id="44" presetID="53" presetClass="entr" presetSubtype="16" fill="hold" grpId="0" nodeType="withEffect">
                                  <p:stCondLst>
                                    <p:cond delay="500"/>
                                  </p:stCondLst>
                                  <p:childTnLst>
                                    <p:set>
                                      <p:cBhvr>
                                        <p:cTn id="45" dur="1" fill="hold">
                                          <p:stCondLst>
                                            <p:cond delay="0"/>
                                          </p:stCondLst>
                                        </p:cTn>
                                        <p:tgtEl>
                                          <p:spTgt spid="24"/>
                                        </p:tgtEl>
                                        <p:attrNameLst>
                                          <p:attrName>style.visibility</p:attrName>
                                        </p:attrNameLst>
                                      </p:cBhvr>
                                      <p:to>
                                        <p:strVal val="visible"/>
                                      </p:to>
                                    </p:set>
                                    <p:anim calcmode="lin" valueType="num">
                                      <p:cBhvr>
                                        <p:cTn id="46" dur="250" fill="hold"/>
                                        <p:tgtEl>
                                          <p:spTgt spid="24"/>
                                        </p:tgtEl>
                                        <p:attrNameLst>
                                          <p:attrName>ppt_w</p:attrName>
                                        </p:attrNameLst>
                                      </p:cBhvr>
                                      <p:tavLst>
                                        <p:tav tm="0">
                                          <p:val>
                                            <p:fltVal val="0"/>
                                          </p:val>
                                        </p:tav>
                                        <p:tav tm="100000">
                                          <p:val>
                                            <p:strVal val="#ppt_w"/>
                                          </p:val>
                                        </p:tav>
                                      </p:tavLst>
                                    </p:anim>
                                    <p:anim calcmode="lin" valueType="num">
                                      <p:cBhvr>
                                        <p:cTn id="47" dur="250" fill="hold"/>
                                        <p:tgtEl>
                                          <p:spTgt spid="24"/>
                                        </p:tgtEl>
                                        <p:attrNameLst>
                                          <p:attrName>ppt_h</p:attrName>
                                        </p:attrNameLst>
                                      </p:cBhvr>
                                      <p:tavLst>
                                        <p:tav tm="0">
                                          <p:val>
                                            <p:fltVal val="0"/>
                                          </p:val>
                                        </p:tav>
                                        <p:tav tm="100000">
                                          <p:val>
                                            <p:strVal val="#ppt_h"/>
                                          </p:val>
                                        </p:tav>
                                      </p:tavLst>
                                    </p:anim>
                                    <p:animEffect transition="in" filter="fade">
                                      <p:cBhvr>
                                        <p:cTn id="48" dur="25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xit" presetSubtype="32" fill="hold" grpId="1" nodeType="clickEffect">
                                  <p:stCondLst>
                                    <p:cond delay="0"/>
                                  </p:stCondLst>
                                  <p:childTnLst>
                                    <p:anim calcmode="lin" valueType="num">
                                      <p:cBhvr>
                                        <p:cTn id="52" dur="250"/>
                                        <p:tgtEl>
                                          <p:spTgt spid="115"/>
                                        </p:tgtEl>
                                        <p:attrNameLst>
                                          <p:attrName>ppt_w</p:attrName>
                                        </p:attrNameLst>
                                      </p:cBhvr>
                                      <p:tavLst>
                                        <p:tav tm="0">
                                          <p:val>
                                            <p:strVal val="ppt_w"/>
                                          </p:val>
                                        </p:tav>
                                        <p:tav tm="100000">
                                          <p:val>
                                            <p:fltVal val="0"/>
                                          </p:val>
                                        </p:tav>
                                      </p:tavLst>
                                    </p:anim>
                                    <p:anim calcmode="lin" valueType="num">
                                      <p:cBhvr>
                                        <p:cTn id="53" dur="250"/>
                                        <p:tgtEl>
                                          <p:spTgt spid="115"/>
                                        </p:tgtEl>
                                        <p:attrNameLst>
                                          <p:attrName>ppt_h</p:attrName>
                                        </p:attrNameLst>
                                      </p:cBhvr>
                                      <p:tavLst>
                                        <p:tav tm="0">
                                          <p:val>
                                            <p:strVal val="ppt_h"/>
                                          </p:val>
                                        </p:tav>
                                        <p:tav tm="100000">
                                          <p:val>
                                            <p:fltVal val="0"/>
                                          </p:val>
                                        </p:tav>
                                      </p:tavLst>
                                    </p:anim>
                                    <p:animEffect transition="out" filter="fade">
                                      <p:cBhvr>
                                        <p:cTn id="54" dur="250"/>
                                        <p:tgtEl>
                                          <p:spTgt spid="115"/>
                                        </p:tgtEl>
                                      </p:cBhvr>
                                    </p:animEffect>
                                    <p:set>
                                      <p:cBhvr>
                                        <p:cTn id="55" dur="1" fill="hold">
                                          <p:stCondLst>
                                            <p:cond delay="249"/>
                                          </p:stCondLst>
                                        </p:cTn>
                                        <p:tgtEl>
                                          <p:spTgt spid="115"/>
                                        </p:tgtEl>
                                        <p:attrNameLst>
                                          <p:attrName>style.visibility</p:attrName>
                                        </p:attrNameLst>
                                      </p:cBhvr>
                                      <p:to>
                                        <p:strVal val="hidden"/>
                                      </p:to>
                                    </p:set>
                                  </p:childTnLst>
                                </p:cTn>
                              </p:par>
                              <p:par>
                                <p:cTn id="56" presetID="53" presetClass="entr" presetSubtype="16" fill="hold" grpId="0" nodeType="withEffect">
                                  <p:stCondLst>
                                    <p:cond delay="0"/>
                                  </p:stCondLst>
                                  <p:childTnLst>
                                    <p:set>
                                      <p:cBhvr>
                                        <p:cTn id="57" dur="1" fill="hold">
                                          <p:stCondLst>
                                            <p:cond delay="0"/>
                                          </p:stCondLst>
                                        </p:cTn>
                                        <p:tgtEl>
                                          <p:spTgt spid="116"/>
                                        </p:tgtEl>
                                        <p:attrNameLst>
                                          <p:attrName>style.visibility</p:attrName>
                                        </p:attrNameLst>
                                      </p:cBhvr>
                                      <p:to>
                                        <p:strVal val="visible"/>
                                      </p:to>
                                    </p:set>
                                    <p:anim calcmode="lin" valueType="num">
                                      <p:cBhvr>
                                        <p:cTn id="58" dur="250" fill="hold"/>
                                        <p:tgtEl>
                                          <p:spTgt spid="116"/>
                                        </p:tgtEl>
                                        <p:attrNameLst>
                                          <p:attrName>ppt_w</p:attrName>
                                        </p:attrNameLst>
                                      </p:cBhvr>
                                      <p:tavLst>
                                        <p:tav tm="0">
                                          <p:val>
                                            <p:fltVal val="0"/>
                                          </p:val>
                                        </p:tav>
                                        <p:tav tm="100000">
                                          <p:val>
                                            <p:strVal val="#ppt_w"/>
                                          </p:val>
                                        </p:tav>
                                      </p:tavLst>
                                    </p:anim>
                                    <p:anim calcmode="lin" valueType="num">
                                      <p:cBhvr>
                                        <p:cTn id="59" dur="250" fill="hold"/>
                                        <p:tgtEl>
                                          <p:spTgt spid="116"/>
                                        </p:tgtEl>
                                        <p:attrNameLst>
                                          <p:attrName>ppt_h</p:attrName>
                                        </p:attrNameLst>
                                      </p:cBhvr>
                                      <p:tavLst>
                                        <p:tav tm="0">
                                          <p:val>
                                            <p:fltVal val="0"/>
                                          </p:val>
                                        </p:tav>
                                        <p:tav tm="100000">
                                          <p:val>
                                            <p:strVal val="#ppt_h"/>
                                          </p:val>
                                        </p:tav>
                                      </p:tavLst>
                                    </p:anim>
                                    <p:animEffect transition="in" filter="fade">
                                      <p:cBhvr>
                                        <p:cTn id="60" dur="250"/>
                                        <p:tgtEl>
                                          <p:spTgt spid="116"/>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35"/>
                                        </p:tgtEl>
                                        <p:attrNameLst>
                                          <p:attrName>style.visibility</p:attrName>
                                        </p:attrNameLst>
                                      </p:cBhvr>
                                      <p:to>
                                        <p:strVal val="visible"/>
                                      </p:to>
                                    </p:set>
                                    <p:anim calcmode="lin" valueType="num">
                                      <p:cBhvr>
                                        <p:cTn id="63" dur="250" fill="hold"/>
                                        <p:tgtEl>
                                          <p:spTgt spid="35"/>
                                        </p:tgtEl>
                                        <p:attrNameLst>
                                          <p:attrName>ppt_w</p:attrName>
                                        </p:attrNameLst>
                                      </p:cBhvr>
                                      <p:tavLst>
                                        <p:tav tm="0">
                                          <p:val>
                                            <p:fltVal val="0"/>
                                          </p:val>
                                        </p:tav>
                                        <p:tav tm="100000">
                                          <p:val>
                                            <p:strVal val="#ppt_w"/>
                                          </p:val>
                                        </p:tav>
                                      </p:tavLst>
                                    </p:anim>
                                    <p:anim calcmode="lin" valueType="num">
                                      <p:cBhvr>
                                        <p:cTn id="64" dur="250" fill="hold"/>
                                        <p:tgtEl>
                                          <p:spTgt spid="35"/>
                                        </p:tgtEl>
                                        <p:attrNameLst>
                                          <p:attrName>ppt_h</p:attrName>
                                        </p:attrNameLst>
                                      </p:cBhvr>
                                      <p:tavLst>
                                        <p:tav tm="0">
                                          <p:val>
                                            <p:fltVal val="0"/>
                                          </p:val>
                                        </p:tav>
                                        <p:tav tm="100000">
                                          <p:val>
                                            <p:strVal val="#ppt_h"/>
                                          </p:val>
                                        </p:tav>
                                      </p:tavLst>
                                    </p:anim>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xit" presetSubtype="32" fill="hold" grpId="1" nodeType="clickEffect">
                                  <p:stCondLst>
                                    <p:cond delay="0"/>
                                  </p:stCondLst>
                                  <p:childTnLst>
                                    <p:anim calcmode="lin" valueType="num">
                                      <p:cBhvr>
                                        <p:cTn id="69" dur="250"/>
                                        <p:tgtEl>
                                          <p:spTgt spid="116"/>
                                        </p:tgtEl>
                                        <p:attrNameLst>
                                          <p:attrName>ppt_w</p:attrName>
                                        </p:attrNameLst>
                                      </p:cBhvr>
                                      <p:tavLst>
                                        <p:tav tm="0">
                                          <p:val>
                                            <p:strVal val="ppt_w"/>
                                          </p:val>
                                        </p:tav>
                                        <p:tav tm="100000">
                                          <p:val>
                                            <p:fltVal val="0"/>
                                          </p:val>
                                        </p:tav>
                                      </p:tavLst>
                                    </p:anim>
                                    <p:anim calcmode="lin" valueType="num">
                                      <p:cBhvr>
                                        <p:cTn id="70" dur="250"/>
                                        <p:tgtEl>
                                          <p:spTgt spid="116"/>
                                        </p:tgtEl>
                                        <p:attrNameLst>
                                          <p:attrName>ppt_h</p:attrName>
                                        </p:attrNameLst>
                                      </p:cBhvr>
                                      <p:tavLst>
                                        <p:tav tm="0">
                                          <p:val>
                                            <p:strVal val="ppt_h"/>
                                          </p:val>
                                        </p:tav>
                                        <p:tav tm="100000">
                                          <p:val>
                                            <p:fltVal val="0"/>
                                          </p:val>
                                        </p:tav>
                                      </p:tavLst>
                                    </p:anim>
                                    <p:animEffect transition="out" filter="fade">
                                      <p:cBhvr>
                                        <p:cTn id="71" dur="250"/>
                                        <p:tgtEl>
                                          <p:spTgt spid="116"/>
                                        </p:tgtEl>
                                      </p:cBhvr>
                                    </p:animEffect>
                                    <p:set>
                                      <p:cBhvr>
                                        <p:cTn id="72" dur="1" fill="hold">
                                          <p:stCondLst>
                                            <p:cond delay="249"/>
                                          </p:stCondLst>
                                        </p:cTn>
                                        <p:tgtEl>
                                          <p:spTgt spid="116"/>
                                        </p:tgtEl>
                                        <p:attrNameLst>
                                          <p:attrName>style.visibility</p:attrName>
                                        </p:attrNameLst>
                                      </p:cBhvr>
                                      <p:to>
                                        <p:strVal val="hidden"/>
                                      </p:to>
                                    </p:set>
                                  </p:childTnLst>
                                </p:cTn>
                              </p:par>
                              <p:par>
                                <p:cTn id="73" presetID="53" presetClass="entr" presetSubtype="16"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anim calcmode="lin" valueType="num">
                                      <p:cBhvr>
                                        <p:cTn id="75" dur="250" fill="hold"/>
                                        <p:tgtEl>
                                          <p:spTgt spid="117"/>
                                        </p:tgtEl>
                                        <p:attrNameLst>
                                          <p:attrName>ppt_w</p:attrName>
                                        </p:attrNameLst>
                                      </p:cBhvr>
                                      <p:tavLst>
                                        <p:tav tm="0">
                                          <p:val>
                                            <p:fltVal val="0"/>
                                          </p:val>
                                        </p:tav>
                                        <p:tav tm="100000">
                                          <p:val>
                                            <p:strVal val="#ppt_w"/>
                                          </p:val>
                                        </p:tav>
                                      </p:tavLst>
                                    </p:anim>
                                    <p:anim calcmode="lin" valueType="num">
                                      <p:cBhvr>
                                        <p:cTn id="76" dur="250" fill="hold"/>
                                        <p:tgtEl>
                                          <p:spTgt spid="117"/>
                                        </p:tgtEl>
                                        <p:attrNameLst>
                                          <p:attrName>ppt_h</p:attrName>
                                        </p:attrNameLst>
                                      </p:cBhvr>
                                      <p:tavLst>
                                        <p:tav tm="0">
                                          <p:val>
                                            <p:fltVal val="0"/>
                                          </p:val>
                                        </p:tav>
                                        <p:tav tm="100000">
                                          <p:val>
                                            <p:strVal val="#ppt_h"/>
                                          </p:val>
                                        </p:tav>
                                      </p:tavLst>
                                    </p:anim>
                                    <p:animEffect transition="in" filter="fade">
                                      <p:cBhvr>
                                        <p:cTn id="77" dur="250"/>
                                        <p:tgtEl>
                                          <p:spTgt spid="117"/>
                                        </p:tgtEl>
                                      </p:cBhvr>
                                    </p:animEffect>
                                  </p:childTnLst>
                                </p:cTn>
                              </p:par>
                              <p:par>
                                <p:cTn id="78" presetID="53" presetClass="entr" presetSubtype="16" fill="hold" grpId="0" nodeType="withEffect">
                                  <p:stCondLst>
                                    <p:cond delay="500"/>
                                  </p:stCondLst>
                                  <p:childTnLst>
                                    <p:set>
                                      <p:cBhvr>
                                        <p:cTn id="79" dur="1" fill="hold">
                                          <p:stCondLst>
                                            <p:cond delay="0"/>
                                          </p:stCondLst>
                                        </p:cTn>
                                        <p:tgtEl>
                                          <p:spTgt spid="25"/>
                                        </p:tgtEl>
                                        <p:attrNameLst>
                                          <p:attrName>style.visibility</p:attrName>
                                        </p:attrNameLst>
                                      </p:cBhvr>
                                      <p:to>
                                        <p:strVal val="visible"/>
                                      </p:to>
                                    </p:set>
                                    <p:anim calcmode="lin" valueType="num">
                                      <p:cBhvr>
                                        <p:cTn id="80" dur="250" fill="hold"/>
                                        <p:tgtEl>
                                          <p:spTgt spid="25"/>
                                        </p:tgtEl>
                                        <p:attrNameLst>
                                          <p:attrName>ppt_w</p:attrName>
                                        </p:attrNameLst>
                                      </p:cBhvr>
                                      <p:tavLst>
                                        <p:tav tm="0">
                                          <p:val>
                                            <p:fltVal val="0"/>
                                          </p:val>
                                        </p:tav>
                                        <p:tav tm="100000">
                                          <p:val>
                                            <p:strVal val="#ppt_w"/>
                                          </p:val>
                                        </p:tav>
                                      </p:tavLst>
                                    </p:anim>
                                    <p:anim calcmode="lin" valueType="num">
                                      <p:cBhvr>
                                        <p:cTn id="81" dur="250" fill="hold"/>
                                        <p:tgtEl>
                                          <p:spTgt spid="25"/>
                                        </p:tgtEl>
                                        <p:attrNameLst>
                                          <p:attrName>ppt_h</p:attrName>
                                        </p:attrNameLst>
                                      </p:cBhvr>
                                      <p:tavLst>
                                        <p:tav tm="0">
                                          <p:val>
                                            <p:fltVal val="0"/>
                                          </p:val>
                                        </p:tav>
                                        <p:tav tm="100000">
                                          <p:val>
                                            <p:strVal val="#ppt_h"/>
                                          </p:val>
                                        </p:tav>
                                      </p:tavLst>
                                    </p:anim>
                                    <p:animEffect transition="in" filter="fade">
                                      <p:cBhvr>
                                        <p:cTn id="82" dur="25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xit" presetSubtype="32" fill="hold" grpId="1" nodeType="clickEffect">
                                  <p:stCondLst>
                                    <p:cond delay="0"/>
                                  </p:stCondLst>
                                  <p:childTnLst>
                                    <p:anim calcmode="lin" valueType="num">
                                      <p:cBhvr>
                                        <p:cTn id="86" dur="250"/>
                                        <p:tgtEl>
                                          <p:spTgt spid="117"/>
                                        </p:tgtEl>
                                        <p:attrNameLst>
                                          <p:attrName>ppt_w</p:attrName>
                                        </p:attrNameLst>
                                      </p:cBhvr>
                                      <p:tavLst>
                                        <p:tav tm="0">
                                          <p:val>
                                            <p:strVal val="ppt_w"/>
                                          </p:val>
                                        </p:tav>
                                        <p:tav tm="100000">
                                          <p:val>
                                            <p:fltVal val="0"/>
                                          </p:val>
                                        </p:tav>
                                      </p:tavLst>
                                    </p:anim>
                                    <p:anim calcmode="lin" valueType="num">
                                      <p:cBhvr>
                                        <p:cTn id="87" dur="250"/>
                                        <p:tgtEl>
                                          <p:spTgt spid="117"/>
                                        </p:tgtEl>
                                        <p:attrNameLst>
                                          <p:attrName>ppt_h</p:attrName>
                                        </p:attrNameLst>
                                      </p:cBhvr>
                                      <p:tavLst>
                                        <p:tav tm="0">
                                          <p:val>
                                            <p:strVal val="ppt_h"/>
                                          </p:val>
                                        </p:tav>
                                        <p:tav tm="100000">
                                          <p:val>
                                            <p:fltVal val="0"/>
                                          </p:val>
                                        </p:tav>
                                      </p:tavLst>
                                    </p:anim>
                                    <p:animEffect transition="out" filter="fade">
                                      <p:cBhvr>
                                        <p:cTn id="88" dur="250"/>
                                        <p:tgtEl>
                                          <p:spTgt spid="117"/>
                                        </p:tgtEl>
                                      </p:cBhvr>
                                    </p:animEffect>
                                    <p:set>
                                      <p:cBhvr>
                                        <p:cTn id="89" dur="1" fill="hold">
                                          <p:stCondLst>
                                            <p:cond delay="249"/>
                                          </p:stCondLst>
                                        </p:cTn>
                                        <p:tgtEl>
                                          <p:spTgt spid="117"/>
                                        </p:tgtEl>
                                        <p:attrNameLst>
                                          <p:attrName>style.visibility</p:attrName>
                                        </p:attrNameLst>
                                      </p:cBhvr>
                                      <p:to>
                                        <p:strVal val="hidden"/>
                                      </p:to>
                                    </p:set>
                                  </p:childTnLst>
                                </p:cTn>
                              </p:par>
                              <p:par>
                                <p:cTn id="90" presetID="53" presetClass="entr" presetSubtype="16"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 calcmode="lin" valueType="num">
                                      <p:cBhvr>
                                        <p:cTn id="92" dur="250" fill="hold"/>
                                        <p:tgtEl>
                                          <p:spTgt spid="118"/>
                                        </p:tgtEl>
                                        <p:attrNameLst>
                                          <p:attrName>ppt_w</p:attrName>
                                        </p:attrNameLst>
                                      </p:cBhvr>
                                      <p:tavLst>
                                        <p:tav tm="0">
                                          <p:val>
                                            <p:fltVal val="0"/>
                                          </p:val>
                                        </p:tav>
                                        <p:tav tm="100000">
                                          <p:val>
                                            <p:strVal val="#ppt_w"/>
                                          </p:val>
                                        </p:tav>
                                      </p:tavLst>
                                    </p:anim>
                                    <p:anim calcmode="lin" valueType="num">
                                      <p:cBhvr>
                                        <p:cTn id="93" dur="250" fill="hold"/>
                                        <p:tgtEl>
                                          <p:spTgt spid="118"/>
                                        </p:tgtEl>
                                        <p:attrNameLst>
                                          <p:attrName>ppt_h</p:attrName>
                                        </p:attrNameLst>
                                      </p:cBhvr>
                                      <p:tavLst>
                                        <p:tav tm="0">
                                          <p:val>
                                            <p:fltVal val="0"/>
                                          </p:val>
                                        </p:tav>
                                        <p:tav tm="100000">
                                          <p:val>
                                            <p:strVal val="#ppt_h"/>
                                          </p:val>
                                        </p:tav>
                                      </p:tavLst>
                                    </p:anim>
                                    <p:animEffect transition="in" filter="fade">
                                      <p:cBhvr>
                                        <p:cTn id="94" dur="250"/>
                                        <p:tgtEl>
                                          <p:spTgt spid="118"/>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36"/>
                                        </p:tgtEl>
                                        <p:attrNameLst>
                                          <p:attrName>style.visibility</p:attrName>
                                        </p:attrNameLst>
                                      </p:cBhvr>
                                      <p:to>
                                        <p:strVal val="visible"/>
                                      </p:to>
                                    </p:set>
                                    <p:anim calcmode="lin" valueType="num">
                                      <p:cBhvr>
                                        <p:cTn id="97" dur="250" fill="hold"/>
                                        <p:tgtEl>
                                          <p:spTgt spid="36"/>
                                        </p:tgtEl>
                                        <p:attrNameLst>
                                          <p:attrName>ppt_w</p:attrName>
                                        </p:attrNameLst>
                                      </p:cBhvr>
                                      <p:tavLst>
                                        <p:tav tm="0">
                                          <p:val>
                                            <p:fltVal val="0"/>
                                          </p:val>
                                        </p:tav>
                                        <p:tav tm="100000">
                                          <p:val>
                                            <p:strVal val="#ppt_w"/>
                                          </p:val>
                                        </p:tav>
                                      </p:tavLst>
                                    </p:anim>
                                    <p:anim calcmode="lin" valueType="num">
                                      <p:cBhvr>
                                        <p:cTn id="98" dur="250" fill="hold"/>
                                        <p:tgtEl>
                                          <p:spTgt spid="36"/>
                                        </p:tgtEl>
                                        <p:attrNameLst>
                                          <p:attrName>ppt_h</p:attrName>
                                        </p:attrNameLst>
                                      </p:cBhvr>
                                      <p:tavLst>
                                        <p:tav tm="0">
                                          <p:val>
                                            <p:fltVal val="0"/>
                                          </p:val>
                                        </p:tav>
                                        <p:tav tm="100000">
                                          <p:val>
                                            <p:strVal val="#ppt_h"/>
                                          </p:val>
                                        </p:tav>
                                      </p:tavLst>
                                    </p:anim>
                                    <p:animEffect transition="in" filter="fade">
                                      <p:cBhvr>
                                        <p:cTn id="99" dur="250"/>
                                        <p:tgtEl>
                                          <p:spTgt spid="36"/>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xit" presetSubtype="32" fill="hold" grpId="1" nodeType="clickEffect">
                                  <p:stCondLst>
                                    <p:cond delay="0"/>
                                  </p:stCondLst>
                                  <p:childTnLst>
                                    <p:anim calcmode="lin" valueType="num">
                                      <p:cBhvr>
                                        <p:cTn id="103" dur="250"/>
                                        <p:tgtEl>
                                          <p:spTgt spid="118"/>
                                        </p:tgtEl>
                                        <p:attrNameLst>
                                          <p:attrName>ppt_w</p:attrName>
                                        </p:attrNameLst>
                                      </p:cBhvr>
                                      <p:tavLst>
                                        <p:tav tm="0">
                                          <p:val>
                                            <p:strVal val="ppt_w"/>
                                          </p:val>
                                        </p:tav>
                                        <p:tav tm="100000">
                                          <p:val>
                                            <p:fltVal val="0"/>
                                          </p:val>
                                        </p:tav>
                                      </p:tavLst>
                                    </p:anim>
                                    <p:anim calcmode="lin" valueType="num">
                                      <p:cBhvr>
                                        <p:cTn id="104" dur="250"/>
                                        <p:tgtEl>
                                          <p:spTgt spid="118"/>
                                        </p:tgtEl>
                                        <p:attrNameLst>
                                          <p:attrName>ppt_h</p:attrName>
                                        </p:attrNameLst>
                                      </p:cBhvr>
                                      <p:tavLst>
                                        <p:tav tm="0">
                                          <p:val>
                                            <p:strVal val="ppt_h"/>
                                          </p:val>
                                        </p:tav>
                                        <p:tav tm="100000">
                                          <p:val>
                                            <p:fltVal val="0"/>
                                          </p:val>
                                        </p:tav>
                                      </p:tavLst>
                                    </p:anim>
                                    <p:animEffect transition="out" filter="fade">
                                      <p:cBhvr>
                                        <p:cTn id="105" dur="250"/>
                                        <p:tgtEl>
                                          <p:spTgt spid="118"/>
                                        </p:tgtEl>
                                      </p:cBhvr>
                                    </p:animEffect>
                                    <p:set>
                                      <p:cBhvr>
                                        <p:cTn id="106" dur="1" fill="hold">
                                          <p:stCondLst>
                                            <p:cond delay="249"/>
                                          </p:stCondLst>
                                        </p:cTn>
                                        <p:tgtEl>
                                          <p:spTgt spid="118"/>
                                        </p:tgtEl>
                                        <p:attrNameLst>
                                          <p:attrName>style.visibility</p:attrName>
                                        </p:attrNameLst>
                                      </p:cBhvr>
                                      <p:to>
                                        <p:strVal val="hidden"/>
                                      </p:to>
                                    </p:set>
                                  </p:childTnLst>
                                </p:cTn>
                              </p:par>
                              <p:par>
                                <p:cTn id="107" presetID="53" presetClass="entr" presetSubtype="16" fill="hold" grpId="0" nodeType="withEffect">
                                  <p:stCondLst>
                                    <p:cond delay="0"/>
                                  </p:stCondLst>
                                  <p:childTnLst>
                                    <p:set>
                                      <p:cBhvr>
                                        <p:cTn id="108" dur="1" fill="hold">
                                          <p:stCondLst>
                                            <p:cond delay="0"/>
                                          </p:stCondLst>
                                        </p:cTn>
                                        <p:tgtEl>
                                          <p:spTgt spid="119"/>
                                        </p:tgtEl>
                                        <p:attrNameLst>
                                          <p:attrName>style.visibility</p:attrName>
                                        </p:attrNameLst>
                                      </p:cBhvr>
                                      <p:to>
                                        <p:strVal val="visible"/>
                                      </p:to>
                                    </p:set>
                                    <p:anim calcmode="lin" valueType="num">
                                      <p:cBhvr>
                                        <p:cTn id="109" dur="250" fill="hold"/>
                                        <p:tgtEl>
                                          <p:spTgt spid="119"/>
                                        </p:tgtEl>
                                        <p:attrNameLst>
                                          <p:attrName>ppt_w</p:attrName>
                                        </p:attrNameLst>
                                      </p:cBhvr>
                                      <p:tavLst>
                                        <p:tav tm="0">
                                          <p:val>
                                            <p:fltVal val="0"/>
                                          </p:val>
                                        </p:tav>
                                        <p:tav tm="100000">
                                          <p:val>
                                            <p:strVal val="#ppt_w"/>
                                          </p:val>
                                        </p:tav>
                                      </p:tavLst>
                                    </p:anim>
                                    <p:anim calcmode="lin" valueType="num">
                                      <p:cBhvr>
                                        <p:cTn id="110" dur="250" fill="hold"/>
                                        <p:tgtEl>
                                          <p:spTgt spid="119"/>
                                        </p:tgtEl>
                                        <p:attrNameLst>
                                          <p:attrName>ppt_h</p:attrName>
                                        </p:attrNameLst>
                                      </p:cBhvr>
                                      <p:tavLst>
                                        <p:tav tm="0">
                                          <p:val>
                                            <p:fltVal val="0"/>
                                          </p:val>
                                        </p:tav>
                                        <p:tav tm="100000">
                                          <p:val>
                                            <p:strVal val="#ppt_h"/>
                                          </p:val>
                                        </p:tav>
                                      </p:tavLst>
                                    </p:anim>
                                    <p:animEffect transition="in" filter="fade">
                                      <p:cBhvr>
                                        <p:cTn id="111" dur="250"/>
                                        <p:tgtEl>
                                          <p:spTgt spid="119"/>
                                        </p:tgtEl>
                                      </p:cBhvr>
                                    </p:animEffect>
                                  </p:childTnLst>
                                </p:cTn>
                              </p:par>
                              <p:par>
                                <p:cTn id="112" presetID="53" presetClass="entr" presetSubtype="16" fill="hold" grpId="0" nodeType="withEffect">
                                  <p:stCondLst>
                                    <p:cond delay="500"/>
                                  </p:stCondLst>
                                  <p:childTnLst>
                                    <p:set>
                                      <p:cBhvr>
                                        <p:cTn id="113" dur="1" fill="hold">
                                          <p:stCondLst>
                                            <p:cond delay="0"/>
                                          </p:stCondLst>
                                        </p:cTn>
                                        <p:tgtEl>
                                          <p:spTgt spid="26"/>
                                        </p:tgtEl>
                                        <p:attrNameLst>
                                          <p:attrName>style.visibility</p:attrName>
                                        </p:attrNameLst>
                                      </p:cBhvr>
                                      <p:to>
                                        <p:strVal val="visible"/>
                                      </p:to>
                                    </p:set>
                                    <p:anim calcmode="lin" valueType="num">
                                      <p:cBhvr>
                                        <p:cTn id="114" dur="250" fill="hold"/>
                                        <p:tgtEl>
                                          <p:spTgt spid="26"/>
                                        </p:tgtEl>
                                        <p:attrNameLst>
                                          <p:attrName>ppt_w</p:attrName>
                                        </p:attrNameLst>
                                      </p:cBhvr>
                                      <p:tavLst>
                                        <p:tav tm="0">
                                          <p:val>
                                            <p:fltVal val="0"/>
                                          </p:val>
                                        </p:tav>
                                        <p:tav tm="100000">
                                          <p:val>
                                            <p:strVal val="#ppt_w"/>
                                          </p:val>
                                        </p:tav>
                                      </p:tavLst>
                                    </p:anim>
                                    <p:anim calcmode="lin" valueType="num">
                                      <p:cBhvr>
                                        <p:cTn id="115" dur="250" fill="hold"/>
                                        <p:tgtEl>
                                          <p:spTgt spid="26"/>
                                        </p:tgtEl>
                                        <p:attrNameLst>
                                          <p:attrName>ppt_h</p:attrName>
                                        </p:attrNameLst>
                                      </p:cBhvr>
                                      <p:tavLst>
                                        <p:tav tm="0">
                                          <p:val>
                                            <p:fltVal val="0"/>
                                          </p:val>
                                        </p:tav>
                                        <p:tav tm="100000">
                                          <p:val>
                                            <p:strVal val="#ppt_h"/>
                                          </p:val>
                                        </p:tav>
                                      </p:tavLst>
                                    </p:anim>
                                    <p:animEffect transition="in" filter="fade">
                                      <p:cBhvr>
                                        <p:cTn id="116" dur="25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xit" presetSubtype="32" fill="hold" grpId="1" nodeType="clickEffect">
                                  <p:stCondLst>
                                    <p:cond delay="0"/>
                                  </p:stCondLst>
                                  <p:childTnLst>
                                    <p:anim calcmode="lin" valueType="num">
                                      <p:cBhvr>
                                        <p:cTn id="120" dur="250"/>
                                        <p:tgtEl>
                                          <p:spTgt spid="119"/>
                                        </p:tgtEl>
                                        <p:attrNameLst>
                                          <p:attrName>ppt_w</p:attrName>
                                        </p:attrNameLst>
                                      </p:cBhvr>
                                      <p:tavLst>
                                        <p:tav tm="0">
                                          <p:val>
                                            <p:strVal val="ppt_w"/>
                                          </p:val>
                                        </p:tav>
                                        <p:tav tm="100000">
                                          <p:val>
                                            <p:fltVal val="0"/>
                                          </p:val>
                                        </p:tav>
                                      </p:tavLst>
                                    </p:anim>
                                    <p:anim calcmode="lin" valueType="num">
                                      <p:cBhvr>
                                        <p:cTn id="121" dur="250"/>
                                        <p:tgtEl>
                                          <p:spTgt spid="119"/>
                                        </p:tgtEl>
                                        <p:attrNameLst>
                                          <p:attrName>ppt_h</p:attrName>
                                        </p:attrNameLst>
                                      </p:cBhvr>
                                      <p:tavLst>
                                        <p:tav tm="0">
                                          <p:val>
                                            <p:strVal val="ppt_h"/>
                                          </p:val>
                                        </p:tav>
                                        <p:tav tm="100000">
                                          <p:val>
                                            <p:fltVal val="0"/>
                                          </p:val>
                                        </p:tav>
                                      </p:tavLst>
                                    </p:anim>
                                    <p:animEffect transition="out" filter="fade">
                                      <p:cBhvr>
                                        <p:cTn id="122" dur="250"/>
                                        <p:tgtEl>
                                          <p:spTgt spid="119"/>
                                        </p:tgtEl>
                                      </p:cBhvr>
                                    </p:animEffect>
                                    <p:set>
                                      <p:cBhvr>
                                        <p:cTn id="123" dur="1" fill="hold">
                                          <p:stCondLst>
                                            <p:cond delay="249"/>
                                          </p:stCondLst>
                                        </p:cTn>
                                        <p:tgtEl>
                                          <p:spTgt spid="119"/>
                                        </p:tgtEl>
                                        <p:attrNameLst>
                                          <p:attrName>style.visibility</p:attrName>
                                        </p:attrNameLst>
                                      </p:cBhvr>
                                      <p:to>
                                        <p:strVal val="hidden"/>
                                      </p:to>
                                    </p:set>
                                  </p:childTnLst>
                                </p:cTn>
                              </p:par>
                              <p:par>
                                <p:cTn id="124" presetID="53" presetClass="entr" presetSubtype="16" fill="hold" grpId="0" nodeType="withEffect">
                                  <p:stCondLst>
                                    <p:cond delay="0"/>
                                  </p:stCondLst>
                                  <p:childTnLst>
                                    <p:set>
                                      <p:cBhvr>
                                        <p:cTn id="125" dur="1" fill="hold">
                                          <p:stCondLst>
                                            <p:cond delay="0"/>
                                          </p:stCondLst>
                                        </p:cTn>
                                        <p:tgtEl>
                                          <p:spTgt spid="120"/>
                                        </p:tgtEl>
                                        <p:attrNameLst>
                                          <p:attrName>style.visibility</p:attrName>
                                        </p:attrNameLst>
                                      </p:cBhvr>
                                      <p:to>
                                        <p:strVal val="visible"/>
                                      </p:to>
                                    </p:set>
                                    <p:anim calcmode="lin" valueType="num">
                                      <p:cBhvr>
                                        <p:cTn id="126" dur="250" fill="hold"/>
                                        <p:tgtEl>
                                          <p:spTgt spid="120"/>
                                        </p:tgtEl>
                                        <p:attrNameLst>
                                          <p:attrName>ppt_w</p:attrName>
                                        </p:attrNameLst>
                                      </p:cBhvr>
                                      <p:tavLst>
                                        <p:tav tm="0">
                                          <p:val>
                                            <p:fltVal val="0"/>
                                          </p:val>
                                        </p:tav>
                                        <p:tav tm="100000">
                                          <p:val>
                                            <p:strVal val="#ppt_w"/>
                                          </p:val>
                                        </p:tav>
                                      </p:tavLst>
                                    </p:anim>
                                    <p:anim calcmode="lin" valueType="num">
                                      <p:cBhvr>
                                        <p:cTn id="127" dur="250" fill="hold"/>
                                        <p:tgtEl>
                                          <p:spTgt spid="120"/>
                                        </p:tgtEl>
                                        <p:attrNameLst>
                                          <p:attrName>ppt_h</p:attrName>
                                        </p:attrNameLst>
                                      </p:cBhvr>
                                      <p:tavLst>
                                        <p:tav tm="0">
                                          <p:val>
                                            <p:fltVal val="0"/>
                                          </p:val>
                                        </p:tav>
                                        <p:tav tm="100000">
                                          <p:val>
                                            <p:strVal val="#ppt_h"/>
                                          </p:val>
                                        </p:tav>
                                      </p:tavLst>
                                    </p:anim>
                                    <p:animEffect transition="in" filter="fade">
                                      <p:cBhvr>
                                        <p:cTn id="128" dur="250"/>
                                        <p:tgtEl>
                                          <p:spTgt spid="120"/>
                                        </p:tgtEl>
                                      </p:cBhvr>
                                    </p:animEffect>
                                  </p:childTnLst>
                                </p:cTn>
                              </p:par>
                              <p:par>
                                <p:cTn id="129" presetID="53" presetClass="entr" presetSubtype="16" fill="hold" grpId="0" nodeType="withEffect">
                                  <p:stCondLst>
                                    <p:cond delay="500"/>
                                  </p:stCondLst>
                                  <p:childTnLst>
                                    <p:set>
                                      <p:cBhvr>
                                        <p:cTn id="130" dur="1" fill="hold">
                                          <p:stCondLst>
                                            <p:cond delay="0"/>
                                          </p:stCondLst>
                                        </p:cTn>
                                        <p:tgtEl>
                                          <p:spTgt spid="37"/>
                                        </p:tgtEl>
                                        <p:attrNameLst>
                                          <p:attrName>style.visibility</p:attrName>
                                        </p:attrNameLst>
                                      </p:cBhvr>
                                      <p:to>
                                        <p:strVal val="visible"/>
                                      </p:to>
                                    </p:set>
                                    <p:anim calcmode="lin" valueType="num">
                                      <p:cBhvr>
                                        <p:cTn id="131" dur="250" fill="hold"/>
                                        <p:tgtEl>
                                          <p:spTgt spid="37"/>
                                        </p:tgtEl>
                                        <p:attrNameLst>
                                          <p:attrName>ppt_w</p:attrName>
                                        </p:attrNameLst>
                                      </p:cBhvr>
                                      <p:tavLst>
                                        <p:tav tm="0">
                                          <p:val>
                                            <p:fltVal val="0"/>
                                          </p:val>
                                        </p:tav>
                                        <p:tav tm="100000">
                                          <p:val>
                                            <p:strVal val="#ppt_w"/>
                                          </p:val>
                                        </p:tav>
                                      </p:tavLst>
                                    </p:anim>
                                    <p:anim calcmode="lin" valueType="num">
                                      <p:cBhvr>
                                        <p:cTn id="132" dur="250" fill="hold"/>
                                        <p:tgtEl>
                                          <p:spTgt spid="37"/>
                                        </p:tgtEl>
                                        <p:attrNameLst>
                                          <p:attrName>ppt_h</p:attrName>
                                        </p:attrNameLst>
                                      </p:cBhvr>
                                      <p:tavLst>
                                        <p:tav tm="0">
                                          <p:val>
                                            <p:fltVal val="0"/>
                                          </p:val>
                                        </p:tav>
                                        <p:tav tm="100000">
                                          <p:val>
                                            <p:strVal val="#ppt_h"/>
                                          </p:val>
                                        </p:tav>
                                      </p:tavLst>
                                    </p:anim>
                                    <p:animEffect transition="in" filter="fade">
                                      <p:cBhvr>
                                        <p:cTn id="133" dur="250"/>
                                        <p:tgtEl>
                                          <p:spTgt spid="37"/>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xit" presetSubtype="32" fill="hold" grpId="1" nodeType="clickEffect">
                                  <p:stCondLst>
                                    <p:cond delay="0"/>
                                  </p:stCondLst>
                                  <p:childTnLst>
                                    <p:anim calcmode="lin" valueType="num">
                                      <p:cBhvr>
                                        <p:cTn id="137" dur="250"/>
                                        <p:tgtEl>
                                          <p:spTgt spid="120"/>
                                        </p:tgtEl>
                                        <p:attrNameLst>
                                          <p:attrName>ppt_w</p:attrName>
                                        </p:attrNameLst>
                                      </p:cBhvr>
                                      <p:tavLst>
                                        <p:tav tm="0">
                                          <p:val>
                                            <p:strVal val="ppt_w"/>
                                          </p:val>
                                        </p:tav>
                                        <p:tav tm="100000">
                                          <p:val>
                                            <p:fltVal val="0"/>
                                          </p:val>
                                        </p:tav>
                                      </p:tavLst>
                                    </p:anim>
                                    <p:anim calcmode="lin" valueType="num">
                                      <p:cBhvr>
                                        <p:cTn id="138" dur="250"/>
                                        <p:tgtEl>
                                          <p:spTgt spid="120"/>
                                        </p:tgtEl>
                                        <p:attrNameLst>
                                          <p:attrName>ppt_h</p:attrName>
                                        </p:attrNameLst>
                                      </p:cBhvr>
                                      <p:tavLst>
                                        <p:tav tm="0">
                                          <p:val>
                                            <p:strVal val="ppt_h"/>
                                          </p:val>
                                        </p:tav>
                                        <p:tav tm="100000">
                                          <p:val>
                                            <p:fltVal val="0"/>
                                          </p:val>
                                        </p:tav>
                                      </p:tavLst>
                                    </p:anim>
                                    <p:animEffect transition="out" filter="fade">
                                      <p:cBhvr>
                                        <p:cTn id="139" dur="250"/>
                                        <p:tgtEl>
                                          <p:spTgt spid="120"/>
                                        </p:tgtEl>
                                      </p:cBhvr>
                                    </p:animEffect>
                                    <p:set>
                                      <p:cBhvr>
                                        <p:cTn id="140" dur="1" fill="hold">
                                          <p:stCondLst>
                                            <p:cond delay="249"/>
                                          </p:stCondLst>
                                        </p:cTn>
                                        <p:tgtEl>
                                          <p:spTgt spid="120"/>
                                        </p:tgtEl>
                                        <p:attrNameLst>
                                          <p:attrName>style.visibility</p:attrName>
                                        </p:attrNameLst>
                                      </p:cBhvr>
                                      <p:to>
                                        <p:strVal val="hidden"/>
                                      </p:to>
                                    </p:set>
                                  </p:childTnLst>
                                </p:cTn>
                              </p:par>
                              <p:par>
                                <p:cTn id="141" presetID="53" presetClass="entr" presetSubtype="16" fill="hold" grpId="0" nodeType="withEffect">
                                  <p:stCondLst>
                                    <p:cond delay="0"/>
                                  </p:stCondLst>
                                  <p:childTnLst>
                                    <p:set>
                                      <p:cBhvr>
                                        <p:cTn id="142" dur="1" fill="hold">
                                          <p:stCondLst>
                                            <p:cond delay="0"/>
                                          </p:stCondLst>
                                        </p:cTn>
                                        <p:tgtEl>
                                          <p:spTgt spid="121"/>
                                        </p:tgtEl>
                                        <p:attrNameLst>
                                          <p:attrName>style.visibility</p:attrName>
                                        </p:attrNameLst>
                                      </p:cBhvr>
                                      <p:to>
                                        <p:strVal val="visible"/>
                                      </p:to>
                                    </p:set>
                                    <p:anim calcmode="lin" valueType="num">
                                      <p:cBhvr>
                                        <p:cTn id="143" dur="250" fill="hold"/>
                                        <p:tgtEl>
                                          <p:spTgt spid="121"/>
                                        </p:tgtEl>
                                        <p:attrNameLst>
                                          <p:attrName>ppt_w</p:attrName>
                                        </p:attrNameLst>
                                      </p:cBhvr>
                                      <p:tavLst>
                                        <p:tav tm="0">
                                          <p:val>
                                            <p:fltVal val="0"/>
                                          </p:val>
                                        </p:tav>
                                        <p:tav tm="100000">
                                          <p:val>
                                            <p:strVal val="#ppt_w"/>
                                          </p:val>
                                        </p:tav>
                                      </p:tavLst>
                                    </p:anim>
                                    <p:anim calcmode="lin" valueType="num">
                                      <p:cBhvr>
                                        <p:cTn id="144" dur="250" fill="hold"/>
                                        <p:tgtEl>
                                          <p:spTgt spid="121"/>
                                        </p:tgtEl>
                                        <p:attrNameLst>
                                          <p:attrName>ppt_h</p:attrName>
                                        </p:attrNameLst>
                                      </p:cBhvr>
                                      <p:tavLst>
                                        <p:tav tm="0">
                                          <p:val>
                                            <p:fltVal val="0"/>
                                          </p:val>
                                        </p:tav>
                                        <p:tav tm="100000">
                                          <p:val>
                                            <p:strVal val="#ppt_h"/>
                                          </p:val>
                                        </p:tav>
                                      </p:tavLst>
                                    </p:anim>
                                    <p:animEffect transition="in" filter="fade">
                                      <p:cBhvr>
                                        <p:cTn id="145" dur="250"/>
                                        <p:tgtEl>
                                          <p:spTgt spid="121"/>
                                        </p:tgtEl>
                                      </p:cBhvr>
                                    </p:animEffect>
                                  </p:childTnLst>
                                </p:cTn>
                              </p:par>
                              <p:par>
                                <p:cTn id="146" presetID="53" presetClass="entr" presetSubtype="16" fill="hold" grpId="0" nodeType="withEffect">
                                  <p:stCondLst>
                                    <p:cond delay="500"/>
                                  </p:stCondLst>
                                  <p:childTnLst>
                                    <p:set>
                                      <p:cBhvr>
                                        <p:cTn id="147" dur="1" fill="hold">
                                          <p:stCondLst>
                                            <p:cond delay="0"/>
                                          </p:stCondLst>
                                        </p:cTn>
                                        <p:tgtEl>
                                          <p:spTgt spid="27"/>
                                        </p:tgtEl>
                                        <p:attrNameLst>
                                          <p:attrName>style.visibility</p:attrName>
                                        </p:attrNameLst>
                                      </p:cBhvr>
                                      <p:to>
                                        <p:strVal val="visible"/>
                                      </p:to>
                                    </p:set>
                                    <p:anim calcmode="lin" valueType="num">
                                      <p:cBhvr>
                                        <p:cTn id="148" dur="250" fill="hold"/>
                                        <p:tgtEl>
                                          <p:spTgt spid="27"/>
                                        </p:tgtEl>
                                        <p:attrNameLst>
                                          <p:attrName>ppt_w</p:attrName>
                                        </p:attrNameLst>
                                      </p:cBhvr>
                                      <p:tavLst>
                                        <p:tav tm="0">
                                          <p:val>
                                            <p:fltVal val="0"/>
                                          </p:val>
                                        </p:tav>
                                        <p:tav tm="100000">
                                          <p:val>
                                            <p:strVal val="#ppt_w"/>
                                          </p:val>
                                        </p:tav>
                                      </p:tavLst>
                                    </p:anim>
                                    <p:anim calcmode="lin" valueType="num">
                                      <p:cBhvr>
                                        <p:cTn id="149" dur="250" fill="hold"/>
                                        <p:tgtEl>
                                          <p:spTgt spid="27"/>
                                        </p:tgtEl>
                                        <p:attrNameLst>
                                          <p:attrName>ppt_h</p:attrName>
                                        </p:attrNameLst>
                                      </p:cBhvr>
                                      <p:tavLst>
                                        <p:tav tm="0">
                                          <p:val>
                                            <p:fltVal val="0"/>
                                          </p:val>
                                        </p:tav>
                                        <p:tav tm="100000">
                                          <p:val>
                                            <p:strVal val="#ppt_h"/>
                                          </p:val>
                                        </p:tav>
                                      </p:tavLst>
                                    </p:anim>
                                    <p:animEffect transition="in" filter="fade">
                                      <p:cBhvr>
                                        <p:cTn id="150" dur="250"/>
                                        <p:tgtEl>
                                          <p:spTgt spid="27"/>
                                        </p:tgtEl>
                                      </p:cBhvr>
                                    </p:animEffect>
                                  </p:childTnLst>
                                </p:cTn>
                              </p:par>
                            </p:childTnLst>
                          </p:cTn>
                        </p:par>
                      </p:childTnLst>
                    </p:cTn>
                  </p:par>
                  <p:par>
                    <p:cTn id="151" fill="hold">
                      <p:stCondLst>
                        <p:cond delay="indefinite"/>
                      </p:stCondLst>
                      <p:childTnLst>
                        <p:par>
                          <p:cTn id="152" fill="hold">
                            <p:stCondLst>
                              <p:cond delay="0"/>
                            </p:stCondLst>
                            <p:childTnLst>
                              <p:par>
                                <p:cTn id="153" presetID="53" presetClass="exit" presetSubtype="32" fill="hold" grpId="1" nodeType="clickEffect">
                                  <p:stCondLst>
                                    <p:cond delay="0"/>
                                  </p:stCondLst>
                                  <p:childTnLst>
                                    <p:anim calcmode="lin" valueType="num">
                                      <p:cBhvr>
                                        <p:cTn id="154" dur="250"/>
                                        <p:tgtEl>
                                          <p:spTgt spid="121"/>
                                        </p:tgtEl>
                                        <p:attrNameLst>
                                          <p:attrName>ppt_w</p:attrName>
                                        </p:attrNameLst>
                                      </p:cBhvr>
                                      <p:tavLst>
                                        <p:tav tm="0">
                                          <p:val>
                                            <p:strVal val="ppt_w"/>
                                          </p:val>
                                        </p:tav>
                                        <p:tav tm="100000">
                                          <p:val>
                                            <p:fltVal val="0"/>
                                          </p:val>
                                        </p:tav>
                                      </p:tavLst>
                                    </p:anim>
                                    <p:anim calcmode="lin" valueType="num">
                                      <p:cBhvr>
                                        <p:cTn id="155" dur="250"/>
                                        <p:tgtEl>
                                          <p:spTgt spid="121"/>
                                        </p:tgtEl>
                                        <p:attrNameLst>
                                          <p:attrName>ppt_h</p:attrName>
                                        </p:attrNameLst>
                                      </p:cBhvr>
                                      <p:tavLst>
                                        <p:tav tm="0">
                                          <p:val>
                                            <p:strVal val="ppt_h"/>
                                          </p:val>
                                        </p:tav>
                                        <p:tav tm="100000">
                                          <p:val>
                                            <p:fltVal val="0"/>
                                          </p:val>
                                        </p:tav>
                                      </p:tavLst>
                                    </p:anim>
                                    <p:animEffect transition="out" filter="fade">
                                      <p:cBhvr>
                                        <p:cTn id="156" dur="250"/>
                                        <p:tgtEl>
                                          <p:spTgt spid="121"/>
                                        </p:tgtEl>
                                      </p:cBhvr>
                                    </p:animEffect>
                                    <p:set>
                                      <p:cBhvr>
                                        <p:cTn id="157" dur="1" fill="hold">
                                          <p:stCondLst>
                                            <p:cond delay="249"/>
                                          </p:stCondLst>
                                        </p:cTn>
                                        <p:tgtEl>
                                          <p:spTgt spid="121"/>
                                        </p:tgtEl>
                                        <p:attrNameLst>
                                          <p:attrName>style.visibility</p:attrName>
                                        </p:attrNameLst>
                                      </p:cBhvr>
                                      <p:to>
                                        <p:strVal val="hidden"/>
                                      </p:to>
                                    </p:set>
                                  </p:childTnLst>
                                </p:cTn>
                              </p:par>
                              <p:par>
                                <p:cTn id="158" presetID="53" presetClass="entr" presetSubtype="16" fill="hold" grpId="0" nodeType="withEffect">
                                  <p:stCondLst>
                                    <p:cond delay="0"/>
                                  </p:stCondLst>
                                  <p:childTnLst>
                                    <p:set>
                                      <p:cBhvr>
                                        <p:cTn id="159" dur="1" fill="hold">
                                          <p:stCondLst>
                                            <p:cond delay="0"/>
                                          </p:stCondLst>
                                        </p:cTn>
                                        <p:tgtEl>
                                          <p:spTgt spid="122"/>
                                        </p:tgtEl>
                                        <p:attrNameLst>
                                          <p:attrName>style.visibility</p:attrName>
                                        </p:attrNameLst>
                                      </p:cBhvr>
                                      <p:to>
                                        <p:strVal val="visible"/>
                                      </p:to>
                                    </p:set>
                                    <p:anim calcmode="lin" valueType="num">
                                      <p:cBhvr>
                                        <p:cTn id="160" dur="250" fill="hold"/>
                                        <p:tgtEl>
                                          <p:spTgt spid="122"/>
                                        </p:tgtEl>
                                        <p:attrNameLst>
                                          <p:attrName>ppt_w</p:attrName>
                                        </p:attrNameLst>
                                      </p:cBhvr>
                                      <p:tavLst>
                                        <p:tav tm="0">
                                          <p:val>
                                            <p:fltVal val="0"/>
                                          </p:val>
                                        </p:tav>
                                        <p:tav tm="100000">
                                          <p:val>
                                            <p:strVal val="#ppt_w"/>
                                          </p:val>
                                        </p:tav>
                                      </p:tavLst>
                                    </p:anim>
                                    <p:anim calcmode="lin" valueType="num">
                                      <p:cBhvr>
                                        <p:cTn id="161" dur="250" fill="hold"/>
                                        <p:tgtEl>
                                          <p:spTgt spid="122"/>
                                        </p:tgtEl>
                                        <p:attrNameLst>
                                          <p:attrName>ppt_h</p:attrName>
                                        </p:attrNameLst>
                                      </p:cBhvr>
                                      <p:tavLst>
                                        <p:tav tm="0">
                                          <p:val>
                                            <p:fltVal val="0"/>
                                          </p:val>
                                        </p:tav>
                                        <p:tav tm="100000">
                                          <p:val>
                                            <p:strVal val="#ppt_h"/>
                                          </p:val>
                                        </p:tav>
                                      </p:tavLst>
                                    </p:anim>
                                    <p:animEffect transition="in" filter="fade">
                                      <p:cBhvr>
                                        <p:cTn id="162" dur="250"/>
                                        <p:tgtEl>
                                          <p:spTgt spid="122"/>
                                        </p:tgtEl>
                                      </p:cBhvr>
                                    </p:animEffect>
                                  </p:childTnLst>
                                </p:cTn>
                              </p:par>
                              <p:par>
                                <p:cTn id="163" presetID="53" presetClass="entr" presetSubtype="16" fill="hold" grpId="0" nodeType="withEffect">
                                  <p:stCondLst>
                                    <p:cond delay="500"/>
                                  </p:stCondLst>
                                  <p:childTnLst>
                                    <p:set>
                                      <p:cBhvr>
                                        <p:cTn id="164" dur="1" fill="hold">
                                          <p:stCondLst>
                                            <p:cond delay="0"/>
                                          </p:stCondLst>
                                        </p:cTn>
                                        <p:tgtEl>
                                          <p:spTgt spid="38"/>
                                        </p:tgtEl>
                                        <p:attrNameLst>
                                          <p:attrName>style.visibility</p:attrName>
                                        </p:attrNameLst>
                                      </p:cBhvr>
                                      <p:to>
                                        <p:strVal val="visible"/>
                                      </p:to>
                                    </p:set>
                                    <p:anim calcmode="lin" valueType="num">
                                      <p:cBhvr>
                                        <p:cTn id="165" dur="250" fill="hold"/>
                                        <p:tgtEl>
                                          <p:spTgt spid="38"/>
                                        </p:tgtEl>
                                        <p:attrNameLst>
                                          <p:attrName>ppt_w</p:attrName>
                                        </p:attrNameLst>
                                      </p:cBhvr>
                                      <p:tavLst>
                                        <p:tav tm="0">
                                          <p:val>
                                            <p:fltVal val="0"/>
                                          </p:val>
                                        </p:tav>
                                        <p:tav tm="100000">
                                          <p:val>
                                            <p:strVal val="#ppt_w"/>
                                          </p:val>
                                        </p:tav>
                                      </p:tavLst>
                                    </p:anim>
                                    <p:anim calcmode="lin" valueType="num">
                                      <p:cBhvr>
                                        <p:cTn id="166" dur="250" fill="hold"/>
                                        <p:tgtEl>
                                          <p:spTgt spid="38"/>
                                        </p:tgtEl>
                                        <p:attrNameLst>
                                          <p:attrName>ppt_h</p:attrName>
                                        </p:attrNameLst>
                                      </p:cBhvr>
                                      <p:tavLst>
                                        <p:tav tm="0">
                                          <p:val>
                                            <p:fltVal val="0"/>
                                          </p:val>
                                        </p:tav>
                                        <p:tav tm="100000">
                                          <p:val>
                                            <p:strVal val="#ppt_h"/>
                                          </p:val>
                                        </p:tav>
                                      </p:tavLst>
                                    </p:anim>
                                    <p:animEffect transition="in" filter="fade">
                                      <p:cBhvr>
                                        <p:cTn id="167" dur="250"/>
                                        <p:tgtEl>
                                          <p:spTgt spid="38"/>
                                        </p:tgtEl>
                                      </p:cBhvr>
                                    </p:animEffect>
                                  </p:childTnLst>
                                </p:cTn>
                              </p:par>
                            </p:childTnLst>
                          </p:cTn>
                        </p:par>
                      </p:childTnLst>
                    </p:cTn>
                  </p:par>
                  <p:par>
                    <p:cTn id="168" fill="hold">
                      <p:stCondLst>
                        <p:cond delay="indefinite"/>
                      </p:stCondLst>
                      <p:childTnLst>
                        <p:par>
                          <p:cTn id="169" fill="hold">
                            <p:stCondLst>
                              <p:cond delay="0"/>
                            </p:stCondLst>
                            <p:childTnLst>
                              <p:par>
                                <p:cTn id="170" presetID="53" presetClass="exit" presetSubtype="32" fill="hold" grpId="1" nodeType="clickEffect">
                                  <p:stCondLst>
                                    <p:cond delay="0"/>
                                  </p:stCondLst>
                                  <p:childTnLst>
                                    <p:anim calcmode="lin" valueType="num">
                                      <p:cBhvr>
                                        <p:cTn id="171" dur="250"/>
                                        <p:tgtEl>
                                          <p:spTgt spid="122"/>
                                        </p:tgtEl>
                                        <p:attrNameLst>
                                          <p:attrName>ppt_w</p:attrName>
                                        </p:attrNameLst>
                                      </p:cBhvr>
                                      <p:tavLst>
                                        <p:tav tm="0">
                                          <p:val>
                                            <p:strVal val="ppt_w"/>
                                          </p:val>
                                        </p:tav>
                                        <p:tav tm="100000">
                                          <p:val>
                                            <p:fltVal val="0"/>
                                          </p:val>
                                        </p:tav>
                                      </p:tavLst>
                                    </p:anim>
                                    <p:anim calcmode="lin" valueType="num">
                                      <p:cBhvr>
                                        <p:cTn id="172" dur="250"/>
                                        <p:tgtEl>
                                          <p:spTgt spid="122"/>
                                        </p:tgtEl>
                                        <p:attrNameLst>
                                          <p:attrName>ppt_h</p:attrName>
                                        </p:attrNameLst>
                                      </p:cBhvr>
                                      <p:tavLst>
                                        <p:tav tm="0">
                                          <p:val>
                                            <p:strVal val="ppt_h"/>
                                          </p:val>
                                        </p:tav>
                                        <p:tav tm="100000">
                                          <p:val>
                                            <p:fltVal val="0"/>
                                          </p:val>
                                        </p:tav>
                                      </p:tavLst>
                                    </p:anim>
                                    <p:animEffect transition="out" filter="fade">
                                      <p:cBhvr>
                                        <p:cTn id="173" dur="250"/>
                                        <p:tgtEl>
                                          <p:spTgt spid="122"/>
                                        </p:tgtEl>
                                      </p:cBhvr>
                                    </p:animEffect>
                                    <p:set>
                                      <p:cBhvr>
                                        <p:cTn id="174" dur="1" fill="hold">
                                          <p:stCondLst>
                                            <p:cond delay="249"/>
                                          </p:stCondLst>
                                        </p:cTn>
                                        <p:tgtEl>
                                          <p:spTgt spid="122"/>
                                        </p:tgtEl>
                                        <p:attrNameLst>
                                          <p:attrName>style.visibility</p:attrName>
                                        </p:attrNameLst>
                                      </p:cBhvr>
                                      <p:to>
                                        <p:strVal val="hidden"/>
                                      </p:to>
                                    </p:set>
                                  </p:childTnLst>
                                </p:cTn>
                              </p:par>
                              <p:par>
                                <p:cTn id="175" presetID="53" presetClass="entr" presetSubtype="16" fill="hold" grpId="0" nodeType="withEffect">
                                  <p:stCondLst>
                                    <p:cond delay="0"/>
                                  </p:stCondLst>
                                  <p:childTnLst>
                                    <p:set>
                                      <p:cBhvr>
                                        <p:cTn id="176" dur="1" fill="hold">
                                          <p:stCondLst>
                                            <p:cond delay="0"/>
                                          </p:stCondLst>
                                        </p:cTn>
                                        <p:tgtEl>
                                          <p:spTgt spid="123"/>
                                        </p:tgtEl>
                                        <p:attrNameLst>
                                          <p:attrName>style.visibility</p:attrName>
                                        </p:attrNameLst>
                                      </p:cBhvr>
                                      <p:to>
                                        <p:strVal val="visible"/>
                                      </p:to>
                                    </p:set>
                                    <p:anim calcmode="lin" valueType="num">
                                      <p:cBhvr>
                                        <p:cTn id="177" dur="250" fill="hold"/>
                                        <p:tgtEl>
                                          <p:spTgt spid="123"/>
                                        </p:tgtEl>
                                        <p:attrNameLst>
                                          <p:attrName>ppt_w</p:attrName>
                                        </p:attrNameLst>
                                      </p:cBhvr>
                                      <p:tavLst>
                                        <p:tav tm="0">
                                          <p:val>
                                            <p:fltVal val="0"/>
                                          </p:val>
                                        </p:tav>
                                        <p:tav tm="100000">
                                          <p:val>
                                            <p:strVal val="#ppt_w"/>
                                          </p:val>
                                        </p:tav>
                                      </p:tavLst>
                                    </p:anim>
                                    <p:anim calcmode="lin" valueType="num">
                                      <p:cBhvr>
                                        <p:cTn id="178" dur="250" fill="hold"/>
                                        <p:tgtEl>
                                          <p:spTgt spid="123"/>
                                        </p:tgtEl>
                                        <p:attrNameLst>
                                          <p:attrName>ppt_h</p:attrName>
                                        </p:attrNameLst>
                                      </p:cBhvr>
                                      <p:tavLst>
                                        <p:tav tm="0">
                                          <p:val>
                                            <p:fltVal val="0"/>
                                          </p:val>
                                        </p:tav>
                                        <p:tav tm="100000">
                                          <p:val>
                                            <p:strVal val="#ppt_h"/>
                                          </p:val>
                                        </p:tav>
                                      </p:tavLst>
                                    </p:anim>
                                    <p:animEffect transition="in" filter="fade">
                                      <p:cBhvr>
                                        <p:cTn id="179" dur="250"/>
                                        <p:tgtEl>
                                          <p:spTgt spid="123"/>
                                        </p:tgtEl>
                                      </p:cBhvr>
                                    </p:animEffect>
                                  </p:childTnLst>
                                </p:cTn>
                              </p:par>
                              <p:par>
                                <p:cTn id="180" presetID="53" presetClass="entr" presetSubtype="16" fill="hold" grpId="0" nodeType="withEffect">
                                  <p:stCondLst>
                                    <p:cond delay="500"/>
                                  </p:stCondLst>
                                  <p:childTnLst>
                                    <p:set>
                                      <p:cBhvr>
                                        <p:cTn id="181" dur="1" fill="hold">
                                          <p:stCondLst>
                                            <p:cond delay="0"/>
                                          </p:stCondLst>
                                        </p:cTn>
                                        <p:tgtEl>
                                          <p:spTgt spid="28"/>
                                        </p:tgtEl>
                                        <p:attrNameLst>
                                          <p:attrName>style.visibility</p:attrName>
                                        </p:attrNameLst>
                                      </p:cBhvr>
                                      <p:to>
                                        <p:strVal val="visible"/>
                                      </p:to>
                                    </p:set>
                                    <p:anim calcmode="lin" valueType="num">
                                      <p:cBhvr>
                                        <p:cTn id="182" dur="250" fill="hold"/>
                                        <p:tgtEl>
                                          <p:spTgt spid="28"/>
                                        </p:tgtEl>
                                        <p:attrNameLst>
                                          <p:attrName>ppt_w</p:attrName>
                                        </p:attrNameLst>
                                      </p:cBhvr>
                                      <p:tavLst>
                                        <p:tav tm="0">
                                          <p:val>
                                            <p:fltVal val="0"/>
                                          </p:val>
                                        </p:tav>
                                        <p:tav tm="100000">
                                          <p:val>
                                            <p:strVal val="#ppt_w"/>
                                          </p:val>
                                        </p:tav>
                                      </p:tavLst>
                                    </p:anim>
                                    <p:anim calcmode="lin" valueType="num">
                                      <p:cBhvr>
                                        <p:cTn id="183" dur="250" fill="hold"/>
                                        <p:tgtEl>
                                          <p:spTgt spid="28"/>
                                        </p:tgtEl>
                                        <p:attrNameLst>
                                          <p:attrName>ppt_h</p:attrName>
                                        </p:attrNameLst>
                                      </p:cBhvr>
                                      <p:tavLst>
                                        <p:tav tm="0">
                                          <p:val>
                                            <p:fltVal val="0"/>
                                          </p:val>
                                        </p:tav>
                                        <p:tav tm="100000">
                                          <p:val>
                                            <p:strVal val="#ppt_h"/>
                                          </p:val>
                                        </p:tav>
                                      </p:tavLst>
                                    </p:anim>
                                    <p:animEffect transition="in" filter="fade">
                                      <p:cBhvr>
                                        <p:cTn id="184" dur="250"/>
                                        <p:tgtEl>
                                          <p:spTgt spid="28"/>
                                        </p:tgtEl>
                                      </p:cBhvr>
                                    </p:animEffect>
                                  </p:childTnLst>
                                </p:cTn>
                              </p:par>
                            </p:childTnLst>
                          </p:cTn>
                        </p:par>
                      </p:childTnLst>
                    </p:cTn>
                  </p:par>
                  <p:par>
                    <p:cTn id="185" fill="hold">
                      <p:stCondLst>
                        <p:cond delay="indefinite"/>
                      </p:stCondLst>
                      <p:childTnLst>
                        <p:par>
                          <p:cTn id="186" fill="hold">
                            <p:stCondLst>
                              <p:cond delay="0"/>
                            </p:stCondLst>
                            <p:childTnLst>
                              <p:par>
                                <p:cTn id="187" presetID="53" presetClass="exit" presetSubtype="32" fill="hold" grpId="1" nodeType="clickEffect">
                                  <p:stCondLst>
                                    <p:cond delay="0"/>
                                  </p:stCondLst>
                                  <p:childTnLst>
                                    <p:anim calcmode="lin" valueType="num">
                                      <p:cBhvr>
                                        <p:cTn id="188" dur="250"/>
                                        <p:tgtEl>
                                          <p:spTgt spid="123"/>
                                        </p:tgtEl>
                                        <p:attrNameLst>
                                          <p:attrName>ppt_w</p:attrName>
                                        </p:attrNameLst>
                                      </p:cBhvr>
                                      <p:tavLst>
                                        <p:tav tm="0">
                                          <p:val>
                                            <p:strVal val="ppt_w"/>
                                          </p:val>
                                        </p:tav>
                                        <p:tav tm="100000">
                                          <p:val>
                                            <p:fltVal val="0"/>
                                          </p:val>
                                        </p:tav>
                                      </p:tavLst>
                                    </p:anim>
                                    <p:anim calcmode="lin" valueType="num">
                                      <p:cBhvr>
                                        <p:cTn id="189" dur="250"/>
                                        <p:tgtEl>
                                          <p:spTgt spid="123"/>
                                        </p:tgtEl>
                                        <p:attrNameLst>
                                          <p:attrName>ppt_h</p:attrName>
                                        </p:attrNameLst>
                                      </p:cBhvr>
                                      <p:tavLst>
                                        <p:tav tm="0">
                                          <p:val>
                                            <p:strVal val="ppt_h"/>
                                          </p:val>
                                        </p:tav>
                                        <p:tav tm="100000">
                                          <p:val>
                                            <p:fltVal val="0"/>
                                          </p:val>
                                        </p:tav>
                                      </p:tavLst>
                                    </p:anim>
                                    <p:animEffect transition="out" filter="fade">
                                      <p:cBhvr>
                                        <p:cTn id="190" dur="250"/>
                                        <p:tgtEl>
                                          <p:spTgt spid="123"/>
                                        </p:tgtEl>
                                      </p:cBhvr>
                                    </p:animEffect>
                                    <p:set>
                                      <p:cBhvr>
                                        <p:cTn id="191" dur="1" fill="hold">
                                          <p:stCondLst>
                                            <p:cond delay="249"/>
                                          </p:stCondLst>
                                        </p:cTn>
                                        <p:tgtEl>
                                          <p:spTgt spid="123"/>
                                        </p:tgtEl>
                                        <p:attrNameLst>
                                          <p:attrName>style.visibility</p:attrName>
                                        </p:attrNameLst>
                                      </p:cBhvr>
                                      <p:to>
                                        <p:strVal val="hidden"/>
                                      </p:to>
                                    </p:set>
                                  </p:childTnLst>
                                </p:cTn>
                              </p:par>
                            </p:childTnLst>
                          </p:cTn>
                        </p:par>
                      </p:childTnLst>
                    </p:cTn>
                  </p:par>
                  <p:par>
                    <p:cTn id="192" fill="hold">
                      <p:stCondLst>
                        <p:cond delay="indefinite"/>
                      </p:stCondLst>
                      <p:childTnLst>
                        <p:par>
                          <p:cTn id="193" fill="hold">
                            <p:stCondLst>
                              <p:cond delay="0"/>
                            </p:stCondLst>
                            <p:childTnLst>
                              <p:par>
                                <p:cTn id="194" presetID="53" presetClass="entr" presetSubtype="16" fill="hold" grpId="0" nodeType="clickEffect">
                                  <p:stCondLst>
                                    <p:cond delay="0"/>
                                  </p:stCondLst>
                                  <p:childTnLst>
                                    <p:set>
                                      <p:cBhvr>
                                        <p:cTn id="195" dur="1" fill="hold">
                                          <p:stCondLst>
                                            <p:cond delay="0"/>
                                          </p:stCondLst>
                                        </p:cTn>
                                        <p:tgtEl>
                                          <p:spTgt spid="124"/>
                                        </p:tgtEl>
                                        <p:attrNameLst>
                                          <p:attrName>style.visibility</p:attrName>
                                        </p:attrNameLst>
                                      </p:cBhvr>
                                      <p:to>
                                        <p:strVal val="visible"/>
                                      </p:to>
                                    </p:set>
                                    <p:anim calcmode="lin" valueType="num">
                                      <p:cBhvr>
                                        <p:cTn id="196" dur="250" fill="hold"/>
                                        <p:tgtEl>
                                          <p:spTgt spid="124"/>
                                        </p:tgtEl>
                                        <p:attrNameLst>
                                          <p:attrName>ppt_w</p:attrName>
                                        </p:attrNameLst>
                                      </p:cBhvr>
                                      <p:tavLst>
                                        <p:tav tm="0">
                                          <p:val>
                                            <p:fltVal val="0"/>
                                          </p:val>
                                        </p:tav>
                                        <p:tav tm="100000">
                                          <p:val>
                                            <p:strVal val="#ppt_w"/>
                                          </p:val>
                                        </p:tav>
                                      </p:tavLst>
                                    </p:anim>
                                    <p:anim calcmode="lin" valueType="num">
                                      <p:cBhvr>
                                        <p:cTn id="197" dur="250" fill="hold"/>
                                        <p:tgtEl>
                                          <p:spTgt spid="124"/>
                                        </p:tgtEl>
                                        <p:attrNameLst>
                                          <p:attrName>ppt_h</p:attrName>
                                        </p:attrNameLst>
                                      </p:cBhvr>
                                      <p:tavLst>
                                        <p:tav tm="0">
                                          <p:val>
                                            <p:fltVal val="0"/>
                                          </p:val>
                                        </p:tav>
                                        <p:tav tm="100000">
                                          <p:val>
                                            <p:strVal val="#ppt_h"/>
                                          </p:val>
                                        </p:tav>
                                      </p:tavLst>
                                    </p:anim>
                                    <p:animEffect transition="in" filter="fade">
                                      <p:cBhvr>
                                        <p:cTn id="198" dur="250"/>
                                        <p:tgtEl>
                                          <p:spTgt spid="124"/>
                                        </p:tgtEl>
                                      </p:cBhvr>
                                    </p:animEffect>
                                  </p:childTnLst>
                                </p:cTn>
                              </p:par>
                              <p:par>
                                <p:cTn id="199" presetID="53" presetClass="entr" presetSubtype="16" fill="hold" grpId="0" nodeType="withEffect">
                                  <p:stCondLst>
                                    <p:cond delay="1000"/>
                                  </p:stCondLst>
                                  <p:childTnLst>
                                    <p:set>
                                      <p:cBhvr>
                                        <p:cTn id="200" dur="1" fill="hold">
                                          <p:stCondLst>
                                            <p:cond delay="0"/>
                                          </p:stCondLst>
                                        </p:cTn>
                                        <p:tgtEl>
                                          <p:spTgt spid="130"/>
                                        </p:tgtEl>
                                        <p:attrNameLst>
                                          <p:attrName>style.visibility</p:attrName>
                                        </p:attrNameLst>
                                      </p:cBhvr>
                                      <p:to>
                                        <p:strVal val="visible"/>
                                      </p:to>
                                    </p:set>
                                    <p:anim calcmode="lin" valueType="num">
                                      <p:cBhvr>
                                        <p:cTn id="201" dur="250" fill="hold"/>
                                        <p:tgtEl>
                                          <p:spTgt spid="130"/>
                                        </p:tgtEl>
                                        <p:attrNameLst>
                                          <p:attrName>ppt_w</p:attrName>
                                        </p:attrNameLst>
                                      </p:cBhvr>
                                      <p:tavLst>
                                        <p:tav tm="0">
                                          <p:val>
                                            <p:fltVal val="0"/>
                                          </p:val>
                                        </p:tav>
                                        <p:tav tm="100000">
                                          <p:val>
                                            <p:strVal val="#ppt_w"/>
                                          </p:val>
                                        </p:tav>
                                      </p:tavLst>
                                    </p:anim>
                                    <p:anim calcmode="lin" valueType="num">
                                      <p:cBhvr>
                                        <p:cTn id="202" dur="250" fill="hold"/>
                                        <p:tgtEl>
                                          <p:spTgt spid="130"/>
                                        </p:tgtEl>
                                        <p:attrNameLst>
                                          <p:attrName>ppt_h</p:attrName>
                                        </p:attrNameLst>
                                      </p:cBhvr>
                                      <p:tavLst>
                                        <p:tav tm="0">
                                          <p:val>
                                            <p:fltVal val="0"/>
                                          </p:val>
                                        </p:tav>
                                        <p:tav tm="100000">
                                          <p:val>
                                            <p:strVal val="#ppt_h"/>
                                          </p:val>
                                        </p:tav>
                                      </p:tavLst>
                                    </p:anim>
                                    <p:animEffect transition="in" filter="fade">
                                      <p:cBhvr>
                                        <p:cTn id="203" dur="250"/>
                                        <p:tgtEl>
                                          <p:spTgt spid="130"/>
                                        </p:tgtEl>
                                      </p:cBhvr>
                                    </p:animEffect>
                                  </p:childTnLst>
                                </p:cTn>
                              </p:par>
                              <p:par>
                                <p:cTn id="204" presetID="53" presetClass="entr" presetSubtype="16" fill="hold" grpId="0" nodeType="withEffect">
                                  <p:stCondLst>
                                    <p:cond delay="500"/>
                                  </p:stCondLst>
                                  <p:childTnLst>
                                    <p:set>
                                      <p:cBhvr>
                                        <p:cTn id="205" dur="1" fill="hold">
                                          <p:stCondLst>
                                            <p:cond delay="0"/>
                                          </p:stCondLst>
                                        </p:cTn>
                                        <p:tgtEl>
                                          <p:spTgt spid="135"/>
                                        </p:tgtEl>
                                        <p:attrNameLst>
                                          <p:attrName>style.visibility</p:attrName>
                                        </p:attrNameLst>
                                      </p:cBhvr>
                                      <p:to>
                                        <p:strVal val="visible"/>
                                      </p:to>
                                    </p:set>
                                    <p:anim calcmode="lin" valueType="num">
                                      <p:cBhvr>
                                        <p:cTn id="206" dur="250" fill="hold"/>
                                        <p:tgtEl>
                                          <p:spTgt spid="135"/>
                                        </p:tgtEl>
                                        <p:attrNameLst>
                                          <p:attrName>ppt_w</p:attrName>
                                        </p:attrNameLst>
                                      </p:cBhvr>
                                      <p:tavLst>
                                        <p:tav tm="0">
                                          <p:val>
                                            <p:fltVal val="0"/>
                                          </p:val>
                                        </p:tav>
                                        <p:tav tm="100000">
                                          <p:val>
                                            <p:strVal val="#ppt_w"/>
                                          </p:val>
                                        </p:tav>
                                      </p:tavLst>
                                    </p:anim>
                                    <p:anim calcmode="lin" valueType="num">
                                      <p:cBhvr>
                                        <p:cTn id="207" dur="250" fill="hold"/>
                                        <p:tgtEl>
                                          <p:spTgt spid="135"/>
                                        </p:tgtEl>
                                        <p:attrNameLst>
                                          <p:attrName>ppt_h</p:attrName>
                                        </p:attrNameLst>
                                      </p:cBhvr>
                                      <p:tavLst>
                                        <p:tav tm="0">
                                          <p:val>
                                            <p:fltVal val="0"/>
                                          </p:val>
                                        </p:tav>
                                        <p:tav tm="100000">
                                          <p:val>
                                            <p:strVal val="#ppt_h"/>
                                          </p:val>
                                        </p:tav>
                                      </p:tavLst>
                                    </p:anim>
                                    <p:animEffect transition="in" filter="fade">
                                      <p:cBhvr>
                                        <p:cTn id="208" dur="250"/>
                                        <p:tgtEl>
                                          <p:spTgt spid="135"/>
                                        </p:tgtEl>
                                      </p:cBhvr>
                                    </p:animEffect>
                                  </p:childTnLst>
                                </p:cTn>
                              </p:par>
                              <p:par>
                                <p:cTn id="209" presetID="53" presetClass="entr" presetSubtype="16" fill="hold" grpId="0" nodeType="withEffect">
                                  <p:stCondLst>
                                    <p:cond delay="1500"/>
                                  </p:stCondLst>
                                  <p:childTnLst>
                                    <p:set>
                                      <p:cBhvr>
                                        <p:cTn id="210" dur="1" fill="hold">
                                          <p:stCondLst>
                                            <p:cond delay="0"/>
                                          </p:stCondLst>
                                        </p:cTn>
                                        <p:tgtEl>
                                          <p:spTgt spid="136"/>
                                        </p:tgtEl>
                                        <p:attrNameLst>
                                          <p:attrName>style.visibility</p:attrName>
                                        </p:attrNameLst>
                                      </p:cBhvr>
                                      <p:to>
                                        <p:strVal val="visible"/>
                                      </p:to>
                                    </p:set>
                                    <p:anim calcmode="lin" valueType="num">
                                      <p:cBhvr>
                                        <p:cTn id="211" dur="250" fill="hold"/>
                                        <p:tgtEl>
                                          <p:spTgt spid="136"/>
                                        </p:tgtEl>
                                        <p:attrNameLst>
                                          <p:attrName>ppt_w</p:attrName>
                                        </p:attrNameLst>
                                      </p:cBhvr>
                                      <p:tavLst>
                                        <p:tav tm="0">
                                          <p:val>
                                            <p:fltVal val="0"/>
                                          </p:val>
                                        </p:tav>
                                        <p:tav tm="100000">
                                          <p:val>
                                            <p:strVal val="#ppt_w"/>
                                          </p:val>
                                        </p:tav>
                                      </p:tavLst>
                                    </p:anim>
                                    <p:anim calcmode="lin" valueType="num">
                                      <p:cBhvr>
                                        <p:cTn id="212" dur="250" fill="hold"/>
                                        <p:tgtEl>
                                          <p:spTgt spid="136"/>
                                        </p:tgtEl>
                                        <p:attrNameLst>
                                          <p:attrName>ppt_h</p:attrName>
                                        </p:attrNameLst>
                                      </p:cBhvr>
                                      <p:tavLst>
                                        <p:tav tm="0">
                                          <p:val>
                                            <p:fltVal val="0"/>
                                          </p:val>
                                        </p:tav>
                                        <p:tav tm="100000">
                                          <p:val>
                                            <p:strVal val="#ppt_h"/>
                                          </p:val>
                                        </p:tav>
                                      </p:tavLst>
                                    </p:anim>
                                    <p:animEffect transition="in" filter="fade">
                                      <p:cBhvr>
                                        <p:cTn id="213" dur="250"/>
                                        <p:tgtEl>
                                          <p:spTgt spid="136"/>
                                        </p:tgtEl>
                                      </p:cBhvr>
                                    </p:animEffect>
                                  </p:childTnLst>
                                </p:cTn>
                              </p:par>
                            </p:childTnLst>
                          </p:cTn>
                        </p:par>
                      </p:childTnLst>
                    </p:cTn>
                  </p:par>
                  <p:par>
                    <p:cTn id="214" fill="hold">
                      <p:stCondLst>
                        <p:cond delay="indefinite"/>
                      </p:stCondLst>
                      <p:childTnLst>
                        <p:par>
                          <p:cTn id="215" fill="hold">
                            <p:stCondLst>
                              <p:cond delay="0"/>
                            </p:stCondLst>
                            <p:childTnLst>
                              <p:par>
                                <p:cTn id="216" presetID="53" presetClass="entr" presetSubtype="16" fill="hold" nodeType="clickEffect">
                                  <p:stCondLst>
                                    <p:cond delay="0"/>
                                  </p:stCondLst>
                                  <p:childTnLst>
                                    <p:set>
                                      <p:cBhvr>
                                        <p:cTn id="217" dur="1" fill="hold">
                                          <p:stCondLst>
                                            <p:cond delay="0"/>
                                          </p:stCondLst>
                                        </p:cTn>
                                        <p:tgtEl>
                                          <p:spTgt spid="267"/>
                                        </p:tgtEl>
                                        <p:attrNameLst>
                                          <p:attrName>style.visibility</p:attrName>
                                        </p:attrNameLst>
                                      </p:cBhvr>
                                      <p:to>
                                        <p:strVal val="visible"/>
                                      </p:to>
                                    </p:set>
                                    <p:anim calcmode="lin" valueType="num">
                                      <p:cBhvr>
                                        <p:cTn id="218" dur="250" fill="hold"/>
                                        <p:tgtEl>
                                          <p:spTgt spid="267"/>
                                        </p:tgtEl>
                                        <p:attrNameLst>
                                          <p:attrName>ppt_w</p:attrName>
                                        </p:attrNameLst>
                                      </p:cBhvr>
                                      <p:tavLst>
                                        <p:tav tm="0">
                                          <p:val>
                                            <p:fltVal val="0"/>
                                          </p:val>
                                        </p:tav>
                                        <p:tav tm="100000">
                                          <p:val>
                                            <p:strVal val="#ppt_w"/>
                                          </p:val>
                                        </p:tav>
                                      </p:tavLst>
                                    </p:anim>
                                    <p:anim calcmode="lin" valueType="num">
                                      <p:cBhvr>
                                        <p:cTn id="219" dur="250" fill="hold"/>
                                        <p:tgtEl>
                                          <p:spTgt spid="267"/>
                                        </p:tgtEl>
                                        <p:attrNameLst>
                                          <p:attrName>ppt_h</p:attrName>
                                        </p:attrNameLst>
                                      </p:cBhvr>
                                      <p:tavLst>
                                        <p:tav tm="0">
                                          <p:val>
                                            <p:fltVal val="0"/>
                                          </p:val>
                                        </p:tav>
                                        <p:tav tm="100000">
                                          <p:val>
                                            <p:strVal val="#ppt_h"/>
                                          </p:val>
                                        </p:tav>
                                      </p:tavLst>
                                    </p:anim>
                                    <p:animEffect transition="in" filter="fade">
                                      <p:cBhvr>
                                        <p:cTn id="220" dur="250"/>
                                        <p:tgtEl>
                                          <p:spTgt spid="267"/>
                                        </p:tgtEl>
                                      </p:cBhvr>
                                    </p:animEffect>
                                  </p:childTnLst>
                                </p:cTn>
                              </p:par>
                            </p:childTnLst>
                          </p:cTn>
                        </p:par>
                      </p:childTnLst>
                    </p:cTn>
                  </p:par>
                  <p:par>
                    <p:cTn id="221" fill="hold">
                      <p:stCondLst>
                        <p:cond delay="indefinite"/>
                      </p:stCondLst>
                      <p:childTnLst>
                        <p:par>
                          <p:cTn id="222" fill="hold">
                            <p:stCondLst>
                              <p:cond delay="0"/>
                            </p:stCondLst>
                            <p:childTnLst>
                              <p:par>
                                <p:cTn id="223" presetID="53" presetClass="entr" presetSubtype="16" fill="hold" nodeType="clickEffect">
                                  <p:stCondLst>
                                    <p:cond delay="0"/>
                                  </p:stCondLst>
                                  <p:childTnLst>
                                    <p:set>
                                      <p:cBhvr>
                                        <p:cTn id="224" dur="1" fill="hold">
                                          <p:stCondLst>
                                            <p:cond delay="0"/>
                                          </p:stCondLst>
                                        </p:cTn>
                                        <p:tgtEl>
                                          <p:spTgt spid="138"/>
                                        </p:tgtEl>
                                        <p:attrNameLst>
                                          <p:attrName>style.visibility</p:attrName>
                                        </p:attrNameLst>
                                      </p:cBhvr>
                                      <p:to>
                                        <p:strVal val="visible"/>
                                      </p:to>
                                    </p:set>
                                    <p:anim calcmode="lin" valueType="num">
                                      <p:cBhvr>
                                        <p:cTn id="225" dur="250" fill="hold"/>
                                        <p:tgtEl>
                                          <p:spTgt spid="138"/>
                                        </p:tgtEl>
                                        <p:attrNameLst>
                                          <p:attrName>ppt_w</p:attrName>
                                        </p:attrNameLst>
                                      </p:cBhvr>
                                      <p:tavLst>
                                        <p:tav tm="0">
                                          <p:val>
                                            <p:fltVal val="0"/>
                                          </p:val>
                                        </p:tav>
                                        <p:tav tm="100000">
                                          <p:val>
                                            <p:strVal val="#ppt_w"/>
                                          </p:val>
                                        </p:tav>
                                      </p:tavLst>
                                    </p:anim>
                                    <p:anim calcmode="lin" valueType="num">
                                      <p:cBhvr>
                                        <p:cTn id="226" dur="250" fill="hold"/>
                                        <p:tgtEl>
                                          <p:spTgt spid="138"/>
                                        </p:tgtEl>
                                        <p:attrNameLst>
                                          <p:attrName>ppt_h</p:attrName>
                                        </p:attrNameLst>
                                      </p:cBhvr>
                                      <p:tavLst>
                                        <p:tav tm="0">
                                          <p:val>
                                            <p:fltVal val="0"/>
                                          </p:val>
                                        </p:tav>
                                        <p:tav tm="100000">
                                          <p:val>
                                            <p:strVal val="#ppt_h"/>
                                          </p:val>
                                        </p:tav>
                                      </p:tavLst>
                                    </p:anim>
                                    <p:animEffect transition="in" filter="fade">
                                      <p:cBhvr>
                                        <p:cTn id="227" dur="250"/>
                                        <p:tgtEl>
                                          <p:spTgt spid="138"/>
                                        </p:tgtEl>
                                      </p:cBhvr>
                                    </p:animEffect>
                                  </p:childTnLst>
                                </p:cTn>
                              </p:par>
                              <p:par>
                                <p:cTn id="228" presetID="53" presetClass="entr" presetSubtype="16" fill="hold" nodeType="withEffect">
                                  <p:stCondLst>
                                    <p:cond delay="1000"/>
                                  </p:stCondLst>
                                  <p:childTnLst>
                                    <p:set>
                                      <p:cBhvr>
                                        <p:cTn id="229" dur="1" fill="hold">
                                          <p:stCondLst>
                                            <p:cond delay="0"/>
                                          </p:stCondLst>
                                        </p:cTn>
                                        <p:tgtEl>
                                          <p:spTgt spid="139"/>
                                        </p:tgtEl>
                                        <p:attrNameLst>
                                          <p:attrName>style.visibility</p:attrName>
                                        </p:attrNameLst>
                                      </p:cBhvr>
                                      <p:to>
                                        <p:strVal val="visible"/>
                                      </p:to>
                                    </p:set>
                                    <p:anim calcmode="lin" valueType="num">
                                      <p:cBhvr>
                                        <p:cTn id="230" dur="250" fill="hold"/>
                                        <p:tgtEl>
                                          <p:spTgt spid="139"/>
                                        </p:tgtEl>
                                        <p:attrNameLst>
                                          <p:attrName>ppt_w</p:attrName>
                                        </p:attrNameLst>
                                      </p:cBhvr>
                                      <p:tavLst>
                                        <p:tav tm="0">
                                          <p:val>
                                            <p:fltVal val="0"/>
                                          </p:val>
                                        </p:tav>
                                        <p:tav tm="100000">
                                          <p:val>
                                            <p:strVal val="#ppt_w"/>
                                          </p:val>
                                        </p:tav>
                                      </p:tavLst>
                                    </p:anim>
                                    <p:anim calcmode="lin" valueType="num">
                                      <p:cBhvr>
                                        <p:cTn id="231" dur="250" fill="hold"/>
                                        <p:tgtEl>
                                          <p:spTgt spid="139"/>
                                        </p:tgtEl>
                                        <p:attrNameLst>
                                          <p:attrName>ppt_h</p:attrName>
                                        </p:attrNameLst>
                                      </p:cBhvr>
                                      <p:tavLst>
                                        <p:tav tm="0">
                                          <p:val>
                                            <p:fltVal val="0"/>
                                          </p:val>
                                        </p:tav>
                                        <p:tav tm="100000">
                                          <p:val>
                                            <p:strVal val="#ppt_h"/>
                                          </p:val>
                                        </p:tav>
                                      </p:tavLst>
                                    </p:anim>
                                    <p:animEffect transition="in" filter="fade">
                                      <p:cBhvr>
                                        <p:cTn id="232" dur="250"/>
                                        <p:tgtEl>
                                          <p:spTgt spid="139"/>
                                        </p:tgtEl>
                                      </p:cBhvr>
                                    </p:animEffect>
                                  </p:childTnLst>
                                </p:cTn>
                              </p:par>
                              <p:par>
                                <p:cTn id="233" presetID="53" presetClass="entr" presetSubtype="16" fill="hold" grpId="0" nodeType="withEffect">
                                  <p:stCondLst>
                                    <p:cond delay="500"/>
                                  </p:stCondLst>
                                  <p:childTnLst>
                                    <p:set>
                                      <p:cBhvr>
                                        <p:cTn id="234" dur="1" fill="hold">
                                          <p:stCondLst>
                                            <p:cond delay="0"/>
                                          </p:stCondLst>
                                        </p:cTn>
                                        <p:tgtEl>
                                          <p:spTgt spid="144"/>
                                        </p:tgtEl>
                                        <p:attrNameLst>
                                          <p:attrName>style.visibility</p:attrName>
                                        </p:attrNameLst>
                                      </p:cBhvr>
                                      <p:to>
                                        <p:strVal val="visible"/>
                                      </p:to>
                                    </p:set>
                                    <p:anim calcmode="lin" valueType="num">
                                      <p:cBhvr>
                                        <p:cTn id="235" dur="250" fill="hold"/>
                                        <p:tgtEl>
                                          <p:spTgt spid="144"/>
                                        </p:tgtEl>
                                        <p:attrNameLst>
                                          <p:attrName>ppt_w</p:attrName>
                                        </p:attrNameLst>
                                      </p:cBhvr>
                                      <p:tavLst>
                                        <p:tav tm="0">
                                          <p:val>
                                            <p:fltVal val="0"/>
                                          </p:val>
                                        </p:tav>
                                        <p:tav tm="100000">
                                          <p:val>
                                            <p:strVal val="#ppt_w"/>
                                          </p:val>
                                        </p:tav>
                                      </p:tavLst>
                                    </p:anim>
                                    <p:anim calcmode="lin" valueType="num">
                                      <p:cBhvr>
                                        <p:cTn id="236" dur="250" fill="hold"/>
                                        <p:tgtEl>
                                          <p:spTgt spid="144"/>
                                        </p:tgtEl>
                                        <p:attrNameLst>
                                          <p:attrName>ppt_h</p:attrName>
                                        </p:attrNameLst>
                                      </p:cBhvr>
                                      <p:tavLst>
                                        <p:tav tm="0">
                                          <p:val>
                                            <p:fltVal val="0"/>
                                          </p:val>
                                        </p:tav>
                                        <p:tav tm="100000">
                                          <p:val>
                                            <p:strVal val="#ppt_h"/>
                                          </p:val>
                                        </p:tav>
                                      </p:tavLst>
                                    </p:anim>
                                    <p:animEffect transition="in" filter="fade">
                                      <p:cBhvr>
                                        <p:cTn id="237" dur="250"/>
                                        <p:tgtEl>
                                          <p:spTgt spid="144"/>
                                        </p:tgtEl>
                                      </p:cBhvr>
                                    </p:animEffect>
                                  </p:childTnLst>
                                </p:cTn>
                              </p:par>
                              <p:par>
                                <p:cTn id="238" presetID="53" presetClass="entr" presetSubtype="16" fill="hold" grpId="0" nodeType="withEffect">
                                  <p:stCondLst>
                                    <p:cond delay="1500"/>
                                  </p:stCondLst>
                                  <p:childTnLst>
                                    <p:set>
                                      <p:cBhvr>
                                        <p:cTn id="239" dur="1" fill="hold">
                                          <p:stCondLst>
                                            <p:cond delay="0"/>
                                          </p:stCondLst>
                                        </p:cTn>
                                        <p:tgtEl>
                                          <p:spTgt spid="145"/>
                                        </p:tgtEl>
                                        <p:attrNameLst>
                                          <p:attrName>style.visibility</p:attrName>
                                        </p:attrNameLst>
                                      </p:cBhvr>
                                      <p:to>
                                        <p:strVal val="visible"/>
                                      </p:to>
                                    </p:set>
                                    <p:anim calcmode="lin" valueType="num">
                                      <p:cBhvr>
                                        <p:cTn id="240" dur="250" fill="hold"/>
                                        <p:tgtEl>
                                          <p:spTgt spid="145"/>
                                        </p:tgtEl>
                                        <p:attrNameLst>
                                          <p:attrName>ppt_w</p:attrName>
                                        </p:attrNameLst>
                                      </p:cBhvr>
                                      <p:tavLst>
                                        <p:tav tm="0">
                                          <p:val>
                                            <p:fltVal val="0"/>
                                          </p:val>
                                        </p:tav>
                                        <p:tav tm="100000">
                                          <p:val>
                                            <p:strVal val="#ppt_w"/>
                                          </p:val>
                                        </p:tav>
                                      </p:tavLst>
                                    </p:anim>
                                    <p:anim calcmode="lin" valueType="num">
                                      <p:cBhvr>
                                        <p:cTn id="241" dur="250" fill="hold"/>
                                        <p:tgtEl>
                                          <p:spTgt spid="145"/>
                                        </p:tgtEl>
                                        <p:attrNameLst>
                                          <p:attrName>ppt_h</p:attrName>
                                        </p:attrNameLst>
                                      </p:cBhvr>
                                      <p:tavLst>
                                        <p:tav tm="0">
                                          <p:val>
                                            <p:fltVal val="0"/>
                                          </p:val>
                                        </p:tav>
                                        <p:tav tm="100000">
                                          <p:val>
                                            <p:strVal val="#ppt_h"/>
                                          </p:val>
                                        </p:tav>
                                      </p:tavLst>
                                    </p:anim>
                                    <p:animEffect transition="in" filter="fade">
                                      <p:cBhvr>
                                        <p:cTn id="242" dur="250"/>
                                        <p:tgtEl>
                                          <p:spTgt spid="145"/>
                                        </p:tgtEl>
                                      </p:cBhvr>
                                    </p:animEffect>
                                  </p:childTnLst>
                                </p:cTn>
                              </p:par>
                              <p:par>
                                <p:cTn id="243" presetID="53" presetClass="entr" presetSubtype="16" fill="hold" grpId="0" nodeType="withEffect">
                                  <p:stCondLst>
                                    <p:cond delay="2000"/>
                                  </p:stCondLst>
                                  <p:childTnLst>
                                    <p:set>
                                      <p:cBhvr>
                                        <p:cTn id="244" dur="1" fill="hold">
                                          <p:stCondLst>
                                            <p:cond delay="0"/>
                                          </p:stCondLst>
                                        </p:cTn>
                                        <p:tgtEl>
                                          <p:spTgt spid="146"/>
                                        </p:tgtEl>
                                        <p:attrNameLst>
                                          <p:attrName>style.visibility</p:attrName>
                                        </p:attrNameLst>
                                      </p:cBhvr>
                                      <p:to>
                                        <p:strVal val="visible"/>
                                      </p:to>
                                    </p:set>
                                    <p:anim calcmode="lin" valueType="num">
                                      <p:cBhvr>
                                        <p:cTn id="245" dur="250" fill="hold"/>
                                        <p:tgtEl>
                                          <p:spTgt spid="146"/>
                                        </p:tgtEl>
                                        <p:attrNameLst>
                                          <p:attrName>ppt_w</p:attrName>
                                        </p:attrNameLst>
                                      </p:cBhvr>
                                      <p:tavLst>
                                        <p:tav tm="0">
                                          <p:val>
                                            <p:fltVal val="0"/>
                                          </p:val>
                                        </p:tav>
                                        <p:tav tm="100000">
                                          <p:val>
                                            <p:strVal val="#ppt_w"/>
                                          </p:val>
                                        </p:tav>
                                      </p:tavLst>
                                    </p:anim>
                                    <p:anim calcmode="lin" valueType="num">
                                      <p:cBhvr>
                                        <p:cTn id="246" dur="250" fill="hold"/>
                                        <p:tgtEl>
                                          <p:spTgt spid="146"/>
                                        </p:tgtEl>
                                        <p:attrNameLst>
                                          <p:attrName>ppt_h</p:attrName>
                                        </p:attrNameLst>
                                      </p:cBhvr>
                                      <p:tavLst>
                                        <p:tav tm="0">
                                          <p:val>
                                            <p:fltVal val="0"/>
                                          </p:val>
                                        </p:tav>
                                        <p:tav tm="100000">
                                          <p:val>
                                            <p:strVal val="#ppt_h"/>
                                          </p:val>
                                        </p:tav>
                                      </p:tavLst>
                                    </p:anim>
                                    <p:animEffect transition="in" filter="fade">
                                      <p:cBhvr>
                                        <p:cTn id="247" dur="250"/>
                                        <p:tgtEl>
                                          <p:spTgt spid="146"/>
                                        </p:tgtEl>
                                      </p:cBhvr>
                                    </p:animEffect>
                                  </p:childTnLst>
                                </p:cTn>
                              </p:par>
                              <p:par>
                                <p:cTn id="248" presetID="53" presetClass="entr" presetSubtype="16" fill="hold" grpId="0" nodeType="withEffect">
                                  <p:stCondLst>
                                    <p:cond delay="2000"/>
                                  </p:stCondLst>
                                  <p:childTnLst>
                                    <p:set>
                                      <p:cBhvr>
                                        <p:cTn id="249" dur="1" fill="hold">
                                          <p:stCondLst>
                                            <p:cond delay="0"/>
                                          </p:stCondLst>
                                        </p:cTn>
                                        <p:tgtEl>
                                          <p:spTgt spid="147"/>
                                        </p:tgtEl>
                                        <p:attrNameLst>
                                          <p:attrName>style.visibility</p:attrName>
                                        </p:attrNameLst>
                                      </p:cBhvr>
                                      <p:to>
                                        <p:strVal val="visible"/>
                                      </p:to>
                                    </p:set>
                                    <p:anim calcmode="lin" valueType="num">
                                      <p:cBhvr>
                                        <p:cTn id="250" dur="250" fill="hold"/>
                                        <p:tgtEl>
                                          <p:spTgt spid="147"/>
                                        </p:tgtEl>
                                        <p:attrNameLst>
                                          <p:attrName>ppt_w</p:attrName>
                                        </p:attrNameLst>
                                      </p:cBhvr>
                                      <p:tavLst>
                                        <p:tav tm="0">
                                          <p:val>
                                            <p:fltVal val="0"/>
                                          </p:val>
                                        </p:tav>
                                        <p:tav tm="100000">
                                          <p:val>
                                            <p:strVal val="#ppt_w"/>
                                          </p:val>
                                        </p:tav>
                                      </p:tavLst>
                                    </p:anim>
                                    <p:anim calcmode="lin" valueType="num">
                                      <p:cBhvr>
                                        <p:cTn id="251" dur="250" fill="hold"/>
                                        <p:tgtEl>
                                          <p:spTgt spid="147"/>
                                        </p:tgtEl>
                                        <p:attrNameLst>
                                          <p:attrName>ppt_h</p:attrName>
                                        </p:attrNameLst>
                                      </p:cBhvr>
                                      <p:tavLst>
                                        <p:tav tm="0">
                                          <p:val>
                                            <p:fltVal val="0"/>
                                          </p:val>
                                        </p:tav>
                                        <p:tav tm="100000">
                                          <p:val>
                                            <p:strVal val="#ppt_h"/>
                                          </p:val>
                                        </p:tav>
                                      </p:tavLst>
                                    </p:anim>
                                    <p:animEffect transition="in" filter="fade">
                                      <p:cBhvr>
                                        <p:cTn id="252" dur="250"/>
                                        <p:tgtEl>
                                          <p:spTgt spid="147"/>
                                        </p:tgtEl>
                                      </p:cBhvr>
                                    </p:animEffect>
                                  </p:childTnLst>
                                </p:cTn>
                              </p:par>
                              <p:par>
                                <p:cTn id="253" presetID="53" presetClass="entr" presetSubtype="16" fill="hold" nodeType="withEffect">
                                  <p:stCondLst>
                                    <p:cond delay="2000"/>
                                  </p:stCondLst>
                                  <p:childTnLst>
                                    <p:set>
                                      <p:cBhvr>
                                        <p:cTn id="254" dur="1" fill="hold">
                                          <p:stCondLst>
                                            <p:cond delay="0"/>
                                          </p:stCondLst>
                                        </p:cTn>
                                        <p:tgtEl>
                                          <p:spTgt spid="148"/>
                                        </p:tgtEl>
                                        <p:attrNameLst>
                                          <p:attrName>style.visibility</p:attrName>
                                        </p:attrNameLst>
                                      </p:cBhvr>
                                      <p:to>
                                        <p:strVal val="visible"/>
                                      </p:to>
                                    </p:set>
                                    <p:anim calcmode="lin" valueType="num">
                                      <p:cBhvr>
                                        <p:cTn id="255" dur="250" fill="hold"/>
                                        <p:tgtEl>
                                          <p:spTgt spid="148"/>
                                        </p:tgtEl>
                                        <p:attrNameLst>
                                          <p:attrName>ppt_w</p:attrName>
                                        </p:attrNameLst>
                                      </p:cBhvr>
                                      <p:tavLst>
                                        <p:tav tm="0">
                                          <p:val>
                                            <p:fltVal val="0"/>
                                          </p:val>
                                        </p:tav>
                                        <p:tav tm="100000">
                                          <p:val>
                                            <p:strVal val="#ppt_w"/>
                                          </p:val>
                                        </p:tav>
                                      </p:tavLst>
                                    </p:anim>
                                    <p:anim calcmode="lin" valueType="num">
                                      <p:cBhvr>
                                        <p:cTn id="256" dur="250" fill="hold"/>
                                        <p:tgtEl>
                                          <p:spTgt spid="148"/>
                                        </p:tgtEl>
                                        <p:attrNameLst>
                                          <p:attrName>ppt_h</p:attrName>
                                        </p:attrNameLst>
                                      </p:cBhvr>
                                      <p:tavLst>
                                        <p:tav tm="0">
                                          <p:val>
                                            <p:fltVal val="0"/>
                                          </p:val>
                                        </p:tav>
                                        <p:tav tm="100000">
                                          <p:val>
                                            <p:strVal val="#ppt_h"/>
                                          </p:val>
                                        </p:tav>
                                      </p:tavLst>
                                    </p:anim>
                                    <p:animEffect transition="in" filter="fade">
                                      <p:cBhvr>
                                        <p:cTn id="257" dur="250"/>
                                        <p:tgtEl>
                                          <p:spTgt spid="148"/>
                                        </p:tgtEl>
                                      </p:cBhvr>
                                    </p:animEffect>
                                  </p:childTnLst>
                                </p:cTn>
                              </p:par>
                              <p:par>
                                <p:cTn id="258" presetID="53" presetClass="entr" presetSubtype="16" fill="hold" nodeType="withEffect">
                                  <p:stCondLst>
                                    <p:cond delay="2000"/>
                                  </p:stCondLst>
                                  <p:childTnLst>
                                    <p:set>
                                      <p:cBhvr>
                                        <p:cTn id="259" dur="1" fill="hold">
                                          <p:stCondLst>
                                            <p:cond delay="0"/>
                                          </p:stCondLst>
                                        </p:cTn>
                                        <p:tgtEl>
                                          <p:spTgt spid="149"/>
                                        </p:tgtEl>
                                        <p:attrNameLst>
                                          <p:attrName>style.visibility</p:attrName>
                                        </p:attrNameLst>
                                      </p:cBhvr>
                                      <p:to>
                                        <p:strVal val="visible"/>
                                      </p:to>
                                    </p:set>
                                    <p:anim calcmode="lin" valueType="num">
                                      <p:cBhvr>
                                        <p:cTn id="260" dur="250" fill="hold"/>
                                        <p:tgtEl>
                                          <p:spTgt spid="149"/>
                                        </p:tgtEl>
                                        <p:attrNameLst>
                                          <p:attrName>ppt_w</p:attrName>
                                        </p:attrNameLst>
                                      </p:cBhvr>
                                      <p:tavLst>
                                        <p:tav tm="0">
                                          <p:val>
                                            <p:fltVal val="0"/>
                                          </p:val>
                                        </p:tav>
                                        <p:tav tm="100000">
                                          <p:val>
                                            <p:strVal val="#ppt_w"/>
                                          </p:val>
                                        </p:tav>
                                      </p:tavLst>
                                    </p:anim>
                                    <p:anim calcmode="lin" valueType="num">
                                      <p:cBhvr>
                                        <p:cTn id="261" dur="250" fill="hold"/>
                                        <p:tgtEl>
                                          <p:spTgt spid="149"/>
                                        </p:tgtEl>
                                        <p:attrNameLst>
                                          <p:attrName>ppt_h</p:attrName>
                                        </p:attrNameLst>
                                      </p:cBhvr>
                                      <p:tavLst>
                                        <p:tav tm="0">
                                          <p:val>
                                            <p:fltVal val="0"/>
                                          </p:val>
                                        </p:tav>
                                        <p:tav tm="100000">
                                          <p:val>
                                            <p:strVal val="#ppt_h"/>
                                          </p:val>
                                        </p:tav>
                                      </p:tavLst>
                                    </p:anim>
                                    <p:animEffect transition="in" filter="fade">
                                      <p:cBhvr>
                                        <p:cTn id="262" dur="250"/>
                                        <p:tgtEl>
                                          <p:spTgt spid="149"/>
                                        </p:tgtEl>
                                      </p:cBhvr>
                                    </p:animEffect>
                                  </p:childTnLst>
                                </p:cTn>
                              </p:par>
                            </p:childTnLst>
                          </p:cTn>
                        </p:par>
                      </p:childTnLst>
                    </p:cTn>
                  </p:par>
                  <p:par>
                    <p:cTn id="263" fill="hold">
                      <p:stCondLst>
                        <p:cond delay="indefinite"/>
                      </p:stCondLst>
                      <p:childTnLst>
                        <p:par>
                          <p:cTn id="264" fill="hold">
                            <p:stCondLst>
                              <p:cond delay="0"/>
                            </p:stCondLst>
                            <p:childTnLst>
                              <p:par>
                                <p:cTn id="265" presetID="53" presetClass="entr" presetSubtype="16" fill="hold" grpId="0" nodeType="clickEffect">
                                  <p:stCondLst>
                                    <p:cond delay="0"/>
                                  </p:stCondLst>
                                  <p:childTnLst>
                                    <p:set>
                                      <p:cBhvr>
                                        <p:cTn id="266" dur="1" fill="hold">
                                          <p:stCondLst>
                                            <p:cond delay="0"/>
                                          </p:stCondLst>
                                        </p:cTn>
                                        <p:tgtEl>
                                          <p:spTgt spid="204"/>
                                        </p:tgtEl>
                                        <p:attrNameLst>
                                          <p:attrName>style.visibility</p:attrName>
                                        </p:attrNameLst>
                                      </p:cBhvr>
                                      <p:to>
                                        <p:strVal val="visible"/>
                                      </p:to>
                                    </p:set>
                                    <p:anim calcmode="lin" valueType="num">
                                      <p:cBhvr>
                                        <p:cTn id="267" dur="250" fill="hold"/>
                                        <p:tgtEl>
                                          <p:spTgt spid="204"/>
                                        </p:tgtEl>
                                        <p:attrNameLst>
                                          <p:attrName>ppt_w</p:attrName>
                                        </p:attrNameLst>
                                      </p:cBhvr>
                                      <p:tavLst>
                                        <p:tav tm="0">
                                          <p:val>
                                            <p:fltVal val="0"/>
                                          </p:val>
                                        </p:tav>
                                        <p:tav tm="100000">
                                          <p:val>
                                            <p:strVal val="#ppt_w"/>
                                          </p:val>
                                        </p:tav>
                                      </p:tavLst>
                                    </p:anim>
                                    <p:anim calcmode="lin" valueType="num">
                                      <p:cBhvr>
                                        <p:cTn id="268" dur="250" fill="hold"/>
                                        <p:tgtEl>
                                          <p:spTgt spid="204"/>
                                        </p:tgtEl>
                                        <p:attrNameLst>
                                          <p:attrName>ppt_h</p:attrName>
                                        </p:attrNameLst>
                                      </p:cBhvr>
                                      <p:tavLst>
                                        <p:tav tm="0">
                                          <p:val>
                                            <p:fltVal val="0"/>
                                          </p:val>
                                        </p:tav>
                                        <p:tav tm="100000">
                                          <p:val>
                                            <p:strVal val="#ppt_h"/>
                                          </p:val>
                                        </p:tav>
                                      </p:tavLst>
                                    </p:anim>
                                    <p:animEffect transition="in" filter="fade">
                                      <p:cBhvr>
                                        <p:cTn id="269" dur="250"/>
                                        <p:tgtEl>
                                          <p:spTgt spid="204"/>
                                        </p:tgtEl>
                                      </p:cBhvr>
                                    </p:animEffect>
                                  </p:childTnLst>
                                </p:cTn>
                              </p:par>
                              <p:par>
                                <p:cTn id="270" presetID="53" presetClass="entr" presetSubtype="16" fill="hold" grpId="0" nodeType="withEffect">
                                  <p:stCondLst>
                                    <p:cond delay="500"/>
                                  </p:stCondLst>
                                  <p:childTnLst>
                                    <p:set>
                                      <p:cBhvr>
                                        <p:cTn id="271" dur="1" fill="hold">
                                          <p:stCondLst>
                                            <p:cond delay="0"/>
                                          </p:stCondLst>
                                        </p:cTn>
                                        <p:tgtEl>
                                          <p:spTgt spid="205"/>
                                        </p:tgtEl>
                                        <p:attrNameLst>
                                          <p:attrName>style.visibility</p:attrName>
                                        </p:attrNameLst>
                                      </p:cBhvr>
                                      <p:to>
                                        <p:strVal val="visible"/>
                                      </p:to>
                                    </p:set>
                                    <p:anim calcmode="lin" valueType="num">
                                      <p:cBhvr>
                                        <p:cTn id="272" dur="250" fill="hold"/>
                                        <p:tgtEl>
                                          <p:spTgt spid="205"/>
                                        </p:tgtEl>
                                        <p:attrNameLst>
                                          <p:attrName>ppt_w</p:attrName>
                                        </p:attrNameLst>
                                      </p:cBhvr>
                                      <p:tavLst>
                                        <p:tav tm="0">
                                          <p:val>
                                            <p:fltVal val="0"/>
                                          </p:val>
                                        </p:tav>
                                        <p:tav tm="100000">
                                          <p:val>
                                            <p:strVal val="#ppt_w"/>
                                          </p:val>
                                        </p:tav>
                                      </p:tavLst>
                                    </p:anim>
                                    <p:anim calcmode="lin" valueType="num">
                                      <p:cBhvr>
                                        <p:cTn id="273" dur="250" fill="hold"/>
                                        <p:tgtEl>
                                          <p:spTgt spid="205"/>
                                        </p:tgtEl>
                                        <p:attrNameLst>
                                          <p:attrName>ppt_h</p:attrName>
                                        </p:attrNameLst>
                                      </p:cBhvr>
                                      <p:tavLst>
                                        <p:tav tm="0">
                                          <p:val>
                                            <p:fltVal val="0"/>
                                          </p:val>
                                        </p:tav>
                                        <p:tav tm="100000">
                                          <p:val>
                                            <p:strVal val="#ppt_h"/>
                                          </p:val>
                                        </p:tav>
                                      </p:tavLst>
                                    </p:anim>
                                    <p:animEffect transition="in" filter="fade">
                                      <p:cBhvr>
                                        <p:cTn id="274" dur="250"/>
                                        <p:tgtEl>
                                          <p:spTgt spid="205"/>
                                        </p:tgtEl>
                                      </p:cBhvr>
                                    </p:animEffect>
                                  </p:childTnLst>
                                </p:cTn>
                              </p:par>
                            </p:childTnLst>
                          </p:cTn>
                        </p:par>
                      </p:childTnLst>
                    </p:cTn>
                  </p:par>
                  <p:par>
                    <p:cTn id="275" fill="hold">
                      <p:stCondLst>
                        <p:cond delay="indefinite"/>
                      </p:stCondLst>
                      <p:childTnLst>
                        <p:par>
                          <p:cTn id="276" fill="hold">
                            <p:stCondLst>
                              <p:cond delay="0"/>
                            </p:stCondLst>
                            <p:childTnLst>
                              <p:par>
                                <p:cTn id="277" presetID="53" presetClass="exit" presetSubtype="32" fill="hold" grpId="1" nodeType="clickEffect">
                                  <p:stCondLst>
                                    <p:cond delay="0"/>
                                  </p:stCondLst>
                                  <p:childTnLst>
                                    <p:anim calcmode="lin" valueType="num">
                                      <p:cBhvr>
                                        <p:cTn id="278" dur="250"/>
                                        <p:tgtEl>
                                          <p:spTgt spid="124"/>
                                        </p:tgtEl>
                                        <p:attrNameLst>
                                          <p:attrName>ppt_w</p:attrName>
                                        </p:attrNameLst>
                                      </p:cBhvr>
                                      <p:tavLst>
                                        <p:tav tm="0">
                                          <p:val>
                                            <p:strVal val="ppt_w"/>
                                          </p:val>
                                        </p:tav>
                                        <p:tav tm="100000">
                                          <p:val>
                                            <p:fltVal val="0"/>
                                          </p:val>
                                        </p:tav>
                                      </p:tavLst>
                                    </p:anim>
                                    <p:anim calcmode="lin" valueType="num">
                                      <p:cBhvr>
                                        <p:cTn id="279" dur="250"/>
                                        <p:tgtEl>
                                          <p:spTgt spid="124"/>
                                        </p:tgtEl>
                                        <p:attrNameLst>
                                          <p:attrName>ppt_h</p:attrName>
                                        </p:attrNameLst>
                                      </p:cBhvr>
                                      <p:tavLst>
                                        <p:tav tm="0">
                                          <p:val>
                                            <p:strVal val="ppt_h"/>
                                          </p:val>
                                        </p:tav>
                                        <p:tav tm="100000">
                                          <p:val>
                                            <p:fltVal val="0"/>
                                          </p:val>
                                        </p:tav>
                                      </p:tavLst>
                                    </p:anim>
                                    <p:animEffect transition="out" filter="fade">
                                      <p:cBhvr>
                                        <p:cTn id="280" dur="250"/>
                                        <p:tgtEl>
                                          <p:spTgt spid="124"/>
                                        </p:tgtEl>
                                      </p:cBhvr>
                                    </p:animEffect>
                                    <p:set>
                                      <p:cBhvr>
                                        <p:cTn id="281" dur="1" fill="hold">
                                          <p:stCondLst>
                                            <p:cond delay="249"/>
                                          </p:stCondLst>
                                        </p:cTn>
                                        <p:tgtEl>
                                          <p:spTgt spid="124"/>
                                        </p:tgtEl>
                                        <p:attrNameLst>
                                          <p:attrName>style.visibility</p:attrName>
                                        </p:attrNameLst>
                                      </p:cBhvr>
                                      <p:to>
                                        <p:strVal val="hidden"/>
                                      </p:to>
                                    </p:set>
                                  </p:childTnLst>
                                </p:cTn>
                              </p:par>
                              <p:par>
                                <p:cTn id="282" presetID="53" presetClass="exit" presetSubtype="32" fill="hold" grpId="1" nodeType="withEffect">
                                  <p:stCondLst>
                                    <p:cond delay="1000"/>
                                  </p:stCondLst>
                                  <p:childTnLst>
                                    <p:anim calcmode="lin" valueType="num">
                                      <p:cBhvr>
                                        <p:cTn id="283" dur="250"/>
                                        <p:tgtEl>
                                          <p:spTgt spid="130"/>
                                        </p:tgtEl>
                                        <p:attrNameLst>
                                          <p:attrName>ppt_w</p:attrName>
                                        </p:attrNameLst>
                                      </p:cBhvr>
                                      <p:tavLst>
                                        <p:tav tm="0">
                                          <p:val>
                                            <p:strVal val="ppt_w"/>
                                          </p:val>
                                        </p:tav>
                                        <p:tav tm="100000">
                                          <p:val>
                                            <p:fltVal val="0"/>
                                          </p:val>
                                        </p:tav>
                                      </p:tavLst>
                                    </p:anim>
                                    <p:anim calcmode="lin" valueType="num">
                                      <p:cBhvr>
                                        <p:cTn id="284" dur="250"/>
                                        <p:tgtEl>
                                          <p:spTgt spid="130"/>
                                        </p:tgtEl>
                                        <p:attrNameLst>
                                          <p:attrName>ppt_h</p:attrName>
                                        </p:attrNameLst>
                                      </p:cBhvr>
                                      <p:tavLst>
                                        <p:tav tm="0">
                                          <p:val>
                                            <p:strVal val="ppt_h"/>
                                          </p:val>
                                        </p:tav>
                                        <p:tav tm="100000">
                                          <p:val>
                                            <p:fltVal val="0"/>
                                          </p:val>
                                        </p:tav>
                                      </p:tavLst>
                                    </p:anim>
                                    <p:animEffect transition="out" filter="fade">
                                      <p:cBhvr>
                                        <p:cTn id="285" dur="250"/>
                                        <p:tgtEl>
                                          <p:spTgt spid="130"/>
                                        </p:tgtEl>
                                      </p:cBhvr>
                                    </p:animEffect>
                                    <p:set>
                                      <p:cBhvr>
                                        <p:cTn id="286" dur="1" fill="hold">
                                          <p:stCondLst>
                                            <p:cond delay="249"/>
                                          </p:stCondLst>
                                        </p:cTn>
                                        <p:tgtEl>
                                          <p:spTgt spid="130"/>
                                        </p:tgtEl>
                                        <p:attrNameLst>
                                          <p:attrName>style.visibility</p:attrName>
                                        </p:attrNameLst>
                                      </p:cBhvr>
                                      <p:to>
                                        <p:strVal val="hidden"/>
                                      </p:to>
                                    </p:set>
                                  </p:childTnLst>
                                </p:cTn>
                              </p:par>
                              <p:par>
                                <p:cTn id="287" presetID="53" presetClass="exit" presetSubtype="32" fill="hold" grpId="1" nodeType="withEffect">
                                  <p:stCondLst>
                                    <p:cond delay="500"/>
                                  </p:stCondLst>
                                  <p:childTnLst>
                                    <p:anim calcmode="lin" valueType="num">
                                      <p:cBhvr>
                                        <p:cTn id="288" dur="250"/>
                                        <p:tgtEl>
                                          <p:spTgt spid="135"/>
                                        </p:tgtEl>
                                        <p:attrNameLst>
                                          <p:attrName>ppt_w</p:attrName>
                                        </p:attrNameLst>
                                      </p:cBhvr>
                                      <p:tavLst>
                                        <p:tav tm="0">
                                          <p:val>
                                            <p:strVal val="ppt_w"/>
                                          </p:val>
                                        </p:tav>
                                        <p:tav tm="100000">
                                          <p:val>
                                            <p:fltVal val="0"/>
                                          </p:val>
                                        </p:tav>
                                      </p:tavLst>
                                    </p:anim>
                                    <p:anim calcmode="lin" valueType="num">
                                      <p:cBhvr>
                                        <p:cTn id="289" dur="250"/>
                                        <p:tgtEl>
                                          <p:spTgt spid="135"/>
                                        </p:tgtEl>
                                        <p:attrNameLst>
                                          <p:attrName>ppt_h</p:attrName>
                                        </p:attrNameLst>
                                      </p:cBhvr>
                                      <p:tavLst>
                                        <p:tav tm="0">
                                          <p:val>
                                            <p:strVal val="ppt_h"/>
                                          </p:val>
                                        </p:tav>
                                        <p:tav tm="100000">
                                          <p:val>
                                            <p:fltVal val="0"/>
                                          </p:val>
                                        </p:tav>
                                      </p:tavLst>
                                    </p:anim>
                                    <p:animEffect transition="out" filter="fade">
                                      <p:cBhvr>
                                        <p:cTn id="290" dur="250"/>
                                        <p:tgtEl>
                                          <p:spTgt spid="135"/>
                                        </p:tgtEl>
                                      </p:cBhvr>
                                    </p:animEffect>
                                    <p:set>
                                      <p:cBhvr>
                                        <p:cTn id="291" dur="1" fill="hold">
                                          <p:stCondLst>
                                            <p:cond delay="249"/>
                                          </p:stCondLst>
                                        </p:cTn>
                                        <p:tgtEl>
                                          <p:spTgt spid="135"/>
                                        </p:tgtEl>
                                        <p:attrNameLst>
                                          <p:attrName>style.visibility</p:attrName>
                                        </p:attrNameLst>
                                      </p:cBhvr>
                                      <p:to>
                                        <p:strVal val="hidden"/>
                                      </p:to>
                                    </p:set>
                                  </p:childTnLst>
                                </p:cTn>
                              </p:par>
                              <p:par>
                                <p:cTn id="292" presetID="53" presetClass="exit" presetSubtype="32" fill="hold" grpId="1" nodeType="withEffect">
                                  <p:stCondLst>
                                    <p:cond delay="500"/>
                                  </p:stCondLst>
                                  <p:childTnLst>
                                    <p:anim calcmode="lin" valueType="num">
                                      <p:cBhvr>
                                        <p:cTn id="293" dur="250"/>
                                        <p:tgtEl>
                                          <p:spTgt spid="136"/>
                                        </p:tgtEl>
                                        <p:attrNameLst>
                                          <p:attrName>ppt_w</p:attrName>
                                        </p:attrNameLst>
                                      </p:cBhvr>
                                      <p:tavLst>
                                        <p:tav tm="0">
                                          <p:val>
                                            <p:strVal val="ppt_w"/>
                                          </p:val>
                                        </p:tav>
                                        <p:tav tm="100000">
                                          <p:val>
                                            <p:fltVal val="0"/>
                                          </p:val>
                                        </p:tav>
                                      </p:tavLst>
                                    </p:anim>
                                    <p:anim calcmode="lin" valueType="num">
                                      <p:cBhvr>
                                        <p:cTn id="294" dur="250"/>
                                        <p:tgtEl>
                                          <p:spTgt spid="136"/>
                                        </p:tgtEl>
                                        <p:attrNameLst>
                                          <p:attrName>ppt_h</p:attrName>
                                        </p:attrNameLst>
                                      </p:cBhvr>
                                      <p:tavLst>
                                        <p:tav tm="0">
                                          <p:val>
                                            <p:strVal val="ppt_h"/>
                                          </p:val>
                                        </p:tav>
                                        <p:tav tm="100000">
                                          <p:val>
                                            <p:fltVal val="0"/>
                                          </p:val>
                                        </p:tav>
                                      </p:tavLst>
                                    </p:anim>
                                    <p:animEffect transition="out" filter="fade">
                                      <p:cBhvr>
                                        <p:cTn id="295" dur="250"/>
                                        <p:tgtEl>
                                          <p:spTgt spid="136"/>
                                        </p:tgtEl>
                                      </p:cBhvr>
                                    </p:animEffect>
                                    <p:set>
                                      <p:cBhvr>
                                        <p:cTn id="296" dur="1" fill="hold">
                                          <p:stCondLst>
                                            <p:cond delay="249"/>
                                          </p:stCondLst>
                                        </p:cTn>
                                        <p:tgtEl>
                                          <p:spTgt spid="136"/>
                                        </p:tgtEl>
                                        <p:attrNameLst>
                                          <p:attrName>style.visibility</p:attrName>
                                        </p:attrNameLst>
                                      </p:cBhvr>
                                      <p:to>
                                        <p:strVal val="hidden"/>
                                      </p:to>
                                    </p:set>
                                  </p:childTnLst>
                                </p:cTn>
                              </p:par>
                              <p:par>
                                <p:cTn id="297" presetID="53" presetClass="exit" presetSubtype="32" fill="hold" nodeType="withEffect">
                                  <p:stCondLst>
                                    <p:cond delay="500"/>
                                  </p:stCondLst>
                                  <p:childTnLst>
                                    <p:anim calcmode="lin" valueType="num">
                                      <p:cBhvr>
                                        <p:cTn id="298" dur="250"/>
                                        <p:tgtEl>
                                          <p:spTgt spid="267"/>
                                        </p:tgtEl>
                                        <p:attrNameLst>
                                          <p:attrName>ppt_w</p:attrName>
                                        </p:attrNameLst>
                                      </p:cBhvr>
                                      <p:tavLst>
                                        <p:tav tm="0">
                                          <p:val>
                                            <p:strVal val="ppt_w"/>
                                          </p:val>
                                        </p:tav>
                                        <p:tav tm="100000">
                                          <p:val>
                                            <p:fltVal val="0"/>
                                          </p:val>
                                        </p:tav>
                                      </p:tavLst>
                                    </p:anim>
                                    <p:anim calcmode="lin" valueType="num">
                                      <p:cBhvr>
                                        <p:cTn id="299" dur="250"/>
                                        <p:tgtEl>
                                          <p:spTgt spid="267"/>
                                        </p:tgtEl>
                                        <p:attrNameLst>
                                          <p:attrName>ppt_h</p:attrName>
                                        </p:attrNameLst>
                                      </p:cBhvr>
                                      <p:tavLst>
                                        <p:tav tm="0">
                                          <p:val>
                                            <p:strVal val="ppt_h"/>
                                          </p:val>
                                        </p:tav>
                                        <p:tav tm="100000">
                                          <p:val>
                                            <p:fltVal val="0"/>
                                          </p:val>
                                        </p:tav>
                                      </p:tavLst>
                                    </p:anim>
                                    <p:animEffect transition="out" filter="fade">
                                      <p:cBhvr>
                                        <p:cTn id="300" dur="250"/>
                                        <p:tgtEl>
                                          <p:spTgt spid="267"/>
                                        </p:tgtEl>
                                      </p:cBhvr>
                                    </p:animEffect>
                                    <p:set>
                                      <p:cBhvr>
                                        <p:cTn id="301" dur="1" fill="hold">
                                          <p:stCondLst>
                                            <p:cond delay="249"/>
                                          </p:stCondLst>
                                        </p:cTn>
                                        <p:tgtEl>
                                          <p:spTgt spid="267"/>
                                        </p:tgtEl>
                                        <p:attrNameLst>
                                          <p:attrName>style.visibility</p:attrName>
                                        </p:attrNameLst>
                                      </p:cBhvr>
                                      <p:to>
                                        <p:strVal val="hidden"/>
                                      </p:to>
                                    </p:set>
                                  </p:childTnLst>
                                </p:cTn>
                              </p:par>
                              <p:par>
                                <p:cTn id="302" presetID="53" presetClass="exit" presetSubtype="32" fill="hold" nodeType="withEffect">
                                  <p:stCondLst>
                                    <p:cond delay="500"/>
                                  </p:stCondLst>
                                  <p:childTnLst>
                                    <p:anim calcmode="lin" valueType="num">
                                      <p:cBhvr>
                                        <p:cTn id="303" dur="250"/>
                                        <p:tgtEl>
                                          <p:spTgt spid="138"/>
                                        </p:tgtEl>
                                        <p:attrNameLst>
                                          <p:attrName>ppt_w</p:attrName>
                                        </p:attrNameLst>
                                      </p:cBhvr>
                                      <p:tavLst>
                                        <p:tav tm="0">
                                          <p:val>
                                            <p:strVal val="ppt_w"/>
                                          </p:val>
                                        </p:tav>
                                        <p:tav tm="100000">
                                          <p:val>
                                            <p:fltVal val="0"/>
                                          </p:val>
                                        </p:tav>
                                      </p:tavLst>
                                    </p:anim>
                                    <p:anim calcmode="lin" valueType="num">
                                      <p:cBhvr>
                                        <p:cTn id="304" dur="250"/>
                                        <p:tgtEl>
                                          <p:spTgt spid="138"/>
                                        </p:tgtEl>
                                        <p:attrNameLst>
                                          <p:attrName>ppt_h</p:attrName>
                                        </p:attrNameLst>
                                      </p:cBhvr>
                                      <p:tavLst>
                                        <p:tav tm="0">
                                          <p:val>
                                            <p:strVal val="ppt_h"/>
                                          </p:val>
                                        </p:tav>
                                        <p:tav tm="100000">
                                          <p:val>
                                            <p:fltVal val="0"/>
                                          </p:val>
                                        </p:tav>
                                      </p:tavLst>
                                    </p:anim>
                                    <p:animEffect transition="out" filter="fade">
                                      <p:cBhvr>
                                        <p:cTn id="305" dur="250"/>
                                        <p:tgtEl>
                                          <p:spTgt spid="138"/>
                                        </p:tgtEl>
                                      </p:cBhvr>
                                    </p:animEffect>
                                    <p:set>
                                      <p:cBhvr>
                                        <p:cTn id="306" dur="1" fill="hold">
                                          <p:stCondLst>
                                            <p:cond delay="249"/>
                                          </p:stCondLst>
                                        </p:cTn>
                                        <p:tgtEl>
                                          <p:spTgt spid="138"/>
                                        </p:tgtEl>
                                        <p:attrNameLst>
                                          <p:attrName>style.visibility</p:attrName>
                                        </p:attrNameLst>
                                      </p:cBhvr>
                                      <p:to>
                                        <p:strVal val="hidden"/>
                                      </p:to>
                                    </p:set>
                                  </p:childTnLst>
                                </p:cTn>
                              </p:par>
                              <p:par>
                                <p:cTn id="307" presetID="53" presetClass="exit" presetSubtype="32" fill="hold" nodeType="withEffect">
                                  <p:stCondLst>
                                    <p:cond delay="500"/>
                                  </p:stCondLst>
                                  <p:childTnLst>
                                    <p:anim calcmode="lin" valueType="num">
                                      <p:cBhvr>
                                        <p:cTn id="308" dur="250"/>
                                        <p:tgtEl>
                                          <p:spTgt spid="139"/>
                                        </p:tgtEl>
                                        <p:attrNameLst>
                                          <p:attrName>ppt_w</p:attrName>
                                        </p:attrNameLst>
                                      </p:cBhvr>
                                      <p:tavLst>
                                        <p:tav tm="0">
                                          <p:val>
                                            <p:strVal val="ppt_w"/>
                                          </p:val>
                                        </p:tav>
                                        <p:tav tm="100000">
                                          <p:val>
                                            <p:fltVal val="0"/>
                                          </p:val>
                                        </p:tav>
                                      </p:tavLst>
                                    </p:anim>
                                    <p:anim calcmode="lin" valueType="num">
                                      <p:cBhvr>
                                        <p:cTn id="309" dur="250"/>
                                        <p:tgtEl>
                                          <p:spTgt spid="139"/>
                                        </p:tgtEl>
                                        <p:attrNameLst>
                                          <p:attrName>ppt_h</p:attrName>
                                        </p:attrNameLst>
                                      </p:cBhvr>
                                      <p:tavLst>
                                        <p:tav tm="0">
                                          <p:val>
                                            <p:strVal val="ppt_h"/>
                                          </p:val>
                                        </p:tav>
                                        <p:tav tm="100000">
                                          <p:val>
                                            <p:fltVal val="0"/>
                                          </p:val>
                                        </p:tav>
                                      </p:tavLst>
                                    </p:anim>
                                    <p:animEffect transition="out" filter="fade">
                                      <p:cBhvr>
                                        <p:cTn id="310" dur="250"/>
                                        <p:tgtEl>
                                          <p:spTgt spid="139"/>
                                        </p:tgtEl>
                                      </p:cBhvr>
                                    </p:animEffect>
                                    <p:set>
                                      <p:cBhvr>
                                        <p:cTn id="311" dur="1" fill="hold">
                                          <p:stCondLst>
                                            <p:cond delay="249"/>
                                          </p:stCondLst>
                                        </p:cTn>
                                        <p:tgtEl>
                                          <p:spTgt spid="139"/>
                                        </p:tgtEl>
                                        <p:attrNameLst>
                                          <p:attrName>style.visibility</p:attrName>
                                        </p:attrNameLst>
                                      </p:cBhvr>
                                      <p:to>
                                        <p:strVal val="hidden"/>
                                      </p:to>
                                    </p:set>
                                  </p:childTnLst>
                                </p:cTn>
                              </p:par>
                              <p:par>
                                <p:cTn id="312" presetID="53" presetClass="exit" presetSubtype="32" fill="hold" grpId="1" nodeType="withEffect">
                                  <p:stCondLst>
                                    <p:cond delay="500"/>
                                  </p:stCondLst>
                                  <p:childTnLst>
                                    <p:anim calcmode="lin" valueType="num">
                                      <p:cBhvr>
                                        <p:cTn id="313" dur="250"/>
                                        <p:tgtEl>
                                          <p:spTgt spid="144"/>
                                        </p:tgtEl>
                                        <p:attrNameLst>
                                          <p:attrName>ppt_w</p:attrName>
                                        </p:attrNameLst>
                                      </p:cBhvr>
                                      <p:tavLst>
                                        <p:tav tm="0">
                                          <p:val>
                                            <p:strVal val="ppt_w"/>
                                          </p:val>
                                        </p:tav>
                                        <p:tav tm="100000">
                                          <p:val>
                                            <p:fltVal val="0"/>
                                          </p:val>
                                        </p:tav>
                                      </p:tavLst>
                                    </p:anim>
                                    <p:anim calcmode="lin" valueType="num">
                                      <p:cBhvr>
                                        <p:cTn id="314" dur="250"/>
                                        <p:tgtEl>
                                          <p:spTgt spid="144"/>
                                        </p:tgtEl>
                                        <p:attrNameLst>
                                          <p:attrName>ppt_h</p:attrName>
                                        </p:attrNameLst>
                                      </p:cBhvr>
                                      <p:tavLst>
                                        <p:tav tm="0">
                                          <p:val>
                                            <p:strVal val="ppt_h"/>
                                          </p:val>
                                        </p:tav>
                                        <p:tav tm="100000">
                                          <p:val>
                                            <p:fltVal val="0"/>
                                          </p:val>
                                        </p:tav>
                                      </p:tavLst>
                                    </p:anim>
                                    <p:animEffect transition="out" filter="fade">
                                      <p:cBhvr>
                                        <p:cTn id="315" dur="250"/>
                                        <p:tgtEl>
                                          <p:spTgt spid="144"/>
                                        </p:tgtEl>
                                      </p:cBhvr>
                                    </p:animEffect>
                                    <p:set>
                                      <p:cBhvr>
                                        <p:cTn id="316" dur="1" fill="hold">
                                          <p:stCondLst>
                                            <p:cond delay="249"/>
                                          </p:stCondLst>
                                        </p:cTn>
                                        <p:tgtEl>
                                          <p:spTgt spid="144"/>
                                        </p:tgtEl>
                                        <p:attrNameLst>
                                          <p:attrName>style.visibility</p:attrName>
                                        </p:attrNameLst>
                                      </p:cBhvr>
                                      <p:to>
                                        <p:strVal val="hidden"/>
                                      </p:to>
                                    </p:set>
                                  </p:childTnLst>
                                </p:cTn>
                              </p:par>
                              <p:par>
                                <p:cTn id="317" presetID="53" presetClass="exit" presetSubtype="32" fill="hold" grpId="1" nodeType="withEffect">
                                  <p:stCondLst>
                                    <p:cond delay="500"/>
                                  </p:stCondLst>
                                  <p:childTnLst>
                                    <p:anim calcmode="lin" valueType="num">
                                      <p:cBhvr>
                                        <p:cTn id="318" dur="250"/>
                                        <p:tgtEl>
                                          <p:spTgt spid="145"/>
                                        </p:tgtEl>
                                        <p:attrNameLst>
                                          <p:attrName>ppt_w</p:attrName>
                                        </p:attrNameLst>
                                      </p:cBhvr>
                                      <p:tavLst>
                                        <p:tav tm="0">
                                          <p:val>
                                            <p:strVal val="ppt_w"/>
                                          </p:val>
                                        </p:tav>
                                        <p:tav tm="100000">
                                          <p:val>
                                            <p:fltVal val="0"/>
                                          </p:val>
                                        </p:tav>
                                      </p:tavLst>
                                    </p:anim>
                                    <p:anim calcmode="lin" valueType="num">
                                      <p:cBhvr>
                                        <p:cTn id="319" dur="250"/>
                                        <p:tgtEl>
                                          <p:spTgt spid="145"/>
                                        </p:tgtEl>
                                        <p:attrNameLst>
                                          <p:attrName>ppt_h</p:attrName>
                                        </p:attrNameLst>
                                      </p:cBhvr>
                                      <p:tavLst>
                                        <p:tav tm="0">
                                          <p:val>
                                            <p:strVal val="ppt_h"/>
                                          </p:val>
                                        </p:tav>
                                        <p:tav tm="100000">
                                          <p:val>
                                            <p:fltVal val="0"/>
                                          </p:val>
                                        </p:tav>
                                      </p:tavLst>
                                    </p:anim>
                                    <p:animEffect transition="out" filter="fade">
                                      <p:cBhvr>
                                        <p:cTn id="320" dur="250"/>
                                        <p:tgtEl>
                                          <p:spTgt spid="145"/>
                                        </p:tgtEl>
                                      </p:cBhvr>
                                    </p:animEffect>
                                    <p:set>
                                      <p:cBhvr>
                                        <p:cTn id="321" dur="1" fill="hold">
                                          <p:stCondLst>
                                            <p:cond delay="249"/>
                                          </p:stCondLst>
                                        </p:cTn>
                                        <p:tgtEl>
                                          <p:spTgt spid="145"/>
                                        </p:tgtEl>
                                        <p:attrNameLst>
                                          <p:attrName>style.visibility</p:attrName>
                                        </p:attrNameLst>
                                      </p:cBhvr>
                                      <p:to>
                                        <p:strVal val="hidden"/>
                                      </p:to>
                                    </p:set>
                                  </p:childTnLst>
                                </p:cTn>
                              </p:par>
                              <p:par>
                                <p:cTn id="322" presetID="53" presetClass="exit" presetSubtype="32" fill="hold" grpId="1" nodeType="withEffect">
                                  <p:stCondLst>
                                    <p:cond delay="500"/>
                                  </p:stCondLst>
                                  <p:childTnLst>
                                    <p:anim calcmode="lin" valueType="num">
                                      <p:cBhvr>
                                        <p:cTn id="323" dur="250"/>
                                        <p:tgtEl>
                                          <p:spTgt spid="146"/>
                                        </p:tgtEl>
                                        <p:attrNameLst>
                                          <p:attrName>ppt_w</p:attrName>
                                        </p:attrNameLst>
                                      </p:cBhvr>
                                      <p:tavLst>
                                        <p:tav tm="0">
                                          <p:val>
                                            <p:strVal val="ppt_w"/>
                                          </p:val>
                                        </p:tav>
                                        <p:tav tm="100000">
                                          <p:val>
                                            <p:fltVal val="0"/>
                                          </p:val>
                                        </p:tav>
                                      </p:tavLst>
                                    </p:anim>
                                    <p:anim calcmode="lin" valueType="num">
                                      <p:cBhvr>
                                        <p:cTn id="324" dur="250"/>
                                        <p:tgtEl>
                                          <p:spTgt spid="146"/>
                                        </p:tgtEl>
                                        <p:attrNameLst>
                                          <p:attrName>ppt_h</p:attrName>
                                        </p:attrNameLst>
                                      </p:cBhvr>
                                      <p:tavLst>
                                        <p:tav tm="0">
                                          <p:val>
                                            <p:strVal val="ppt_h"/>
                                          </p:val>
                                        </p:tav>
                                        <p:tav tm="100000">
                                          <p:val>
                                            <p:fltVal val="0"/>
                                          </p:val>
                                        </p:tav>
                                      </p:tavLst>
                                    </p:anim>
                                    <p:animEffect transition="out" filter="fade">
                                      <p:cBhvr>
                                        <p:cTn id="325" dur="250"/>
                                        <p:tgtEl>
                                          <p:spTgt spid="146"/>
                                        </p:tgtEl>
                                      </p:cBhvr>
                                    </p:animEffect>
                                    <p:set>
                                      <p:cBhvr>
                                        <p:cTn id="326" dur="1" fill="hold">
                                          <p:stCondLst>
                                            <p:cond delay="249"/>
                                          </p:stCondLst>
                                        </p:cTn>
                                        <p:tgtEl>
                                          <p:spTgt spid="146"/>
                                        </p:tgtEl>
                                        <p:attrNameLst>
                                          <p:attrName>style.visibility</p:attrName>
                                        </p:attrNameLst>
                                      </p:cBhvr>
                                      <p:to>
                                        <p:strVal val="hidden"/>
                                      </p:to>
                                    </p:set>
                                  </p:childTnLst>
                                </p:cTn>
                              </p:par>
                              <p:par>
                                <p:cTn id="327" presetID="53" presetClass="exit" presetSubtype="32" fill="hold" grpId="1" nodeType="withEffect">
                                  <p:stCondLst>
                                    <p:cond delay="500"/>
                                  </p:stCondLst>
                                  <p:childTnLst>
                                    <p:anim calcmode="lin" valueType="num">
                                      <p:cBhvr>
                                        <p:cTn id="328" dur="250"/>
                                        <p:tgtEl>
                                          <p:spTgt spid="147"/>
                                        </p:tgtEl>
                                        <p:attrNameLst>
                                          <p:attrName>ppt_w</p:attrName>
                                        </p:attrNameLst>
                                      </p:cBhvr>
                                      <p:tavLst>
                                        <p:tav tm="0">
                                          <p:val>
                                            <p:strVal val="ppt_w"/>
                                          </p:val>
                                        </p:tav>
                                        <p:tav tm="100000">
                                          <p:val>
                                            <p:fltVal val="0"/>
                                          </p:val>
                                        </p:tav>
                                      </p:tavLst>
                                    </p:anim>
                                    <p:anim calcmode="lin" valueType="num">
                                      <p:cBhvr>
                                        <p:cTn id="329" dur="250"/>
                                        <p:tgtEl>
                                          <p:spTgt spid="147"/>
                                        </p:tgtEl>
                                        <p:attrNameLst>
                                          <p:attrName>ppt_h</p:attrName>
                                        </p:attrNameLst>
                                      </p:cBhvr>
                                      <p:tavLst>
                                        <p:tav tm="0">
                                          <p:val>
                                            <p:strVal val="ppt_h"/>
                                          </p:val>
                                        </p:tav>
                                        <p:tav tm="100000">
                                          <p:val>
                                            <p:fltVal val="0"/>
                                          </p:val>
                                        </p:tav>
                                      </p:tavLst>
                                    </p:anim>
                                    <p:animEffect transition="out" filter="fade">
                                      <p:cBhvr>
                                        <p:cTn id="330" dur="250"/>
                                        <p:tgtEl>
                                          <p:spTgt spid="147"/>
                                        </p:tgtEl>
                                      </p:cBhvr>
                                    </p:animEffect>
                                    <p:set>
                                      <p:cBhvr>
                                        <p:cTn id="331" dur="1" fill="hold">
                                          <p:stCondLst>
                                            <p:cond delay="249"/>
                                          </p:stCondLst>
                                        </p:cTn>
                                        <p:tgtEl>
                                          <p:spTgt spid="147"/>
                                        </p:tgtEl>
                                        <p:attrNameLst>
                                          <p:attrName>style.visibility</p:attrName>
                                        </p:attrNameLst>
                                      </p:cBhvr>
                                      <p:to>
                                        <p:strVal val="hidden"/>
                                      </p:to>
                                    </p:set>
                                  </p:childTnLst>
                                </p:cTn>
                              </p:par>
                              <p:par>
                                <p:cTn id="332" presetID="53" presetClass="exit" presetSubtype="32" fill="hold" nodeType="withEffect">
                                  <p:stCondLst>
                                    <p:cond delay="500"/>
                                  </p:stCondLst>
                                  <p:childTnLst>
                                    <p:anim calcmode="lin" valueType="num">
                                      <p:cBhvr>
                                        <p:cTn id="333" dur="250"/>
                                        <p:tgtEl>
                                          <p:spTgt spid="148"/>
                                        </p:tgtEl>
                                        <p:attrNameLst>
                                          <p:attrName>ppt_w</p:attrName>
                                        </p:attrNameLst>
                                      </p:cBhvr>
                                      <p:tavLst>
                                        <p:tav tm="0">
                                          <p:val>
                                            <p:strVal val="ppt_w"/>
                                          </p:val>
                                        </p:tav>
                                        <p:tav tm="100000">
                                          <p:val>
                                            <p:fltVal val="0"/>
                                          </p:val>
                                        </p:tav>
                                      </p:tavLst>
                                    </p:anim>
                                    <p:anim calcmode="lin" valueType="num">
                                      <p:cBhvr>
                                        <p:cTn id="334" dur="250"/>
                                        <p:tgtEl>
                                          <p:spTgt spid="148"/>
                                        </p:tgtEl>
                                        <p:attrNameLst>
                                          <p:attrName>ppt_h</p:attrName>
                                        </p:attrNameLst>
                                      </p:cBhvr>
                                      <p:tavLst>
                                        <p:tav tm="0">
                                          <p:val>
                                            <p:strVal val="ppt_h"/>
                                          </p:val>
                                        </p:tav>
                                        <p:tav tm="100000">
                                          <p:val>
                                            <p:fltVal val="0"/>
                                          </p:val>
                                        </p:tav>
                                      </p:tavLst>
                                    </p:anim>
                                    <p:animEffect transition="out" filter="fade">
                                      <p:cBhvr>
                                        <p:cTn id="335" dur="250"/>
                                        <p:tgtEl>
                                          <p:spTgt spid="148"/>
                                        </p:tgtEl>
                                      </p:cBhvr>
                                    </p:animEffect>
                                    <p:set>
                                      <p:cBhvr>
                                        <p:cTn id="336" dur="1" fill="hold">
                                          <p:stCondLst>
                                            <p:cond delay="249"/>
                                          </p:stCondLst>
                                        </p:cTn>
                                        <p:tgtEl>
                                          <p:spTgt spid="148"/>
                                        </p:tgtEl>
                                        <p:attrNameLst>
                                          <p:attrName>style.visibility</p:attrName>
                                        </p:attrNameLst>
                                      </p:cBhvr>
                                      <p:to>
                                        <p:strVal val="hidden"/>
                                      </p:to>
                                    </p:set>
                                  </p:childTnLst>
                                </p:cTn>
                              </p:par>
                              <p:par>
                                <p:cTn id="337" presetID="53" presetClass="exit" presetSubtype="32" fill="hold" nodeType="withEffect">
                                  <p:stCondLst>
                                    <p:cond delay="500"/>
                                  </p:stCondLst>
                                  <p:childTnLst>
                                    <p:anim calcmode="lin" valueType="num">
                                      <p:cBhvr>
                                        <p:cTn id="338" dur="250"/>
                                        <p:tgtEl>
                                          <p:spTgt spid="149"/>
                                        </p:tgtEl>
                                        <p:attrNameLst>
                                          <p:attrName>ppt_w</p:attrName>
                                        </p:attrNameLst>
                                      </p:cBhvr>
                                      <p:tavLst>
                                        <p:tav tm="0">
                                          <p:val>
                                            <p:strVal val="ppt_w"/>
                                          </p:val>
                                        </p:tav>
                                        <p:tav tm="100000">
                                          <p:val>
                                            <p:fltVal val="0"/>
                                          </p:val>
                                        </p:tav>
                                      </p:tavLst>
                                    </p:anim>
                                    <p:anim calcmode="lin" valueType="num">
                                      <p:cBhvr>
                                        <p:cTn id="339" dur="250"/>
                                        <p:tgtEl>
                                          <p:spTgt spid="149"/>
                                        </p:tgtEl>
                                        <p:attrNameLst>
                                          <p:attrName>ppt_h</p:attrName>
                                        </p:attrNameLst>
                                      </p:cBhvr>
                                      <p:tavLst>
                                        <p:tav tm="0">
                                          <p:val>
                                            <p:strVal val="ppt_h"/>
                                          </p:val>
                                        </p:tav>
                                        <p:tav tm="100000">
                                          <p:val>
                                            <p:fltVal val="0"/>
                                          </p:val>
                                        </p:tav>
                                      </p:tavLst>
                                    </p:anim>
                                    <p:animEffect transition="out" filter="fade">
                                      <p:cBhvr>
                                        <p:cTn id="340" dur="250"/>
                                        <p:tgtEl>
                                          <p:spTgt spid="149"/>
                                        </p:tgtEl>
                                      </p:cBhvr>
                                    </p:animEffect>
                                    <p:set>
                                      <p:cBhvr>
                                        <p:cTn id="341" dur="1" fill="hold">
                                          <p:stCondLst>
                                            <p:cond delay="249"/>
                                          </p:stCondLst>
                                        </p:cTn>
                                        <p:tgtEl>
                                          <p:spTgt spid="149"/>
                                        </p:tgtEl>
                                        <p:attrNameLst>
                                          <p:attrName>style.visibility</p:attrName>
                                        </p:attrNameLst>
                                      </p:cBhvr>
                                      <p:to>
                                        <p:strVal val="hidden"/>
                                      </p:to>
                                    </p:set>
                                  </p:childTnLst>
                                </p:cTn>
                              </p:par>
                              <p:par>
                                <p:cTn id="342" presetID="53" presetClass="entr" presetSubtype="16" fill="hold" grpId="0" nodeType="withEffect">
                                  <p:stCondLst>
                                    <p:cond delay="500"/>
                                  </p:stCondLst>
                                  <p:childTnLst>
                                    <p:set>
                                      <p:cBhvr>
                                        <p:cTn id="343" dur="1" fill="hold">
                                          <p:stCondLst>
                                            <p:cond delay="0"/>
                                          </p:stCondLst>
                                        </p:cTn>
                                        <p:tgtEl>
                                          <p:spTgt spid="150"/>
                                        </p:tgtEl>
                                        <p:attrNameLst>
                                          <p:attrName>style.visibility</p:attrName>
                                        </p:attrNameLst>
                                      </p:cBhvr>
                                      <p:to>
                                        <p:strVal val="visible"/>
                                      </p:to>
                                    </p:set>
                                    <p:anim calcmode="lin" valueType="num">
                                      <p:cBhvr>
                                        <p:cTn id="344" dur="250" fill="hold"/>
                                        <p:tgtEl>
                                          <p:spTgt spid="150"/>
                                        </p:tgtEl>
                                        <p:attrNameLst>
                                          <p:attrName>ppt_w</p:attrName>
                                        </p:attrNameLst>
                                      </p:cBhvr>
                                      <p:tavLst>
                                        <p:tav tm="0">
                                          <p:val>
                                            <p:fltVal val="0"/>
                                          </p:val>
                                        </p:tav>
                                        <p:tav tm="100000">
                                          <p:val>
                                            <p:strVal val="#ppt_w"/>
                                          </p:val>
                                        </p:tav>
                                      </p:tavLst>
                                    </p:anim>
                                    <p:anim calcmode="lin" valueType="num">
                                      <p:cBhvr>
                                        <p:cTn id="345" dur="250" fill="hold"/>
                                        <p:tgtEl>
                                          <p:spTgt spid="150"/>
                                        </p:tgtEl>
                                        <p:attrNameLst>
                                          <p:attrName>ppt_h</p:attrName>
                                        </p:attrNameLst>
                                      </p:cBhvr>
                                      <p:tavLst>
                                        <p:tav tm="0">
                                          <p:val>
                                            <p:fltVal val="0"/>
                                          </p:val>
                                        </p:tav>
                                        <p:tav tm="100000">
                                          <p:val>
                                            <p:strVal val="#ppt_h"/>
                                          </p:val>
                                        </p:tav>
                                      </p:tavLst>
                                    </p:anim>
                                    <p:animEffect transition="in" filter="fade">
                                      <p:cBhvr>
                                        <p:cTn id="346" dur="250"/>
                                        <p:tgtEl>
                                          <p:spTgt spid="150"/>
                                        </p:tgtEl>
                                      </p:cBhvr>
                                    </p:animEffect>
                                  </p:childTnLst>
                                </p:cTn>
                              </p:par>
                              <p:par>
                                <p:cTn id="347" presetID="53" presetClass="entr" presetSubtype="16" fill="hold" grpId="0" nodeType="withEffect">
                                  <p:stCondLst>
                                    <p:cond delay="1500"/>
                                  </p:stCondLst>
                                  <p:childTnLst>
                                    <p:set>
                                      <p:cBhvr>
                                        <p:cTn id="348" dur="1" fill="hold">
                                          <p:stCondLst>
                                            <p:cond delay="0"/>
                                          </p:stCondLst>
                                        </p:cTn>
                                        <p:tgtEl>
                                          <p:spTgt spid="151"/>
                                        </p:tgtEl>
                                        <p:attrNameLst>
                                          <p:attrName>style.visibility</p:attrName>
                                        </p:attrNameLst>
                                      </p:cBhvr>
                                      <p:to>
                                        <p:strVal val="visible"/>
                                      </p:to>
                                    </p:set>
                                    <p:anim calcmode="lin" valueType="num">
                                      <p:cBhvr>
                                        <p:cTn id="349" dur="250" fill="hold"/>
                                        <p:tgtEl>
                                          <p:spTgt spid="151"/>
                                        </p:tgtEl>
                                        <p:attrNameLst>
                                          <p:attrName>ppt_w</p:attrName>
                                        </p:attrNameLst>
                                      </p:cBhvr>
                                      <p:tavLst>
                                        <p:tav tm="0">
                                          <p:val>
                                            <p:fltVal val="0"/>
                                          </p:val>
                                        </p:tav>
                                        <p:tav tm="100000">
                                          <p:val>
                                            <p:strVal val="#ppt_w"/>
                                          </p:val>
                                        </p:tav>
                                      </p:tavLst>
                                    </p:anim>
                                    <p:anim calcmode="lin" valueType="num">
                                      <p:cBhvr>
                                        <p:cTn id="350" dur="250" fill="hold"/>
                                        <p:tgtEl>
                                          <p:spTgt spid="151"/>
                                        </p:tgtEl>
                                        <p:attrNameLst>
                                          <p:attrName>ppt_h</p:attrName>
                                        </p:attrNameLst>
                                      </p:cBhvr>
                                      <p:tavLst>
                                        <p:tav tm="0">
                                          <p:val>
                                            <p:fltVal val="0"/>
                                          </p:val>
                                        </p:tav>
                                        <p:tav tm="100000">
                                          <p:val>
                                            <p:strVal val="#ppt_h"/>
                                          </p:val>
                                        </p:tav>
                                      </p:tavLst>
                                    </p:anim>
                                    <p:animEffect transition="in" filter="fade">
                                      <p:cBhvr>
                                        <p:cTn id="351" dur="250"/>
                                        <p:tgtEl>
                                          <p:spTgt spid="151"/>
                                        </p:tgtEl>
                                      </p:cBhvr>
                                    </p:animEffect>
                                  </p:childTnLst>
                                </p:cTn>
                              </p:par>
                              <p:par>
                                <p:cTn id="352" presetID="53" presetClass="entr" presetSubtype="16" fill="hold" nodeType="withEffect">
                                  <p:stCondLst>
                                    <p:cond delay="2500"/>
                                  </p:stCondLst>
                                  <p:childTnLst>
                                    <p:set>
                                      <p:cBhvr>
                                        <p:cTn id="353" dur="1" fill="hold">
                                          <p:stCondLst>
                                            <p:cond delay="0"/>
                                          </p:stCondLst>
                                        </p:cTn>
                                        <p:tgtEl>
                                          <p:spTgt spid="152"/>
                                        </p:tgtEl>
                                        <p:attrNameLst>
                                          <p:attrName>style.visibility</p:attrName>
                                        </p:attrNameLst>
                                      </p:cBhvr>
                                      <p:to>
                                        <p:strVal val="visible"/>
                                      </p:to>
                                    </p:set>
                                    <p:anim calcmode="lin" valueType="num">
                                      <p:cBhvr>
                                        <p:cTn id="354" dur="250" fill="hold"/>
                                        <p:tgtEl>
                                          <p:spTgt spid="152"/>
                                        </p:tgtEl>
                                        <p:attrNameLst>
                                          <p:attrName>ppt_w</p:attrName>
                                        </p:attrNameLst>
                                      </p:cBhvr>
                                      <p:tavLst>
                                        <p:tav tm="0">
                                          <p:val>
                                            <p:fltVal val="0"/>
                                          </p:val>
                                        </p:tav>
                                        <p:tav tm="100000">
                                          <p:val>
                                            <p:strVal val="#ppt_w"/>
                                          </p:val>
                                        </p:tav>
                                      </p:tavLst>
                                    </p:anim>
                                    <p:anim calcmode="lin" valueType="num">
                                      <p:cBhvr>
                                        <p:cTn id="355" dur="250" fill="hold"/>
                                        <p:tgtEl>
                                          <p:spTgt spid="152"/>
                                        </p:tgtEl>
                                        <p:attrNameLst>
                                          <p:attrName>ppt_h</p:attrName>
                                        </p:attrNameLst>
                                      </p:cBhvr>
                                      <p:tavLst>
                                        <p:tav tm="0">
                                          <p:val>
                                            <p:fltVal val="0"/>
                                          </p:val>
                                        </p:tav>
                                        <p:tav tm="100000">
                                          <p:val>
                                            <p:strVal val="#ppt_h"/>
                                          </p:val>
                                        </p:tav>
                                      </p:tavLst>
                                    </p:anim>
                                    <p:animEffect transition="in" filter="fade">
                                      <p:cBhvr>
                                        <p:cTn id="356" dur="250"/>
                                        <p:tgtEl>
                                          <p:spTgt spid="152"/>
                                        </p:tgtEl>
                                      </p:cBhvr>
                                    </p:animEffect>
                                  </p:childTnLst>
                                </p:cTn>
                              </p:par>
                              <p:par>
                                <p:cTn id="357" presetID="53" presetClass="entr" presetSubtype="16" fill="hold" nodeType="withEffect">
                                  <p:stCondLst>
                                    <p:cond delay="3500"/>
                                  </p:stCondLst>
                                  <p:childTnLst>
                                    <p:set>
                                      <p:cBhvr>
                                        <p:cTn id="358" dur="1" fill="hold">
                                          <p:stCondLst>
                                            <p:cond delay="0"/>
                                          </p:stCondLst>
                                        </p:cTn>
                                        <p:tgtEl>
                                          <p:spTgt spid="153"/>
                                        </p:tgtEl>
                                        <p:attrNameLst>
                                          <p:attrName>style.visibility</p:attrName>
                                        </p:attrNameLst>
                                      </p:cBhvr>
                                      <p:to>
                                        <p:strVal val="visible"/>
                                      </p:to>
                                    </p:set>
                                    <p:anim calcmode="lin" valueType="num">
                                      <p:cBhvr>
                                        <p:cTn id="359" dur="250" fill="hold"/>
                                        <p:tgtEl>
                                          <p:spTgt spid="153"/>
                                        </p:tgtEl>
                                        <p:attrNameLst>
                                          <p:attrName>ppt_w</p:attrName>
                                        </p:attrNameLst>
                                      </p:cBhvr>
                                      <p:tavLst>
                                        <p:tav tm="0">
                                          <p:val>
                                            <p:fltVal val="0"/>
                                          </p:val>
                                        </p:tav>
                                        <p:tav tm="100000">
                                          <p:val>
                                            <p:strVal val="#ppt_w"/>
                                          </p:val>
                                        </p:tav>
                                      </p:tavLst>
                                    </p:anim>
                                    <p:anim calcmode="lin" valueType="num">
                                      <p:cBhvr>
                                        <p:cTn id="360" dur="250" fill="hold"/>
                                        <p:tgtEl>
                                          <p:spTgt spid="153"/>
                                        </p:tgtEl>
                                        <p:attrNameLst>
                                          <p:attrName>ppt_h</p:attrName>
                                        </p:attrNameLst>
                                      </p:cBhvr>
                                      <p:tavLst>
                                        <p:tav tm="0">
                                          <p:val>
                                            <p:fltVal val="0"/>
                                          </p:val>
                                        </p:tav>
                                        <p:tav tm="100000">
                                          <p:val>
                                            <p:strVal val="#ppt_h"/>
                                          </p:val>
                                        </p:tav>
                                      </p:tavLst>
                                    </p:anim>
                                    <p:animEffect transition="in" filter="fade">
                                      <p:cBhvr>
                                        <p:cTn id="361" dur="250"/>
                                        <p:tgtEl>
                                          <p:spTgt spid="153"/>
                                        </p:tgtEl>
                                      </p:cBhvr>
                                    </p:animEffect>
                                  </p:childTnLst>
                                </p:cTn>
                              </p:par>
                              <p:par>
                                <p:cTn id="362" presetID="53" presetClass="entr" presetSubtype="16" fill="hold" grpId="0" nodeType="withEffect">
                                  <p:stCondLst>
                                    <p:cond delay="3000"/>
                                  </p:stCondLst>
                                  <p:childTnLst>
                                    <p:set>
                                      <p:cBhvr>
                                        <p:cTn id="363" dur="1" fill="hold">
                                          <p:stCondLst>
                                            <p:cond delay="0"/>
                                          </p:stCondLst>
                                        </p:cTn>
                                        <p:tgtEl>
                                          <p:spTgt spid="154"/>
                                        </p:tgtEl>
                                        <p:attrNameLst>
                                          <p:attrName>style.visibility</p:attrName>
                                        </p:attrNameLst>
                                      </p:cBhvr>
                                      <p:to>
                                        <p:strVal val="visible"/>
                                      </p:to>
                                    </p:set>
                                    <p:anim calcmode="lin" valueType="num">
                                      <p:cBhvr>
                                        <p:cTn id="364" dur="250" fill="hold"/>
                                        <p:tgtEl>
                                          <p:spTgt spid="154"/>
                                        </p:tgtEl>
                                        <p:attrNameLst>
                                          <p:attrName>ppt_w</p:attrName>
                                        </p:attrNameLst>
                                      </p:cBhvr>
                                      <p:tavLst>
                                        <p:tav tm="0">
                                          <p:val>
                                            <p:fltVal val="0"/>
                                          </p:val>
                                        </p:tav>
                                        <p:tav tm="100000">
                                          <p:val>
                                            <p:strVal val="#ppt_w"/>
                                          </p:val>
                                        </p:tav>
                                      </p:tavLst>
                                    </p:anim>
                                    <p:anim calcmode="lin" valueType="num">
                                      <p:cBhvr>
                                        <p:cTn id="365" dur="250" fill="hold"/>
                                        <p:tgtEl>
                                          <p:spTgt spid="154"/>
                                        </p:tgtEl>
                                        <p:attrNameLst>
                                          <p:attrName>ppt_h</p:attrName>
                                        </p:attrNameLst>
                                      </p:cBhvr>
                                      <p:tavLst>
                                        <p:tav tm="0">
                                          <p:val>
                                            <p:fltVal val="0"/>
                                          </p:val>
                                        </p:tav>
                                        <p:tav tm="100000">
                                          <p:val>
                                            <p:strVal val="#ppt_h"/>
                                          </p:val>
                                        </p:tav>
                                      </p:tavLst>
                                    </p:anim>
                                    <p:animEffect transition="in" filter="fade">
                                      <p:cBhvr>
                                        <p:cTn id="366" dur="250"/>
                                        <p:tgtEl>
                                          <p:spTgt spid="154"/>
                                        </p:tgtEl>
                                      </p:cBhvr>
                                    </p:animEffect>
                                  </p:childTnLst>
                                </p:cTn>
                              </p:par>
                              <p:par>
                                <p:cTn id="367" presetID="53" presetClass="entr" presetSubtype="16" fill="hold" grpId="0" nodeType="withEffect">
                                  <p:stCondLst>
                                    <p:cond delay="4000"/>
                                  </p:stCondLst>
                                  <p:childTnLst>
                                    <p:set>
                                      <p:cBhvr>
                                        <p:cTn id="368" dur="1" fill="hold">
                                          <p:stCondLst>
                                            <p:cond delay="0"/>
                                          </p:stCondLst>
                                        </p:cTn>
                                        <p:tgtEl>
                                          <p:spTgt spid="155"/>
                                        </p:tgtEl>
                                        <p:attrNameLst>
                                          <p:attrName>style.visibility</p:attrName>
                                        </p:attrNameLst>
                                      </p:cBhvr>
                                      <p:to>
                                        <p:strVal val="visible"/>
                                      </p:to>
                                    </p:set>
                                    <p:anim calcmode="lin" valueType="num">
                                      <p:cBhvr>
                                        <p:cTn id="369" dur="250" fill="hold"/>
                                        <p:tgtEl>
                                          <p:spTgt spid="155"/>
                                        </p:tgtEl>
                                        <p:attrNameLst>
                                          <p:attrName>ppt_w</p:attrName>
                                        </p:attrNameLst>
                                      </p:cBhvr>
                                      <p:tavLst>
                                        <p:tav tm="0">
                                          <p:val>
                                            <p:fltVal val="0"/>
                                          </p:val>
                                        </p:tav>
                                        <p:tav tm="100000">
                                          <p:val>
                                            <p:strVal val="#ppt_w"/>
                                          </p:val>
                                        </p:tav>
                                      </p:tavLst>
                                    </p:anim>
                                    <p:anim calcmode="lin" valueType="num">
                                      <p:cBhvr>
                                        <p:cTn id="370" dur="250" fill="hold"/>
                                        <p:tgtEl>
                                          <p:spTgt spid="155"/>
                                        </p:tgtEl>
                                        <p:attrNameLst>
                                          <p:attrName>ppt_h</p:attrName>
                                        </p:attrNameLst>
                                      </p:cBhvr>
                                      <p:tavLst>
                                        <p:tav tm="0">
                                          <p:val>
                                            <p:fltVal val="0"/>
                                          </p:val>
                                        </p:tav>
                                        <p:tav tm="100000">
                                          <p:val>
                                            <p:strVal val="#ppt_h"/>
                                          </p:val>
                                        </p:tav>
                                      </p:tavLst>
                                    </p:anim>
                                    <p:animEffect transition="in" filter="fade">
                                      <p:cBhvr>
                                        <p:cTn id="371" dur="250"/>
                                        <p:tgtEl>
                                          <p:spTgt spid="155"/>
                                        </p:tgtEl>
                                      </p:cBhvr>
                                    </p:animEffect>
                                  </p:childTnLst>
                                </p:cTn>
                              </p:par>
                              <p:par>
                                <p:cTn id="372" presetID="53" presetClass="entr" presetSubtype="16" fill="hold" grpId="0" nodeType="withEffect">
                                  <p:stCondLst>
                                    <p:cond delay="5000"/>
                                  </p:stCondLst>
                                  <p:childTnLst>
                                    <p:set>
                                      <p:cBhvr>
                                        <p:cTn id="373" dur="1" fill="hold">
                                          <p:stCondLst>
                                            <p:cond delay="0"/>
                                          </p:stCondLst>
                                        </p:cTn>
                                        <p:tgtEl>
                                          <p:spTgt spid="156"/>
                                        </p:tgtEl>
                                        <p:attrNameLst>
                                          <p:attrName>style.visibility</p:attrName>
                                        </p:attrNameLst>
                                      </p:cBhvr>
                                      <p:to>
                                        <p:strVal val="visible"/>
                                      </p:to>
                                    </p:set>
                                    <p:anim calcmode="lin" valueType="num">
                                      <p:cBhvr>
                                        <p:cTn id="374" dur="250" fill="hold"/>
                                        <p:tgtEl>
                                          <p:spTgt spid="156"/>
                                        </p:tgtEl>
                                        <p:attrNameLst>
                                          <p:attrName>ppt_w</p:attrName>
                                        </p:attrNameLst>
                                      </p:cBhvr>
                                      <p:tavLst>
                                        <p:tav tm="0">
                                          <p:val>
                                            <p:fltVal val="0"/>
                                          </p:val>
                                        </p:tav>
                                        <p:tav tm="100000">
                                          <p:val>
                                            <p:strVal val="#ppt_w"/>
                                          </p:val>
                                        </p:tav>
                                      </p:tavLst>
                                    </p:anim>
                                    <p:anim calcmode="lin" valueType="num">
                                      <p:cBhvr>
                                        <p:cTn id="375" dur="250" fill="hold"/>
                                        <p:tgtEl>
                                          <p:spTgt spid="156"/>
                                        </p:tgtEl>
                                        <p:attrNameLst>
                                          <p:attrName>ppt_h</p:attrName>
                                        </p:attrNameLst>
                                      </p:cBhvr>
                                      <p:tavLst>
                                        <p:tav tm="0">
                                          <p:val>
                                            <p:fltVal val="0"/>
                                          </p:val>
                                        </p:tav>
                                        <p:tav tm="100000">
                                          <p:val>
                                            <p:strVal val="#ppt_h"/>
                                          </p:val>
                                        </p:tav>
                                      </p:tavLst>
                                    </p:anim>
                                    <p:animEffect transition="in" filter="fade">
                                      <p:cBhvr>
                                        <p:cTn id="376" dur="250"/>
                                        <p:tgtEl>
                                          <p:spTgt spid="156"/>
                                        </p:tgtEl>
                                      </p:cBhvr>
                                    </p:animEffect>
                                  </p:childTnLst>
                                </p:cTn>
                              </p:par>
                              <p:par>
                                <p:cTn id="377" presetID="53" presetClass="entr" presetSubtype="16" fill="hold" grpId="0" nodeType="withEffect">
                                  <p:stCondLst>
                                    <p:cond delay="5000"/>
                                  </p:stCondLst>
                                  <p:childTnLst>
                                    <p:set>
                                      <p:cBhvr>
                                        <p:cTn id="378" dur="1" fill="hold">
                                          <p:stCondLst>
                                            <p:cond delay="0"/>
                                          </p:stCondLst>
                                        </p:cTn>
                                        <p:tgtEl>
                                          <p:spTgt spid="157"/>
                                        </p:tgtEl>
                                        <p:attrNameLst>
                                          <p:attrName>style.visibility</p:attrName>
                                        </p:attrNameLst>
                                      </p:cBhvr>
                                      <p:to>
                                        <p:strVal val="visible"/>
                                      </p:to>
                                    </p:set>
                                    <p:anim calcmode="lin" valueType="num">
                                      <p:cBhvr>
                                        <p:cTn id="379" dur="250" fill="hold"/>
                                        <p:tgtEl>
                                          <p:spTgt spid="157"/>
                                        </p:tgtEl>
                                        <p:attrNameLst>
                                          <p:attrName>ppt_w</p:attrName>
                                        </p:attrNameLst>
                                      </p:cBhvr>
                                      <p:tavLst>
                                        <p:tav tm="0">
                                          <p:val>
                                            <p:fltVal val="0"/>
                                          </p:val>
                                        </p:tav>
                                        <p:tav tm="100000">
                                          <p:val>
                                            <p:strVal val="#ppt_w"/>
                                          </p:val>
                                        </p:tav>
                                      </p:tavLst>
                                    </p:anim>
                                    <p:anim calcmode="lin" valueType="num">
                                      <p:cBhvr>
                                        <p:cTn id="380" dur="250" fill="hold"/>
                                        <p:tgtEl>
                                          <p:spTgt spid="157"/>
                                        </p:tgtEl>
                                        <p:attrNameLst>
                                          <p:attrName>ppt_h</p:attrName>
                                        </p:attrNameLst>
                                      </p:cBhvr>
                                      <p:tavLst>
                                        <p:tav tm="0">
                                          <p:val>
                                            <p:fltVal val="0"/>
                                          </p:val>
                                        </p:tav>
                                        <p:tav tm="100000">
                                          <p:val>
                                            <p:strVal val="#ppt_h"/>
                                          </p:val>
                                        </p:tav>
                                      </p:tavLst>
                                    </p:anim>
                                    <p:animEffect transition="in" filter="fade">
                                      <p:cBhvr>
                                        <p:cTn id="381" dur="250"/>
                                        <p:tgtEl>
                                          <p:spTgt spid="157"/>
                                        </p:tgtEl>
                                      </p:cBhvr>
                                    </p:animEffect>
                                  </p:childTnLst>
                                </p:cTn>
                              </p:par>
                              <p:par>
                                <p:cTn id="382" presetID="53" presetClass="entr" presetSubtype="16" fill="hold" nodeType="withEffect">
                                  <p:stCondLst>
                                    <p:cond delay="4500"/>
                                  </p:stCondLst>
                                  <p:childTnLst>
                                    <p:set>
                                      <p:cBhvr>
                                        <p:cTn id="383" dur="1" fill="hold">
                                          <p:stCondLst>
                                            <p:cond delay="0"/>
                                          </p:stCondLst>
                                        </p:cTn>
                                        <p:tgtEl>
                                          <p:spTgt spid="158"/>
                                        </p:tgtEl>
                                        <p:attrNameLst>
                                          <p:attrName>style.visibility</p:attrName>
                                        </p:attrNameLst>
                                      </p:cBhvr>
                                      <p:to>
                                        <p:strVal val="visible"/>
                                      </p:to>
                                    </p:set>
                                    <p:anim calcmode="lin" valueType="num">
                                      <p:cBhvr>
                                        <p:cTn id="384" dur="250" fill="hold"/>
                                        <p:tgtEl>
                                          <p:spTgt spid="158"/>
                                        </p:tgtEl>
                                        <p:attrNameLst>
                                          <p:attrName>ppt_w</p:attrName>
                                        </p:attrNameLst>
                                      </p:cBhvr>
                                      <p:tavLst>
                                        <p:tav tm="0">
                                          <p:val>
                                            <p:fltVal val="0"/>
                                          </p:val>
                                        </p:tav>
                                        <p:tav tm="100000">
                                          <p:val>
                                            <p:strVal val="#ppt_w"/>
                                          </p:val>
                                        </p:tav>
                                      </p:tavLst>
                                    </p:anim>
                                    <p:anim calcmode="lin" valueType="num">
                                      <p:cBhvr>
                                        <p:cTn id="385" dur="250" fill="hold"/>
                                        <p:tgtEl>
                                          <p:spTgt spid="158"/>
                                        </p:tgtEl>
                                        <p:attrNameLst>
                                          <p:attrName>ppt_h</p:attrName>
                                        </p:attrNameLst>
                                      </p:cBhvr>
                                      <p:tavLst>
                                        <p:tav tm="0">
                                          <p:val>
                                            <p:fltVal val="0"/>
                                          </p:val>
                                        </p:tav>
                                        <p:tav tm="100000">
                                          <p:val>
                                            <p:strVal val="#ppt_h"/>
                                          </p:val>
                                        </p:tav>
                                      </p:tavLst>
                                    </p:anim>
                                    <p:animEffect transition="in" filter="fade">
                                      <p:cBhvr>
                                        <p:cTn id="386" dur="250"/>
                                        <p:tgtEl>
                                          <p:spTgt spid="158"/>
                                        </p:tgtEl>
                                      </p:cBhvr>
                                    </p:animEffect>
                                  </p:childTnLst>
                                </p:cTn>
                              </p:par>
                              <p:par>
                                <p:cTn id="387" presetID="53" presetClass="entr" presetSubtype="16" fill="hold" nodeType="withEffect">
                                  <p:stCondLst>
                                    <p:cond delay="4500"/>
                                  </p:stCondLst>
                                  <p:childTnLst>
                                    <p:set>
                                      <p:cBhvr>
                                        <p:cTn id="388" dur="1" fill="hold">
                                          <p:stCondLst>
                                            <p:cond delay="0"/>
                                          </p:stCondLst>
                                        </p:cTn>
                                        <p:tgtEl>
                                          <p:spTgt spid="159"/>
                                        </p:tgtEl>
                                        <p:attrNameLst>
                                          <p:attrName>style.visibility</p:attrName>
                                        </p:attrNameLst>
                                      </p:cBhvr>
                                      <p:to>
                                        <p:strVal val="visible"/>
                                      </p:to>
                                    </p:set>
                                    <p:anim calcmode="lin" valueType="num">
                                      <p:cBhvr>
                                        <p:cTn id="389" dur="250" fill="hold"/>
                                        <p:tgtEl>
                                          <p:spTgt spid="159"/>
                                        </p:tgtEl>
                                        <p:attrNameLst>
                                          <p:attrName>ppt_w</p:attrName>
                                        </p:attrNameLst>
                                      </p:cBhvr>
                                      <p:tavLst>
                                        <p:tav tm="0">
                                          <p:val>
                                            <p:fltVal val="0"/>
                                          </p:val>
                                        </p:tav>
                                        <p:tav tm="100000">
                                          <p:val>
                                            <p:strVal val="#ppt_w"/>
                                          </p:val>
                                        </p:tav>
                                      </p:tavLst>
                                    </p:anim>
                                    <p:anim calcmode="lin" valueType="num">
                                      <p:cBhvr>
                                        <p:cTn id="390" dur="250" fill="hold"/>
                                        <p:tgtEl>
                                          <p:spTgt spid="159"/>
                                        </p:tgtEl>
                                        <p:attrNameLst>
                                          <p:attrName>ppt_h</p:attrName>
                                        </p:attrNameLst>
                                      </p:cBhvr>
                                      <p:tavLst>
                                        <p:tav tm="0">
                                          <p:val>
                                            <p:fltVal val="0"/>
                                          </p:val>
                                        </p:tav>
                                        <p:tav tm="100000">
                                          <p:val>
                                            <p:strVal val="#ppt_h"/>
                                          </p:val>
                                        </p:tav>
                                      </p:tavLst>
                                    </p:anim>
                                    <p:animEffect transition="in" filter="fade">
                                      <p:cBhvr>
                                        <p:cTn id="391" dur="250"/>
                                        <p:tgtEl>
                                          <p:spTgt spid="159"/>
                                        </p:tgtEl>
                                      </p:cBhvr>
                                    </p:animEffect>
                                  </p:childTnLst>
                                </p:cTn>
                              </p:par>
                              <p:par>
                                <p:cTn id="392" presetID="53" presetClass="entr" presetSubtype="16" fill="hold" nodeType="withEffect">
                                  <p:stCondLst>
                                    <p:cond delay="2000"/>
                                  </p:stCondLst>
                                  <p:childTnLst>
                                    <p:set>
                                      <p:cBhvr>
                                        <p:cTn id="393" dur="1" fill="hold">
                                          <p:stCondLst>
                                            <p:cond delay="0"/>
                                          </p:stCondLst>
                                        </p:cTn>
                                        <p:tgtEl>
                                          <p:spTgt spid="266"/>
                                        </p:tgtEl>
                                        <p:attrNameLst>
                                          <p:attrName>style.visibility</p:attrName>
                                        </p:attrNameLst>
                                      </p:cBhvr>
                                      <p:to>
                                        <p:strVal val="visible"/>
                                      </p:to>
                                    </p:set>
                                    <p:anim calcmode="lin" valueType="num">
                                      <p:cBhvr>
                                        <p:cTn id="394" dur="250" fill="hold"/>
                                        <p:tgtEl>
                                          <p:spTgt spid="266"/>
                                        </p:tgtEl>
                                        <p:attrNameLst>
                                          <p:attrName>ppt_w</p:attrName>
                                        </p:attrNameLst>
                                      </p:cBhvr>
                                      <p:tavLst>
                                        <p:tav tm="0">
                                          <p:val>
                                            <p:fltVal val="0"/>
                                          </p:val>
                                        </p:tav>
                                        <p:tav tm="100000">
                                          <p:val>
                                            <p:strVal val="#ppt_w"/>
                                          </p:val>
                                        </p:tav>
                                      </p:tavLst>
                                    </p:anim>
                                    <p:anim calcmode="lin" valueType="num">
                                      <p:cBhvr>
                                        <p:cTn id="395" dur="250" fill="hold"/>
                                        <p:tgtEl>
                                          <p:spTgt spid="266"/>
                                        </p:tgtEl>
                                        <p:attrNameLst>
                                          <p:attrName>ppt_h</p:attrName>
                                        </p:attrNameLst>
                                      </p:cBhvr>
                                      <p:tavLst>
                                        <p:tav tm="0">
                                          <p:val>
                                            <p:fltVal val="0"/>
                                          </p:val>
                                        </p:tav>
                                        <p:tav tm="100000">
                                          <p:val>
                                            <p:strVal val="#ppt_h"/>
                                          </p:val>
                                        </p:tav>
                                      </p:tavLst>
                                    </p:anim>
                                    <p:animEffect transition="in" filter="fade">
                                      <p:cBhvr>
                                        <p:cTn id="396" dur="250"/>
                                        <p:tgtEl>
                                          <p:spTgt spid="266"/>
                                        </p:tgtEl>
                                      </p:cBhvr>
                                    </p:animEffect>
                                  </p:childTnLst>
                                </p:cTn>
                              </p:par>
                              <p:par>
                                <p:cTn id="397" presetID="53" presetClass="entr" presetSubtype="16" fill="hold" grpId="0" nodeType="withEffect">
                                  <p:stCondLst>
                                    <p:cond delay="0"/>
                                  </p:stCondLst>
                                  <p:childTnLst>
                                    <p:set>
                                      <p:cBhvr>
                                        <p:cTn id="398" dur="1" fill="hold">
                                          <p:stCondLst>
                                            <p:cond delay="0"/>
                                          </p:stCondLst>
                                        </p:cTn>
                                        <p:tgtEl>
                                          <p:spTgt spid="125"/>
                                        </p:tgtEl>
                                        <p:attrNameLst>
                                          <p:attrName>style.visibility</p:attrName>
                                        </p:attrNameLst>
                                      </p:cBhvr>
                                      <p:to>
                                        <p:strVal val="visible"/>
                                      </p:to>
                                    </p:set>
                                    <p:anim calcmode="lin" valueType="num">
                                      <p:cBhvr>
                                        <p:cTn id="399" dur="250" fill="hold"/>
                                        <p:tgtEl>
                                          <p:spTgt spid="125"/>
                                        </p:tgtEl>
                                        <p:attrNameLst>
                                          <p:attrName>ppt_w</p:attrName>
                                        </p:attrNameLst>
                                      </p:cBhvr>
                                      <p:tavLst>
                                        <p:tav tm="0">
                                          <p:val>
                                            <p:fltVal val="0"/>
                                          </p:val>
                                        </p:tav>
                                        <p:tav tm="100000">
                                          <p:val>
                                            <p:strVal val="#ppt_w"/>
                                          </p:val>
                                        </p:tav>
                                      </p:tavLst>
                                    </p:anim>
                                    <p:anim calcmode="lin" valueType="num">
                                      <p:cBhvr>
                                        <p:cTn id="400" dur="250" fill="hold"/>
                                        <p:tgtEl>
                                          <p:spTgt spid="125"/>
                                        </p:tgtEl>
                                        <p:attrNameLst>
                                          <p:attrName>ppt_h</p:attrName>
                                        </p:attrNameLst>
                                      </p:cBhvr>
                                      <p:tavLst>
                                        <p:tav tm="0">
                                          <p:val>
                                            <p:fltVal val="0"/>
                                          </p:val>
                                        </p:tav>
                                        <p:tav tm="100000">
                                          <p:val>
                                            <p:strVal val="#ppt_h"/>
                                          </p:val>
                                        </p:tav>
                                      </p:tavLst>
                                    </p:anim>
                                    <p:animEffect transition="in" filter="fade">
                                      <p:cBhvr>
                                        <p:cTn id="401" dur="250"/>
                                        <p:tgtEl>
                                          <p:spTgt spid="125"/>
                                        </p:tgtEl>
                                      </p:cBhvr>
                                    </p:animEffect>
                                  </p:childTnLst>
                                </p:cTn>
                              </p:par>
                              <p:par>
                                <p:cTn id="402" presetID="53" presetClass="entr" presetSubtype="16" fill="hold" grpId="0" nodeType="withEffect">
                                  <p:stCondLst>
                                    <p:cond delay="1000"/>
                                  </p:stCondLst>
                                  <p:childTnLst>
                                    <p:set>
                                      <p:cBhvr>
                                        <p:cTn id="403" dur="1" fill="hold">
                                          <p:stCondLst>
                                            <p:cond delay="0"/>
                                          </p:stCondLst>
                                        </p:cTn>
                                        <p:tgtEl>
                                          <p:spTgt spid="131"/>
                                        </p:tgtEl>
                                        <p:attrNameLst>
                                          <p:attrName>style.visibility</p:attrName>
                                        </p:attrNameLst>
                                      </p:cBhvr>
                                      <p:to>
                                        <p:strVal val="visible"/>
                                      </p:to>
                                    </p:set>
                                    <p:anim calcmode="lin" valueType="num">
                                      <p:cBhvr>
                                        <p:cTn id="404" dur="250" fill="hold"/>
                                        <p:tgtEl>
                                          <p:spTgt spid="131"/>
                                        </p:tgtEl>
                                        <p:attrNameLst>
                                          <p:attrName>ppt_w</p:attrName>
                                        </p:attrNameLst>
                                      </p:cBhvr>
                                      <p:tavLst>
                                        <p:tav tm="0">
                                          <p:val>
                                            <p:fltVal val="0"/>
                                          </p:val>
                                        </p:tav>
                                        <p:tav tm="100000">
                                          <p:val>
                                            <p:strVal val="#ppt_w"/>
                                          </p:val>
                                        </p:tav>
                                      </p:tavLst>
                                    </p:anim>
                                    <p:anim calcmode="lin" valueType="num">
                                      <p:cBhvr>
                                        <p:cTn id="405" dur="250" fill="hold"/>
                                        <p:tgtEl>
                                          <p:spTgt spid="131"/>
                                        </p:tgtEl>
                                        <p:attrNameLst>
                                          <p:attrName>ppt_h</p:attrName>
                                        </p:attrNameLst>
                                      </p:cBhvr>
                                      <p:tavLst>
                                        <p:tav tm="0">
                                          <p:val>
                                            <p:fltVal val="0"/>
                                          </p:val>
                                        </p:tav>
                                        <p:tav tm="100000">
                                          <p:val>
                                            <p:strVal val="#ppt_h"/>
                                          </p:val>
                                        </p:tav>
                                      </p:tavLst>
                                    </p:anim>
                                    <p:animEffect transition="in" filter="fade">
                                      <p:cBhvr>
                                        <p:cTn id="406" dur="250"/>
                                        <p:tgtEl>
                                          <p:spTgt spid="131"/>
                                        </p:tgtEl>
                                      </p:cBhvr>
                                    </p:animEffect>
                                  </p:childTnLst>
                                </p:cTn>
                              </p:par>
                            </p:childTnLst>
                          </p:cTn>
                        </p:par>
                      </p:childTnLst>
                    </p:cTn>
                  </p:par>
                  <p:par>
                    <p:cTn id="407" fill="hold">
                      <p:stCondLst>
                        <p:cond delay="indefinite"/>
                      </p:stCondLst>
                      <p:childTnLst>
                        <p:par>
                          <p:cTn id="408" fill="hold">
                            <p:stCondLst>
                              <p:cond delay="0"/>
                            </p:stCondLst>
                            <p:childTnLst>
                              <p:par>
                                <p:cTn id="409" presetID="53" presetClass="entr" presetSubtype="16" fill="hold" grpId="0" nodeType="clickEffect">
                                  <p:stCondLst>
                                    <p:cond delay="0"/>
                                  </p:stCondLst>
                                  <p:childTnLst>
                                    <p:set>
                                      <p:cBhvr>
                                        <p:cTn id="410" dur="1" fill="hold">
                                          <p:stCondLst>
                                            <p:cond delay="0"/>
                                          </p:stCondLst>
                                        </p:cTn>
                                        <p:tgtEl>
                                          <p:spTgt spid="206"/>
                                        </p:tgtEl>
                                        <p:attrNameLst>
                                          <p:attrName>style.visibility</p:attrName>
                                        </p:attrNameLst>
                                      </p:cBhvr>
                                      <p:to>
                                        <p:strVal val="visible"/>
                                      </p:to>
                                    </p:set>
                                    <p:anim calcmode="lin" valueType="num">
                                      <p:cBhvr>
                                        <p:cTn id="411" dur="250" fill="hold"/>
                                        <p:tgtEl>
                                          <p:spTgt spid="206"/>
                                        </p:tgtEl>
                                        <p:attrNameLst>
                                          <p:attrName>ppt_w</p:attrName>
                                        </p:attrNameLst>
                                      </p:cBhvr>
                                      <p:tavLst>
                                        <p:tav tm="0">
                                          <p:val>
                                            <p:fltVal val="0"/>
                                          </p:val>
                                        </p:tav>
                                        <p:tav tm="100000">
                                          <p:val>
                                            <p:strVal val="#ppt_w"/>
                                          </p:val>
                                        </p:tav>
                                      </p:tavLst>
                                    </p:anim>
                                    <p:anim calcmode="lin" valueType="num">
                                      <p:cBhvr>
                                        <p:cTn id="412" dur="250" fill="hold"/>
                                        <p:tgtEl>
                                          <p:spTgt spid="206"/>
                                        </p:tgtEl>
                                        <p:attrNameLst>
                                          <p:attrName>ppt_h</p:attrName>
                                        </p:attrNameLst>
                                      </p:cBhvr>
                                      <p:tavLst>
                                        <p:tav tm="0">
                                          <p:val>
                                            <p:fltVal val="0"/>
                                          </p:val>
                                        </p:tav>
                                        <p:tav tm="100000">
                                          <p:val>
                                            <p:strVal val="#ppt_h"/>
                                          </p:val>
                                        </p:tav>
                                      </p:tavLst>
                                    </p:anim>
                                    <p:animEffect transition="in" filter="fade">
                                      <p:cBhvr>
                                        <p:cTn id="413" dur="250"/>
                                        <p:tgtEl>
                                          <p:spTgt spid="206"/>
                                        </p:tgtEl>
                                      </p:cBhvr>
                                    </p:animEffect>
                                  </p:childTnLst>
                                </p:cTn>
                              </p:par>
                              <p:par>
                                <p:cTn id="414" presetID="53" presetClass="entr" presetSubtype="16" fill="hold" grpId="0" nodeType="withEffect">
                                  <p:stCondLst>
                                    <p:cond delay="500"/>
                                  </p:stCondLst>
                                  <p:childTnLst>
                                    <p:set>
                                      <p:cBhvr>
                                        <p:cTn id="415" dur="1" fill="hold">
                                          <p:stCondLst>
                                            <p:cond delay="0"/>
                                          </p:stCondLst>
                                        </p:cTn>
                                        <p:tgtEl>
                                          <p:spTgt spid="207"/>
                                        </p:tgtEl>
                                        <p:attrNameLst>
                                          <p:attrName>style.visibility</p:attrName>
                                        </p:attrNameLst>
                                      </p:cBhvr>
                                      <p:to>
                                        <p:strVal val="visible"/>
                                      </p:to>
                                    </p:set>
                                    <p:anim calcmode="lin" valueType="num">
                                      <p:cBhvr>
                                        <p:cTn id="416" dur="250" fill="hold"/>
                                        <p:tgtEl>
                                          <p:spTgt spid="207"/>
                                        </p:tgtEl>
                                        <p:attrNameLst>
                                          <p:attrName>ppt_w</p:attrName>
                                        </p:attrNameLst>
                                      </p:cBhvr>
                                      <p:tavLst>
                                        <p:tav tm="0">
                                          <p:val>
                                            <p:fltVal val="0"/>
                                          </p:val>
                                        </p:tav>
                                        <p:tav tm="100000">
                                          <p:val>
                                            <p:strVal val="#ppt_w"/>
                                          </p:val>
                                        </p:tav>
                                      </p:tavLst>
                                    </p:anim>
                                    <p:anim calcmode="lin" valueType="num">
                                      <p:cBhvr>
                                        <p:cTn id="417" dur="250" fill="hold"/>
                                        <p:tgtEl>
                                          <p:spTgt spid="207"/>
                                        </p:tgtEl>
                                        <p:attrNameLst>
                                          <p:attrName>ppt_h</p:attrName>
                                        </p:attrNameLst>
                                      </p:cBhvr>
                                      <p:tavLst>
                                        <p:tav tm="0">
                                          <p:val>
                                            <p:fltVal val="0"/>
                                          </p:val>
                                        </p:tav>
                                        <p:tav tm="100000">
                                          <p:val>
                                            <p:strVal val="#ppt_h"/>
                                          </p:val>
                                        </p:tav>
                                      </p:tavLst>
                                    </p:anim>
                                    <p:animEffect transition="in" filter="fade">
                                      <p:cBhvr>
                                        <p:cTn id="418" dur="250"/>
                                        <p:tgtEl>
                                          <p:spTgt spid="207"/>
                                        </p:tgtEl>
                                      </p:cBhvr>
                                    </p:animEffect>
                                  </p:childTnLst>
                                </p:cTn>
                              </p:par>
                            </p:childTnLst>
                          </p:cTn>
                        </p:par>
                      </p:childTnLst>
                    </p:cTn>
                  </p:par>
                  <p:par>
                    <p:cTn id="419" fill="hold">
                      <p:stCondLst>
                        <p:cond delay="indefinite"/>
                      </p:stCondLst>
                      <p:childTnLst>
                        <p:par>
                          <p:cTn id="420" fill="hold">
                            <p:stCondLst>
                              <p:cond delay="0"/>
                            </p:stCondLst>
                            <p:childTnLst>
                              <p:par>
                                <p:cTn id="421" presetID="53" presetClass="exit" presetSubtype="32" fill="hold" grpId="1" nodeType="clickEffect">
                                  <p:stCondLst>
                                    <p:cond delay="500"/>
                                  </p:stCondLst>
                                  <p:childTnLst>
                                    <p:anim calcmode="lin" valueType="num">
                                      <p:cBhvr>
                                        <p:cTn id="422" dur="250"/>
                                        <p:tgtEl>
                                          <p:spTgt spid="150"/>
                                        </p:tgtEl>
                                        <p:attrNameLst>
                                          <p:attrName>ppt_w</p:attrName>
                                        </p:attrNameLst>
                                      </p:cBhvr>
                                      <p:tavLst>
                                        <p:tav tm="0">
                                          <p:val>
                                            <p:strVal val="ppt_w"/>
                                          </p:val>
                                        </p:tav>
                                        <p:tav tm="100000">
                                          <p:val>
                                            <p:fltVal val="0"/>
                                          </p:val>
                                        </p:tav>
                                      </p:tavLst>
                                    </p:anim>
                                    <p:anim calcmode="lin" valueType="num">
                                      <p:cBhvr>
                                        <p:cTn id="423" dur="250"/>
                                        <p:tgtEl>
                                          <p:spTgt spid="150"/>
                                        </p:tgtEl>
                                        <p:attrNameLst>
                                          <p:attrName>ppt_h</p:attrName>
                                        </p:attrNameLst>
                                      </p:cBhvr>
                                      <p:tavLst>
                                        <p:tav tm="0">
                                          <p:val>
                                            <p:strVal val="ppt_h"/>
                                          </p:val>
                                        </p:tav>
                                        <p:tav tm="100000">
                                          <p:val>
                                            <p:fltVal val="0"/>
                                          </p:val>
                                        </p:tav>
                                      </p:tavLst>
                                    </p:anim>
                                    <p:animEffect transition="out" filter="fade">
                                      <p:cBhvr>
                                        <p:cTn id="424" dur="250"/>
                                        <p:tgtEl>
                                          <p:spTgt spid="150"/>
                                        </p:tgtEl>
                                      </p:cBhvr>
                                    </p:animEffect>
                                    <p:set>
                                      <p:cBhvr>
                                        <p:cTn id="425" dur="1" fill="hold">
                                          <p:stCondLst>
                                            <p:cond delay="249"/>
                                          </p:stCondLst>
                                        </p:cTn>
                                        <p:tgtEl>
                                          <p:spTgt spid="150"/>
                                        </p:tgtEl>
                                        <p:attrNameLst>
                                          <p:attrName>style.visibility</p:attrName>
                                        </p:attrNameLst>
                                      </p:cBhvr>
                                      <p:to>
                                        <p:strVal val="hidden"/>
                                      </p:to>
                                    </p:set>
                                  </p:childTnLst>
                                </p:cTn>
                              </p:par>
                              <p:par>
                                <p:cTn id="426" presetID="53" presetClass="exit" presetSubtype="32" fill="hold" grpId="1" nodeType="withEffect">
                                  <p:stCondLst>
                                    <p:cond delay="500"/>
                                  </p:stCondLst>
                                  <p:childTnLst>
                                    <p:anim calcmode="lin" valueType="num">
                                      <p:cBhvr>
                                        <p:cTn id="427" dur="250"/>
                                        <p:tgtEl>
                                          <p:spTgt spid="151"/>
                                        </p:tgtEl>
                                        <p:attrNameLst>
                                          <p:attrName>ppt_w</p:attrName>
                                        </p:attrNameLst>
                                      </p:cBhvr>
                                      <p:tavLst>
                                        <p:tav tm="0">
                                          <p:val>
                                            <p:strVal val="ppt_w"/>
                                          </p:val>
                                        </p:tav>
                                        <p:tav tm="100000">
                                          <p:val>
                                            <p:fltVal val="0"/>
                                          </p:val>
                                        </p:tav>
                                      </p:tavLst>
                                    </p:anim>
                                    <p:anim calcmode="lin" valueType="num">
                                      <p:cBhvr>
                                        <p:cTn id="428" dur="250"/>
                                        <p:tgtEl>
                                          <p:spTgt spid="151"/>
                                        </p:tgtEl>
                                        <p:attrNameLst>
                                          <p:attrName>ppt_h</p:attrName>
                                        </p:attrNameLst>
                                      </p:cBhvr>
                                      <p:tavLst>
                                        <p:tav tm="0">
                                          <p:val>
                                            <p:strVal val="ppt_h"/>
                                          </p:val>
                                        </p:tav>
                                        <p:tav tm="100000">
                                          <p:val>
                                            <p:fltVal val="0"/>
                                          </p:val>
                                        </p:tav>
                                      </p:tavLst>
                                    </p:anim>
                                    <p:animEffect transition="out" filter="fade">
                                      <p:cBhvr>
                                        <p:cTn id="429" dur="250"/>
                                        <p:tgtEl>
                                          <p:spTgt spid="151"/>
                                        </p:tgtEl>
                                      </p:cBhvr>
                                    </p:animEffect>
                                    <p:set>
                                      <p:cBhvr>
                                        <p:cTn id="430" dur="1" fill="hold">
                                          <p:stCondLst>
                                            <p:cond delay="249"/>
                                          </p:stCondLst>
                                        </p:cTn>
                                        <p:tgtEl>
                                          <p:spTgt spid="151"/>
                                        </p:tgtEl>
                                        <p:attrNameLst>
                                          <p:attrName>style.visibility</p:attrName>
                                        </p:attrNameLst>
                                      </p:cBhvr>
                                      <p:to>
                                        <p:strVal val="hidden"/>
                                      </p:to>
                                    </p:set>
                                  </p:childTnLst>
                                </p:cTn>
                              </p:par>
                              <p:par>
                                <p:cTn id="431" presetID="53" presetClass="exit" presetSubtype="32" fill="hold" nodeType="withEffect">
                                  <p:stCondLst>
                                    <p:cond delay="500"/>
                                  </p:stCondLst>
                                  <p:childTnLst>
                                    <p:anim calcmode="lin" valueType="num">
                                      <p:cBhvr>
                                        <p:cTn id="432" dur="250"/>
                                        <p:tgtEl>
                                          <p:spTgt spid="152"/>
                                        </p:tgtEl>
                                        <p:attrNameLst>
                                          <p:attrName>ppt_w</p:attrName>
                                        </p:attrNameLst>
                                      </p:cBhvr>
                                      <p:tavLst>
                                        <p:tav tm="0">
                                          <p:val>
                                            <p:strVal val="ppt_w"/>
                                          </p:val>
                                        </p:tav>
                                        <p:tav tm="100000">
                                          <p:val>
                                            <p:fltVal val="0"/>
                                          </p:val>
                                        </p:tav>
                                      </p:tavLst>
                                    </p:anim>
                                    <p:anim calcmode="lin" valueType="num">
                                      <p:cBhvr>
                                        <p:cTn id="433" dur="250"/>
                                        <p:tgtEl>
                                          <p:spTgt spid="152"/>
                                        </p:tgtEl>
                                        <p:attrNameLst>
                                          <p:attrName>ppt_h</p:attrName>
                                        </p:attrNameLst>
                                      </p:cBhvr>
                                      <p:tavLst>
                                        <p:tav tm="0">
                                          <p:val>
                                            <p:strVal val="ppt_h"/>
                                          </p:val>
                                        </p:tav>
                                        <p:tav tm="100000">
                                          <p:val>
                                            <p:fltVal val="0"/>
                                          </p:val>
                                        </p:tav>
                                      </p:tavLst>
                                    </p:anim>
                                    <p:animEffect transition="out" filter="fade">
                                      <p:cBhvr>
                                        <p:cTn id="434" dur="250"/>
                                        <p:tgtEl>
                                          <p:spTgt spid="152"/>
                                        </p:tgtEl>
                                      </p:cBhvr>
                                    </p:animEffect>
                                    <p:set>
                                      <p:cBhvr>
                                        <p:cTn id="435" dur="1" fill="hold">
                                          <p:stCondLst>
                                            <p:cond delay="249"/>
                                          </p:stCondLst>
                                        </p:cTn>
                                        <p:tgtEl>
                                          <p:spTgt spid="152"/>
                                        </p:tgtEl>
                                        <p:attrNameLst>
                                          <p:attrName>style.visibility</p:attrName>
                                        </p:attrNameLst>
                                      </p:cBhvr>
                                      <p:to>
                                        <p:strVal val="hidden"/>
                                      </p:to>
                                    </p:set>
                                  </p:childTnLst>
                                </p:cTn>
                              </p:par>
                              <p:par>
                                <p:cTn id="436" presetID="53" presetClass="exit" presetSubtype="32" fill="hold" nodeType="withEffect">
                                  <p:stCondLst>
                                    <p:cond delay="500"/>
                                  </p:stCondLst>
                                  <p:childTnLst>
                                    <p:anim calcmode="lin" valueType="num">
                                      <p:cBhvr>
                                        <p:cTn id="437" dur="250"/>
                                        <p:tgtEl>
                                          <p:spTgt spid="153"/>
                                        </p:tgtEl>
                                        <p:attrNameLst>
                                          <p:attrName>ppt_w</p:attrName>
                                        </p:attrNameLst>
                                      </p:cBhvr>
                                      <p:tavLst>
                                        <p:tav tm="0">
                                          <p:val>
                                            <p:strVal val="ppt_w"/>
                                          </p:val>
                                        </p:tav>
                                        <p:tav tm="100000">
                                          <p:val>
                                            <p:fltVal val="0"/>
                                          </p:val>
                                        </p:tav>
                                      </p:tavLst>
                                    </p:anim>
                                    <p:anim calcmode="lin" valueType="num">
                                      <p:cBhvr>
                                        <p:cTn id="438" dur="250"/>
                                        <p:tgtEl>
                                          <p:spTgt spid="153"/>
                                        </p:tgtEl>
                                        <p:attrNameLst>
                                          <p:attrName>ppt_h</p:attrName>
                                        </p:attrNameLst>
                                      </p:cBhvr>
                                      <p:tavLst>
                                        <p:tav tm="0">
                                          <p:val>
                                            <p:strVal val="ppt_h"/>
                                          </p:val>
                                        </p:tav>
                                        <p:tav tm="100000">
                                          <p:val>
                                            <p:fltVal val="0"/>
                                          </p:val>
                                        </p:tav>
                                      </p:tavLst>
                                    </p:anim>
                                    <p:animEffect transition="out" filter="fade">
                                      <p:cBhvr>
                                        <p:cTn id="439" dur="250"/>
                                        <p:tgtEl>
                                          <p:spTgt spid="153"/>
                                        </p:tgtEl>
                                      </p:cBhvr>
                                    </p:animEffect>
                                    <p:set>
                                      <p:cBhvr>
                                        <p:cTn id="440" dur="1" fill="hold">
                                          <p:stCondLst>
                                            <p:cond delay="249"/>
                                          </p:stCondLst>
                                        </p:cTn>
                                        <p:tgtEl>
                                          <p:spTgt spid="153"/>
                                        </p:tgtEl>
                                        <p:attrNameLst>
                                          <p:attrName>style.visibility</p:attrName>
                                        </p:attrNameLst>
                                      </p:cBhvr>
                                      <p:to>
                                        <p:strVal val="hidden"/>
                                      </p:to>
                                    </p:set>
                                  </p:childTnLst>
                                </p:cTn>
                              </p:par>
                              <p:par>
                                <p:cTn id="441" presetID="53" presetClass="exit" presetSubtype="32" fill="hold" grpId="1" nodeType="withEffect">
                                  <p:stCondLst>
                                    <p:cond delay="500"/>
                                  </p:stCondLst>
                                  <p:childTnLst>
                                    <p:anim calcmode="lin" valueType="num">
                                      <p:cBhvr>
                                        <p:cTn id="442" dur="250"/>
                                        <p:tgtEl>
                                          <p:spTgt spid="154"/>
                                        </p:tgtEl>
                                        <p:attrNameLst>
                                          <p:attrName>ppt_w</p:attrName>
                                        </p:attrNameLst>
                                      </p:cBhvr>
                                      <p:tavLst>
                                        <p:tav tm="0">
                                          <p:val>
                                            <p:strVal val="ppt_w"/>
                                          </p:val>
                                        </p:tav>
                                        <p:tav tm="100000">
                                          <p:val>
                                            <p:fltVal val="0"/>
                                          </p:val>
                                        </p:tav>
                                      </p:tavLst>
                                    </p:anim>
                                    <p:anim calcmode="lin" valueType="num">
                                      <p:cBhvr>
                                        <p:cTn id="443" dur="250"/>
                                        <p:tgtEl>
                                          <p:spTgt spid="154"/>
                                        </p:tgtEl>
                                        <p:attrNameLst>
                                          <p:attrName>ppt_h</p:attrName>
                                        </p:attrNameLst>
                                      </p:cBhvr>
                                      <p:tavLst>
                                        <p:tav tm="0">
                                          <p:val>
                                            <p:strVal val="ppt_h"/>
                                          </p:val>
                                        </p:tav>
                                        <p:tav tm="100000">
                                          <p:val>
                                            <p:fltVal val="0"/>
                                          </p:val>
                                        </p:tav>
                                      </p:tavLst>
                                    </p:anim>
                                    <p:animEffect transition="out" filter="fade">
                                      <p:cBhvr>
                                        <p:cTn id="444" dur="250"/>
                                        <p:tgtEl>
                                          <p:spTgt spid="154"/>
                                        </p:tgtEl>
                                      </p:cBhvr>
                                    </p:animEffect>
                                    <p:set>
                                      <p:cBhvr>
                                        <p:cTn id="445" dur="1" fill="hold">
                                          <p:stCondLst>
                                            <p:cond delay="249"/>
                                          </p:stCondLst>
                                        </p:cTn>
                                        <p:tgtEl>
                                          <p:spTgt spid="154"/>
                                        </p:tgtEl>
                                        <p:attrNameLst>
                                          <p:attrName>style.visibility</p:attrName>
                                        </p:attrNameLst>
                                      </p:cBhvr>
                                      <p:to>
                                        <p:strVal val="hidden"/>
                                      </p:to>
                                    </p:set>
                                  </p:childTnLst>
                                </p:cTn>
                              </p:par>
                              <p:par>
                                <p:cTn id="446" presetID="53" presetClass="exit" presetSubtype="32" fill="hold" grpId="1" nodeType="withEffect">
                                  <p:stCondLst>
                                    <p:cond delay="500"/>
                                  </p:stCondLst>
                                  <p:childTnLst>
                                    <p:anim calcmode="lin" valueType="num">
                                      <p:cBhvr>
                                        <p:cTn id="447" dur="250"/>
                                        <p:tgtEl>
                                          <p:spTgt spid="155"/>
                                        </p:tgtEl>
                                        <p:attrNameLst>
                                          <p:attrName>ppt_w</p:attrName>
                                        </p:attrNameLst>
                                      </p:cBhvr>
                                      <p:tavLst>
                                        <p:tav tm="0">
                                          <p:val>
                                            <p:strVal val="ppt_w"/>
                                          </p:val>
                                        </p:tav>
                                        <p:tav tm="100000">
                                          <p:val>
                                            <p:fltVal val="0"/>
                                          </p:val>
                                        </p:tav>
                                      </p:tavLst>
                                    </p:anim>
                                    <p:anim calcmode="lin" valueType="num">
                                      <p:cBhvr>
                                        <p:cTn id="448" dur="250"/>
                                        <p:tgtEl>
                                          <p:spTgt spid="155"/>
                                        </p:tgtEl>
                                        <p:attrNameLst>
                                          <p:attrName>ppt_h</p:attrName>
                                        </p:attrNameLst>
                                      </p:cBhvr>
                                      <p:tavLst>
                                        <p:tav tm="0">
                                          <p:val>
                                            <p:strVal val="ppt_h"/>
                                          </p:val>
                                        </p:tav>
                                        <p:tav tm="100000">
                                          <p:val>
                                            <p:fltVal val="0"/>
                                          </p:val>
                                        </p:tav>
                                      </p:tavLst>
                                    </p:anim>
                                    <p:animEffect transition="out" filter="fade">
                                      <p:cBhvr>
                                        <p:cTn id="449" dur="250"/>
                                        <p:tgtEl>
                                          <p:spTgt spid="155"/>
                                        </p:tgtEl>
                                      </p:cBhvr>
                                    </p:animEffect>
                                    <p:set>
                                      <p:cBhvr>
                                        <p:cTn id="450" dur="1" fill="hold">
                                          <p:stCondLst>
                                            <p:cond delay="249"/>
                                          </p:stCondLst>
                                        </p:cTn>
                                        <p:tgtEl>
                                          <p:spTgt spid="155"/>
                                        </p:tgtEl>
                                        <p:attrNameLst>
                                          <p:attrName>style.visibility</p:attrName>
                                        </p:attrNameLst>
                                      </p:cBhvr>
                                      <p:to>
                                        <p:strVal val="hidden"/>
                                      </p:to>
                                    </p:set>
                                  </p:childTnLst>
                                </p:cTn>
                              </p:par>
                              <p:par>
                                <p:cTn id="451" presetID="53" presetClass="exit" presetSubtype="32" fill="hold" grpId="1" nodeType="withEffect">
                                  <p:stCondLst>
                                    <p:cond delay="500"/>
                                  </p:stCondLst>
                                  <p:childTnLst>
                                    <p:anim calcmode="lin" valueType="num">
                                      <p:cBhvr>
                                        <p:cTn id="452" dur="250"/>
                                        <p:tgtEl>
                                          <p:spTgt spid="156"/>
                                        </p:tgtEl>
                                        <p:attrNameLst>
                                          <p:attrName>ppt_w</p:attrName>
                                        </p:attrNameLst>
                                      </p:cBhvr>
                                      <p:tavLst>
                                        <p:tav tm="0">
                                          <p:val>
                                            <p:strVal val="ppt_w"/>
                                          </p:val>
                                        </p:tav>
                                        <p:tav tm="100000">
                                          <p:val>
                                            <p:fltVal val="0"/>
                                          </p:val>
                                        </p:tav>
                                      </p:tavLst>
                                    </p:anim>
                                    <p:anim calcmode="lin" valueType="num">
                                      <p:cBhvr>
                                        <p:cTn id="453" dur="250"/>
                                        <p:tgtEl>
                                          <p:spTgt spid="156"/>
                                        </p:tgtEl>
                                        <p:attrNameLst>
                                          <p:attrName>ppt_h</p:attrName>
                                        </p:attrNameLst>
                                      </p:cBhvr>
                                      <p:tavLst>
                                        <p:tav tm="0">
                                          <p:val>
                                            <p:strVal val="ppt_h"/>
                                          </p:val>
                                        </p:tav>
                                        <p:tav tm="100000">
                                          <p:val>
                                            <p:fltVal val="0"/>
                                          </p:val>
                                        </p:tav>
                                      </p:tavLst>
                                    </p:anim>
                                    <p:animEffect transition="out" filter="fade">
                                      <p:cBhvr>
                                        <p:cTn id="454" dur="250"/>
                                        <p:tgtEl>
                                          <p:spTgt spid="156"/>
                                        </p:tgtEl>
                                      </p:cBhvr>
                                    </p:animEffect>
                                    <p:set>
                                      <p:cBhvr>
                                        <p:cTn id="455" dur="1" fill="hold">
                                          <p:stCondLst>
                                            <p:cond delay="249"/>
                                          </p:stCondLst>
                                        </p:cTn>
                                        <p:tgtEl>
                                          <p:spTgt spid="156"/>
                                        </p:tgtEl>
                                        <p:attrNameLst>
                                          <p:attrName>style.visibility</p:attrName>
                                        </p:attrNameLst>
                                      </p:cBhvr>
                                      <p:to>
                                        <p:strVal val="hidden"/>
                                      </p:to>
                                    </p:set>
                                  </p:childTnLst>
                                </p:cTn>
                              </p:par>
                              <p:par>
                                <p:cTn id="456" presetID="53" presetClass="exit" presetSubtype="32" fill="hold" grpId="1" nodeType="withEffect">
                                  <p:stCondLst>
                                    <p:cond delay="500"/>
                                  </p:stCondLst>
                                  <p:childTnLst>
                                    <p:anim calcmode="lin" valueType="num">
                                      <p:cBhvr>
                                        <p:cTn id="457" dur="250"/>
                                        <p:tgtEl>
                                          <p:spTgt spid="157"/>
                                        </p:tgtEl>
                                        <p:attrNameLst>
                                          <p:attrName>ppt_w</p:attrName>
                                        </p:attrNameLst>
                                      </p:cBhvr>
                                      <p:tavLst>
                                        <p:tav tm="0">
                                          <p:val>
                                            <p:strVal val="ppt_w"/>
                                          </p:val>
                                        </p:tav>
                                        <p:tav tm="100000">
                                          <p:val>
                                            <p:fltVal val="0"/>
                                          </p:val>
                                        </p:tav>
                                      </p:tavLst>
                                    </p:anim>
                                    <p:anim calcmode="lin" valueType="num">
                                      <p:cBhvr>
                                        <p:cTn id="458" dur="250"/>
                                        <p:tgtEl>
                                          <p:spTgt spid="157"/>
                                        </p:tgtEl>
                                        <p:attrNameLst>
                                          <p:attrName>ppt_h</p:attrName>
                                        </p:attrNameLst>
                                      </p:cBhvr>
                                      <p:tavLst>
                                        <p:tav tm="0">
                                          <p:val>
                                            <p:strVal val="ppt_h"/>
                                          </p:val>
                                        </p:tav>
                                        <p:tav tm="100000">
                                          <p:val>
                                            <p:fltVal val="0"/>
                                          </p:val>
                                        </p:tav>
                                      </p:tavLst>
                                    </p:anim>
                                    <p:animEffect transition="out" filter="fade">
                                      <p:cBhvr>
                                        <p:cTn id="459" dur="250"/>
                                        <p:tgtEl>
                                          <p:spTgt spid="157"/>
                                        </p:tgtEl>
                                      </p:cBhvr>
                                    </p:animEffect>
                                    <p:set>
                                      <p:cBhvr>
                                        <p:cTn id="460" dur="1" fill="hold">
                                          <p:stCondLst>
                                            <p:cond delay="249"/>
                                          </p:stCondLst>
                                        </p:cTn>
                                        <p:tgtEl>
                                          <p:spTgt spid="157"/>
                                        </p:tgtEl>
                                        <p:attrNameLst>
                                          <p:attrName>style.visibility</p:attrName>
                                        </p:attrNameLst>
                                      </p:cBhvr>
                                      <p:to>
                                        <p:strVal val="hidden"/>
                                      </p:to>
                                    </p:set>
                                  </p:childTnLst>
                                </p:cTn>
                              </p:par>
                              <p:par>
                                <p:cTn id="461" presetID="53" presetClass="exit" presetSubtype="32" fill="hold" nodeType="withEffect">
                                  <p:stCondLst>
                                    <p:cond delay="500"/>
                                  </p:stCondLst>
                                  <p:childTnLst>
                                    <p:anim calcmode="lin" valueType="num">
                                      <p:cBhvr>
                                        <p:cTn id="462" dur="250"/>
                                        <p:tgtEl>
                                          <p:spTgt spid="158"/>
                                        </p:tgtEl>
                                        <p:attrNameLst>
                                          <p:attrName>ppt_w</p:attrName>
                                        </p:attrNameLst>
                                      </p:cBhvr>
                                      <p:tavLst>
                                        <p:tav tm="0">
                                          <p:val>
                                            <p:strVal val="ppt_w"/>
                                          </p:val>
                                        </p:tav>
                                        <p:tav tm="100000">
                                          <p:val>
                                            <p:fltVal val="0"/>
                                          </p:val>
                                        </p:tav>
                                      </p:tavLst>
                                    </p:anim>
                                    <p:anim calcmode="lin" valueType="num">
                                      <p:cBhvr>
                                        <p:cTn id="463" dur="250"/>
                                        <p:tgtEl>
                                          <p:spTgt spid="158"/>
                                        </p:tgtEl>
                                        <p:attrNameLst>
                                          <p:attrName>ppt_h</p:attrName>
                                        </p:attrNameLst>
                                      </p:cBhvr>
                                      <p:tavLst>
                                        <p:tav tm="0">
                                          <p:val>
                                            <p:strVal val="ppt_h"/>
                                          </p:val>
                                        </p:tav>
                                        <p:tav tm="100000">
                                          <p:val>
                                            <p:fltVal val="0"/>
                                          </p:val>
                                        </p:tav>
                                      </p:tavLst>
                                    </p:anim>
                                    <p:animEffect transition="out" filter="fade">
                                      <p:cBhvr>
                                        <p:cTn id="464" dur="250"/>
                                        <p:tgtEl>
                                          <p:spTgt spid="158"/>
                                        </p:tgtEl>
                                      </p:cBhvr>
                                    </p:animEffect>
                                    <p:set>
                                      <p:cBhvr>
                                        <p:cTn id="465" dur="1" fill="hold">
                                          <p:stCondLst>
                                            <p:cond delay="249"/>
                                          </p:stCondLst>
                                        </p:cTn>
                                        <p:tgtEl>
                                          <p:spTgt spid="158"/>
                                        </p:tgtEl>
                                        <p:attrNameLst>
                                          <p:attrName>style.visibility</p:attrName>
                                        </p:attrNameLst>
                                      </p:cBhvr>
                                      <p:to>
                                        <p:strVal val="hidden"/>
                                      </p:to>
                                    </p:set>
                                  </p:childTnLst>
                                </p:cTn>
                              </p:par>
                              <p:par>
                                <p:cTn id="466" presetID="53" presetClass="exit" presetSubtype="32" fill="hold" nodeType="withEffect">
                                  <p:stCondLst>
                                    <p:cond delay="500"/>
                                  </p:stCondLst>
                                  <p:childTnLst>
                                    <p:anim calcmode="lin" valueType="num">
                                      <p:cBhvr>
                                        <p:cTn id="467" dur="250"/>
                                        <p:tgtEl>
                                          <p:spTgt spid="159"/>
                                        </p:tgtEl>
                                        <p:attrNameLst>
                                          <p:attrName>ppt_w</p:attrName>
                                        </p:attrNameLst>
                                      </p:cBhvr>
                                      <p:tavLst>
                                        <p:tav tm="0">
                                          <p:val>
                                            <p:strVal val="ppt_w"/>
                                          </p:val>
                                        </p:tav>
                                        <p:tav tm="100000">
                                          <p:val>
                                            <p:fltVal val="0"/>
                                          </p:val>
                                        </p:tav>
                                      </p:tavLst>
                                    </p:anim>
                                    <p:anim calcmode="lin" valueType="num">
                                      <p:cBhvr>
                                        <p:cTn id="468" dur="250"/>
                                        <p:tgtEl>
                                          <p:spTgt spid="159"/>
                                        </p:tgtEl>
                                        <p:attrNameLst>
                                          <p:attrName>ppt_h</p:attrName>
                                        </p:attrNameLst>
                                      </p:cBhvr>
                                      <p:tavLst>
                                        <p:tav tm="0">
                                          <p:val>
                                            <p:strVal val="ppt_h"/>
                                          </p:val>
                                        </p:tav>
                                        <p:tav tm="100000">
                                          <p:val>
                                            <p:fltVal val="0"/>
                                          </p:val>
                                        </p:tav>
                                      </p:tavLst>
                                    </p:anim>
                                    <p:animEffect transition="out" filter="fade">
                                      <p:cBhvr>
                                        <p:cTn id="469" dur="250"/>
                                        <p:tgtEl>
                                          <p:spTgt spid="159"/>
                                        </p:tgtEl>
                                      </p:cBhvr>
                                    </p:animEffect>
                                    <p:set>
                                      <p:cBhvr>
                                        <p:cTn id="470" dur="1" fill="hold">
                                          <p:stCondLst>
                                            <p:cond delay="249"/>
                                          </p:stCondLst>
                                        </p:cTn>
                                        <p:tgtEl>
                                          <p:spTgt spid="159"/>
                                        </p:tgtEl>
                                        <p:attrNameLst>
                                          <p:attrName>style.visibility</p:attrName>
                                        </p:attrNameLst>
                                      </p:cBhvr>
                                      <p:to>
                                        <p:strVal val="hidden"/>
                                      </p:to>
                                    </p:set>
                                  </p:childTnLst>
                                </p:cTn>
                              </p:par>
                              <p:par>
                                <p:cTn id="471" presetID="53" presetClass="exit" presetSubtype="32" fill="hold" nodeType="withEffect">
                                  <p:stCondLst>
                                    <p:cond delay="500"/>
                                  </p:stCondLst>
                                  <p:childTnLst>
                                    <p:anim calcmode="lin" valueType="num">
                                      <p:cBhvr>
                                        <p:cTn id="472" dur="250"/>
                                        <p:tgtEl>
                                          <p:spTgt spid="266"/>
                                        </p:tgtEl>
                                        <p:attrNameLst>
                                          <p:attrName>ppt_w</p:attrName>
                                        </p:attrNameLst>
                                      </p:cBhvr>
                                      <p:tavLst>
                                        <p:tav tm="0">
                                          <p:val>
                                            <p:strVal val="ppt_w"/>
                                          </p:val>
                                        </p:tav>
                                        <p:tav tm="100000">
                                          <p:val>
                                            <p:fltVal val="0"/>
                                          </p:val>
                                        </p:tav>
                                      </p:tavLst>
                                    </p:anim>
                                    <p:anim calcmode="lin" valueType="num">
                                      <p:cBhvr>
                                        <p:cTn id="473" dur="250"/>
                                        <p:tgtEl>
                                          <p:spTgt spid="266"/>
                                        </p:tgtEl>
                                        <p:attrNameLst>
                                          <p:attrName>ppt_h</p:attrName>
                                        </p:attrNameLst>
                                      </p:cBhvr>
                                      <p:tavLst>
                                        <p:tav tm="0">
                                          <p:val>
                                            <p:strVal val="ppt_h"/>
                                          </p:val>
                                        </p:tav>
                                        <p:tav tm="100000">
                                          <p:val>
                                            <p:fltVal val="0"/>
                                          </p:val>
                                        </p:tav>
                                      </p:tavLst>
                                    </p:anim>
                                    <p:animEffect transition="out" filter="fade">
                                      <p:cBhvr>
                                        <p:cTn id="474" dur="250"/>
                                        <p:tgtEl>
                                          <p:spTgt spid="266"/>
                                        </p:tgtEl>
                                      </p:cBhvr>
                                    </p:animEffect>
                                    <p:set>
                                      <p:cBhvr>
                                        <p:cTn id="475" dur="1" fill="hold">
                                          <p:stCondLst>
                                            <p:cond delay="249"/>
                                          </p:stCondLst>
                                        </p:cTn>
                                        <p:tgtEl>
                                          <p:spTgt spid="266"/>
                                        </p:tgtEl>
                                        <p:attrNameLst>
                                          <p:attrName>style.visibility</p:attrName>
                                        </p:attrNameLst>
                                      </p:cBhvr>
                                      <p:to>
                                        <p:strVal val="hidden"/>
                                      </p:to>
                                    </p:set>
                                  </p:childTnLst>
                                </p:cTn>
                              </p:par>
                              <p:par>
                                <p:cTn id="476" presetID="53" presetClass="exit" presetSubtype="32" fill="hold" grpId="1" nodeType="withEffect">
                                  <p:stCondLst>
                                    <p:cond delay="0"/>
                                  </p:stCondLst>
                                  <p:childTnLst>
                                    <p:anim calcmode="lin" valueType="num">
                                      <p:cBhvr>
                                        <p:cTn id="477" dur="250"/>
                                        <p:tgtEl>
                                          <p:spTgt spid="125"/>
                                        </p:tgtEl>
                                        <p:attrNameLst>
                                          <p:attrName>ppt_w</p:attrName>
                                        </p:attrNameLst>
                                      </p:cBhvr>
                                      <p:tavLst>
                                        <p:tav tm="0">
                                          <p:val>
                                            <p:strVal val="ppt_w"/>
                                          </p:val>
                                        </p:tav>
                                        <p:tav tm="100000">
                                          <p:val>
                                            <p:fltVal val="0"/>
                                          </p:val>
                                        </p:tav>
                                      </p:tavLst>
                                    </p:anim>
                                    <p:anim calcmode="lin" valueType="num">
                                      <p:cBhvr>
                                        <p:cTn id="478" dur="250"/>
                                        <p:tgtEl>
                                          <p:spTgt spid="125"/>
                                        </p:tgtEl>
                                        <p:attrNameLst>
                                          <p:attrName>ppt_h</p:attrName>
                                        </p:attrNameLst>
                                      </p:cBhvr>
                                      <p:tavLst>
                                        <p:tav tm="0">
                                          <p:val>
                                            <p:strVal val="ppt_h"/>
                                          </p:val>
                                        </p:tav>
                                        <p:tav tm="100000">
                                          <p:val>
                                            <p:fltVal val="0"/>
                                          </p:val>
                                        </p:tav>
                                      </p:tavLst>
                                    </p:anim>
                                    <p:animEffect transition="out" filter="fade">
                                      <p:cBhvr>
                                        <p:cTn id="479" dur="250"/>
                                        <p:tgtEl>
                                          <p:spTgt spid="125"/>
                                        </p:tgtEl>
                                      </p:cBhvr>
                                    </p:animEffect>
                                    <p:set>
                                      <p:cBhvr>
                                        <p:cTn id="480" dur="1" fill="hold">
                                          <p:stCondLst>
                                            <p:cond delay="249"/>
                                          </p:stCondLst>
                                        </p:cTn>
                                        <p:tgtEl>
                                          <p:spTgt spid="125"/>
                                        </p:tgtEl>
                                        <p:attrNameLst>
                                          <p:attrName>style.visibility</p:attrName>
                                        </p:attrNameLst>
                                      </p:cBhvr>
                                      <p:to>
                                        <p:strVal val="hidden"/>
                                      </p:to>
                                    </p:set>
                                  </p:childTnLst>
                                </p:cTn>
                              </p:par>
                              <p:par>
                                <p:cTn id="481" presetID="53" presetClass="exit" presetSubtype="32" fill="hold" grpId="1" nodeType="withEffect">
                                  <p:stCondLst>
                                    <p:cond delay="1000"/>
                                  </p:stCondLst>
                                  <p:childTnLst>
                                    <p:anim calcmode="lin" valueType="num">
                                      <p:cBhvr>
                                        <p:cTn id="482" dur="250"/>
                                        <p:tgtEl>
                                          <p:spTgt spid="131"/>
                                        </p:tgtEl>
                                        <p:attrNameLst>
                                          <p:attrName>ppt_w</p:attrName>
                                        </p:attrNameLst>
                                      </p:cBhvr>
                                      <p:tavLst>
                                        <p:tav tm="0">
                                          <p:val>
                                            <p:strVal val="ppt_w"/>
                                          </p:val>
                                        </p:tav>
                                        <p:tav tm="100000">
                                          <p:val>
                                            <p:fltVal val="0"/>
                                          </p:val>
                                        </p:tav>
                                      </p:tavLst>
                                    </p:anim>
                                    <p:anim calcmode="lin" valueType="num">
                                      <p:cBhvr>
                                        <p:cTn id="483" dur="250"/>
                                        <p:tgtEl>
                                          <p:spTgt spid="131"/>
                                        </p:tgtEl>
                                        <p:attrNameLst>
                                          <p:attrName>ppt_h</p:attrName>
                                        </p:attrNameLst>
                                      </p:cBhvr>
                                      <p:tavLst>
                                        <p:tav tm="0">
                                          <p:val>
                                            <p:strVal val="ppt_h"/>
                                          </p:val>
                                        </p:tav>
                                        <p:tav tm="100000">
                                          <p:val>
                                            <p:fltVal val="0"/>
                                          </p:val>
                                        </p:tav>
                                      </p:tavLst>
                                    </p:anim>
                                    <p:animEffect transition="out" filter="fade">
                                      <p:cBhvr>
                                        <p:cTn id="484" dur="250"/>
                                        <p:tgtEl>
                                          <p:spTgt spid="131"/>
                                        </p:tgtEl>
                                      </p:cBhvr>
                                    </p:animEffect>
                                    <p:set>
                                      <p:cBhvr>
                                        <p:cTn id="485" dur="1" fill="hold">
                                          <p:stCondLst>
                                            <p:cond delay="249"/>
                                          </p:stCondLst>
                                        </p:cTn>
                                        <p:tgtEl>
                                          <p:spTgt spid="131"/>
                                        </p:tgtEl>
                                        <p:attrNameLst>
                                          <p:attrName>style.visibility</p:attrName>
                                        </p:attrNameLst>
                                      </p:cBhvr>
                                      <p:to>
                                        <p:strVal val="hidden"/>
                                      </p:to>
                                    </p:set>
                                  </p:childTnLst>
                                </p:cTn>
                              </p:par>
                              <p:par>
                                <p:cTn id="486" presetID="53" presetClass="entr" presetSubtype="16" fill="hold" grpId="0" nodeType="withEffect">
                                  <p:stCondLst>
                                    <p:cond delay="0"/>
                                  </p:stCondLst>
                                  <p:childTnLst>
                                    <p:set>
                                      <p:cBhvr>
                                        <p:cTn id="487" dur="1" fill="hold">
                                          <p:stCondLst>
                                            <p:cond delay="0"/>
                                          </p:stCondLst>
                                        </p:cTn>
                                        <p:tgtEl>
                                          <p:spTgt spid="126"/>
                                        </p:tgtEl>
                                        <p:attrNameLst>
                                          <p:attrName>style.visibility</p:attrName>
                                        </p:attrNameLst>
                                      </p:cBhvr>
                                      <p:to>
                                        <p:strVal val="visible"/>
                                      </p:to>
                                    </p:set>
                                    <p:anim calcmode="lin" valueType="num">
                                      <p:cBhvr>
                                        <p:cTn id="488" dur="250" fill="hold"/>
                                        <p:tgtEl>
                                          <p:spTgt spid="126"/>
                                        </p:tgtEl>
                                        <p:attrNameLst>
                                          <p:attrName>ppt_w</p:attrName>
                                        </p:attrNameLst>
                                      </p:cBhvr>
                                      <p:tavLst>
                                        <p:tav tm="0">
                                          <p:val>
                                            <p:fltVal val="0"/>
                                          </p:val>
                                        </p:tav>
                                        <p:tav tm="100000">
                                          <p:val>
                                            <p:strVal val="#ppt_w"/>
                                          </p:val>
                                        </p:tav>
                                      </p:tavLst>
                                    </p:anim>
                                    <p:anim calcmode="lin" valueType="num">
                                      <p:cBhvr>
                                        <p:cTn id="489" dur="250" fill="hold"/>
                                        <p:tgtEl>
                                          <p:spTgt spid="126"/>
                                        </p:tgtEl>
                                        <p:attrNameLst>
                                          <p:attrName>ppt_h</p:attrName>
                                        </p:attrNameLst>
                                      </p:cBhvr>
                                      <p:tavLst>
                                        <p:tav tm="0">
                                          <p:val>
                                            <p:fltVal val="0"/>
                                          </p:val>
                                        </p:tav>
                                        <p:tav tm="100000">
                                          <p:val>
                                            <p:strVal val="#ppt_h"/>
                                          </p:val>
                                        </p:tav>
                                      </p:tavLst>
                                    </p:anim>
                                    <p:animEffect transition="in" filter="fade">
                                      <p:cBhvr>
                                        <p:cTn id="490" dur="250"/>
                                        <p:tgtEl>
                                          <p:spTgt spid="126"/>
                                        </p:tgtEl>
                                      </p:cBhvr>
                                    </p:animEffect>
                                  </p:childTnLst>
                                </p:cTn>
                              </p:par>
                              <p:par>
                                <p:cTn id="491" presetID="53" presetClass="entr" presetSubtype="16" fill="hold" grpId="0" nodeType="withEffect">
                                  <p:stCondLst>
                                    <p:cond delay="1000"/>
                                  </p:stCondLst>
                                  <p:childTnLst>
                                    <p:set>
                                      <p:cBhvr>
                                        <p:cTn id="492" dur="1" fill="hold">
                                          <p:stCondLst>
                                            <p:cond delay="0"/>
                                          </p:stCondLst>
                                        </p:cTn>
                                        <p:tgtEl>
                                          <p:spTgt spid="132"/>
                                        </p:tgtEl>
                                        <p:attrNameLst>
                                          <p:attrName>style.visibility</p:attrName>
                                        </p:attrNameLst>
                                      </p:cBhvr>
                                      <p:to>
                                        <p:strVal val="visible"/>
                                      </p:to>
                                    </p:set>
                                    <p:anim calcmode="lin" valueType="num">
                                      <p:cBhvr>
                                        <p:cTn id="493" dur="250" fill="hold"/>
                                        <p:tgtEl>
                                          <p:spTgt spid="132"/>
                                        </p:tgtEl>
                                        <p:attrNameLst>
                                          <p:attrName>ppt_w</p:attrName>
                                        </p:attrNameLst>
                                      </p:cBhvr>
                                      <p:tavLst>
                                        <p:tav tm="0">
                                          <p:val>
                                            <p:fltVal val="0"/>
                                          </p:val>
                                        </p:tav>
                                        <p:tav tm="100000">
                                          <p:val>
                                            <p:strVal val="#ppt_w"/>
                                          </p:val>
                                        </p:tav>
                                      </p:tavLst>
                                    </p:anim>
                                    <p:anim calcmode="lin" valueType="num">
                                      <p:cBhvr>
                                        <p:cTn id="494" dur="250" fill="hold"/>
                                        <p:tgtEl>
                                          <p:spTgt spid="132"/>
                                        </p:tgtEl>
                                        <p:attrNameLst>
                                          <p:attrName>ppt_h</p:attrName>
                                        </p:attrNameLst>
                                      </p:cBhvr>
                                      <p:tavLst>
                                        <p:tav tm="0">
                                          <p:val>
                                            <p:fltVal val="0"/>
                                          </p:val>
                                        </p:tav>
                                        <p:tav tm="100000">
                                          <p:val>
                                            <p:strVal val="#ppt_h"/>
                                          </p:val>
                                        </p:tav>
                                      </p:tavLst>
                                    </p:anim>
                                    <p:animEffect transition="in" filter="fade">
                                      <p:cBhvr>
                                        <p:cTn id="495" dur="250"/>
                                        <p:tgtEl>
                                          <p:spTgt spid="132"/>
                                        </p:tgtEl>
                                      </p:cBhvr>
                                    </p:animEffect>
                                  </p:childTnLst>
                                </p:cTn>
                              </p:par>
                              <p:par>
                                <p:cTn id="496" presetID="53" presetClass="entr" presetSubtype="16" fill="hold" grpId="0" nodeType="withEffect">
                                  <p:stCondLst>
                                    <p:cond delay="500"/>
                                  </p:stCondLst>
                                  <p:childTnLst>
                                    <p:set>
                                      <p:cBhvr>
                                        <p:cTn id="497" dur="1" fill="hold">
                                          <p:stCondLst>
                                            <p:cond delay="0"/>
                                          </p:stCondLst>
                                        </p:cTn>
                                        <p:tgtEl>
                                          <p:spTgt spid="170"/>
                                        </p:tgtEl>
                                        <p:attrNameLst>
                                          <p:attrName>style.visibility</p:attrName>
                                        </p:attrNameLst>
                                      </p:cBhvr>
                                      <p:to>
                                        <p:strVal val="visible"/>
                                      </p:to>
                                    </p:set>
                                    <p:anim calcmode="lin" valueType="num">
                                      <p:cBhvr>
                                        <p:cTn id="498" dur="250" fill="hold"/>
                                        <p:tgtEl>
                                          <p:spTgt spid="170"/>
                                        </p:tgtEl>
                                        <p:attrNameLst>
                                          <p:attrName>ppt_w</p:attrName>
                                        </p:attrNameLst>
                                      </p:cBhvr>
                                      <p:tavLst>
                                        <p:tav tm="0">
                                          <p:val>
                                            <p:fltVal val="0"/>
                                          </p:val>
                                        </p:tav>
                                        <p:tav tm="100000">
                                          <p:val>
                                            <p:strVal val="#ppt_w"/>
                                          </p:val>
                                        </p:tav>
                                      </p:tavLst>
                                    </p:anim>
                                    <p:anim calcmode="lin" valueType="num">
                                      <p:cBhvr>
                                        <p:cTn id="499" dur="250" fill="hold"/>
                                        <p:tgtEl>
                                          <p:spTgt spid="170"/>
                                        </p:tgtEl>
                                        <p:attrNameLst>
                                          <p:attrName>ppt_h</p:attrName>
                                        </p:attrNameLst>
                                      </p:cBhvr>
                                      <p:tavLst>
                                        <p:tav tm="0">
                                          <p:val>
                                            <p:fltVal val="0"/>
                                          </p:val>
                                        </p:tav>
                                        <p:tav tm="100000">
                                          <p:val>
                                            <p:strVal val="#ppt_h"/>
                                          </p:val>
                                        </p:tav>
                                      </p:tavLst>
                                    </p:anim>
                                    <p:animEffect transition="in" filter="fade">
                                      <p:cBhvr>
                                        <p:cTn id="500" dur="250"/>
                                        <p:tgtEl>
                                          <p:spTgt spid="170"/>
                                        </p:tgtEl>
                                      </p:cBhvr>
                                    </p:animEffect>
                                  </p:childTnLst>
                                </p:cTn>
                              </p:par>
                              <p:par>
                                <p:cTn id="501" presetID="53" presetClass="entr" presetSubtype="16" fill="hold" grpId="0" nodeType="withEffect">
                                  <p:stCondLst>
                                    <p:cond delay="1500"/>
                                  </p:stCondLst>
                                  <p:childTnLst>
                                    <p:set>
                                      <p:cBhvr>
                                        <p:cTn id="502" dur="1" fill="hold">
                                          <p:stCondLst>
                                            <p:cond delay="0"/>
                                          </p:stCondLst>
                                        </p:cTn>
                                        <p:tgtEl>
                                          <p:spTgt spid="171"/>
                                        </p:tgtEl>
                                        <p:attrNameLst>
                                          <p:attrName>style.visibility</p:attrName>
                                        </p:attrNameLst>
                                      </p:cBhvr>
                                      <p:to>
                                        <p:strVal val="visible"/>
                                      </p:to>
                                    </p:set>
                                    <p:anim calcmode="lin" valueType="num">
                                      <p:cBhvr>
                                        <p:cTn id="503" dur="250" fill="hold"/>
                                        <p:tgtEl>
                                          <p:spTgt spid="171"/>
                                        </p:tgtEl>
                                        <p:attrNameLst>
                                          <p:attrName>ppt_w</p:attrName>
                                        </p:attrNameLst>
                                      </p:cBhvr>
                                      <p:tavLst>
                                        <p:tav tm="0">
                                          <p:val>
                                            <p:fltVal val="0"/>
                                          </p:val>
                                        </p:tav>
                                        <p:tav tm="100000">
                                          <p:val>
                                            <p:strVal val="#ppt_w"/>
                                          </p:val>
                                        </p:tav>
                                      </p:tavLst>
                                    </p:anim>
                                    <p:anim calcmode="lin" valueType="num">
                                      <p:cBhvr>
                                        <p:cTn id="504" dur="250" fill="hold"/>
                                        <p:tgtEl>
                                          <p:spTgt spid="171"/>
                                        </p:tgtEl>
                                        <p:attrNameLst>
                                          <p:attrName>ppt_h</p:attrName>
                                        </p:attrNameLst>
                                      </p:cBhvr>
                                      <p:tavLst>
                                        <p:tav tm="0">
                                          <p:val>
                                            <p:fltVal val="0"/>
                                          </p:val>
                                        </p:tav>
                                        <p:tav tm="100000">
                                          <p:val>
                                            <p:strVal val="#ppt_h"/>
                                          </p:val>
                                        </p:tav>
                                      </p:tavLst>
                                    </p:anim>
                                    <p:animEffect transition="in" filter="fade">
                                      <p:cBhvr>
                                        <p:cTn id="505" dur="250"/>
                                        <p:tgtEl>
                                          <p:spTgt spid="171"/>
                                        </p:tgtEl>
                                      </p:cBhvr>
                                    </p:animEffect>
                                  </p:childTnLst>
                                </p:cTn>
                              </p:par>
                              <p:par>
                                <p:cTn id="506" presetID="53" presetClass="entr" presetSubtype="16" fill="hold" nodeType="withEffect">
                                  <p:stCondLst>
                                    <p:cond delay="2500"/>
                                  </p:stCondLst>
                                  <p:childTnLst>
                                    <p:set>
                                      <p:cBhvr>
                                        <p:cTn id="507" dur="1" fill="hold">
                                          <p:stCondLst>
                                            <p:cond delay="0"/>
                                          </p:stCondLst>
                                        </p:cTn>
                                        <p:tgtEl>
                                          <p:spTgt spid="172"/>
                                        </p:tgtEl>
                                        <p:attrNameLst>
                                          <p:attrName>style.visibility</p:attrName>
                                        </p:attrNameLst>
                                      </p:cBhvr>
                                      <p:to>
                                        <p:strVal val="visible"/>
                                      </p:to>
                                    </p:set>
                                    <p:anim calcmode="lin" valueType="num">
                                      <p:cBhvr>
                                        <p:cTn id="508" dur="250" fill="hold"/>
                                        <p:tgtEl>
                                          <p:spTgt spid="172"/>
                                        </p:tgtEl>
                                        <p:attrNameLst>
                                          <p:attrName>ppt_w</p:attrName>
                                        </p:attrNameLst>
                                      </p:cBhvr>
                                      <p:tavLst>
                                        <p:tav tm="0">
                                          <p:val>
                                            <p:fltVal val="0"/>
                                          </p:val>
                                        </p:tav>
                                        <p:tav tm="100000">
                                          <p:val>
                                            <p:strVal val="#ppt_w"/>
                                          </p:val>
                                        </p:tav>
                                      </p:tavLst>
                                    </p:anim>
                                    <p:anim calcmode="lin" valueType="num">
                                      <p:cBhvr>
                                        <p:cTn id="509" dur="250" fill="hold"/>
                                        <p:tgtEl>
                                          <p:spTgt spid="172"/>
                                        </p:tgtEl>
                                        <p:attrNameLst>
                                          <p:attrName>ppt_h</p:attrName>
                                        </p:attrNameLst>
                                      </p:cBhvr>
                                      <p:tavLst>
                                        <p:tav tm="0">
                                          <p:val>
                                            <p:fltVal val="0"/>
                                          </p:val>
                                        </p:tav>
                                        <p:tav tm="100000">
                                          <p:val>
                                            <p:strVal val="#ppt_h"/>
                                          </p:val>
                                        </p:tav>
                                      </p:tavLst>
                                    </p:anim>
                                    <p:animEffect transition="in" filter="fade">
                                      <p:cBhvr>
                                        <p:cTn id="510" dur="250"/>
                                        <p:tgtEl>
                                          <p:spTgt spid="172"/>
                                        </p:tgtEl>
                                      </p:cBhvr>
                                    </p:animEffect>
                                  </p:childTnLst>
                                </p:cTn>
                              </p:par>
                              <p:par>
                                <p:cTn id="511" presetID="53" presetClass="entr" presetSubtype="16" fill="hold" nodeType="withEffect">
                                  <p:stCondLst>
                                    <p:cond delay="3500"/>
                                  </p:stCondLst>
                                  <p:childTnLst>
                                    <p:set>
                                      <p:cBhvr>
                                        <p:cTn id="512" dur="1" fill="hold">
                                          <p:stCondLst>
                                            <p:cond delay="0"/>
                                          </p:stCondLst>
                                        </p:cTn>
                                        <p:tgtEl>
                                          <p:spTgt spid="173"/>
                                        </p:tgtEl>
                                        <p:attrNameLst>
                                          <p:attrName>style.visibility</p:attrName>
                                        </p:attrNameLst>
                                      </p:cBhvr>
                                      <p:to>
                                        <p:strVal val="visible"/>
                                      </p:to>
                                    </p:set>
                                    <p:anim calcmode="lin" valueType="num">
                                      <p:cBhvr>
                                        <p:cTn id="513" dur="250" fill="hold"/>
                                        <p:tgtEl>
                                          <p:spTgt spid="173"/>
                                        </p:tgtEl>
                                        <p:attrNameLst>
                                          <p:attrName>ppt_w</p:attrName>
                                        </p:attrNameLst>
                                      </p:cBhvr>
                                      <p:tavLst>
                                        <p:tav tm="0">
                                          <p:val>
                                            <p:fltVal val="0"/>
                                          </p:val>
                                        </p:tav>
                                        <p:tav tm="100000">
                                          <p:val>
                                            <p:strVal val="#ppt_w"/>
                                          </p:val>
                                        </p:tav>
                                      </p:tavLst>
                                    </p:anim>
                                    <p:anim calcmode="lin" valueType="num">
                                      <p:cBhvr>
                                        <p:cTn id="514" dur="250" fill="hold"/>
                                        <p:tgtEl>
                                          <p:spTgt spid="173"/>
                                        </p:tgtEl>
                                        <p:attrNameLst>
                                          <p:attrName>ppt_h</p:attrName>
                                        </p:attrNameLst>
                                      </p:cBhvr>
                                      <p:tavLst>
                                        <p:tav tm="0">
                                          <p:val>
                                            <p:fltVal val="0"/>
                                          </p:val>
                                        </p:tav>
                                        <p:tav tm="100000">
                                          <p:val>
                                            <p:strVal val="#ppt_h"/>
                                          </p:val>
                                        </p:tav>
                                      </p:tavLst>
                                    </p:anim>
                                    <p:animEffect transition="in" filter="fade">
                                      <p:cBhvr>
                                        <p:cTn id="515" dur="250"/>
                                        <p:tgtEl>
                                          <p:spTgt spid="173"/>
                                        </p:tgtEl>
                                      </p:cBhvr>
                                    </p:animEffect>
                                  </p:childTnLst>
                                </p:cTn>
                              </p:par>
                              <p:par>
                                <p:cTn id="516" presetID="53" presetClass="entr" presetSubtype="16" fill="hold" grpId="0" nodeType="withEffect">
                                  <p:stCondLst>
                                    <p:cond delay="3000"/>
                                  </p:stCondLst>
                                  <p:childTnLst>
                                    <p:set>
                                      <p:cBhvr>
                                        <p:cTn id="517" dur="1" fill="hold">
                                          <p:stCondLst>
                                            <p:cond delay="0"/>
                                          </p:stCondLst>
                                        </p:cTn>
                                        <p:tgtEl>
                                          <p:spTgt spid="174"/>
                                        </p:tgtEl>
                                        <p:attrNameLst>
                                          <p:attrName>style.visibility</p:attrName>
                                        </p:attrNameLst>
                                      </p:cBhvr>
                                      <p:to>
                                        <p:strVal val="visible"/>
                                      </p:to>
                                    </p:set>
                                    <p:anim calcmode="lin" valueType="num">
                                      <p:cBhvr>
                                        <p:cTn id="518" dur="250" fill="hold"/>
                                        <p:tgtEl>
                                          <p:spTgt spid="174"/>
                                        </p:tgtEl>
                                        <p:attrNameLst>
                                          <p:attrName>ppt_w</p:attrName>
                                        </p:attrNameLst>
                                      </p:cBhvr>
                                      <p:tavLst>
                                        <p:tav tm="0">
                                          <p:val>
                                            <p:fltVal val="0"/>
                                          </p:val>
                                        </p:tav>
                                        <p:tav tm="100000">
                                          <p:val>
                                            <p:strVal val="#ppt_w"/>
                                          </p:val>
                                        </p:tav>
                                      </p:tavLst>
                                    </p:anim>
                                    <p:anim calcmode="lin" valueType="num">
                                      <p:cBhvr>
                                        <p:cTn id="519" dur="250" fill="hold"/>
                                        <p:tgtEl>
                                          <p:spTgt spid="174"/>
                                        </p:tgtEl>
                                        <p:attrNameLst>
                                          <p:attrName>ppt_h</p:attrName>
                                        </p:attrNameLst>
                                      </p:cBhvr>
                                      <p:tavLst>
                                        <p:tav tm="0">
                                          <p:val>
                                            <p:fltVal val="0"/>
                                          </p:val>
                                        </p:tav>
                                        <p:tav tm="100000">
                                          <p:val>
                                            <p:strVal val="#ppt_h"/>
                                          </p:val>
                                        </p:tav>
                                      </p:tavLst>
                                    </p:anim>
                                    <p:animEffect transition="in" filter="fade">
                                      <p:cBhvr>
                                        <p:cTn id="520" dur="250"/>
                                        <p:tgtEl>
                                          <p:spTgt spid="174"/>
                                        </p:tgtEl>
                                      </p:cBhvr>
                                    </p:animEffect>
                                  </p:childTnLst>
                                </p:cTn>
                              </p:par>
                              <p:par>
                                <p:cTn id="521" presetID="53" presetClass="entr" presetSubtype="16" fill="hold" grpId="0" nodeType="withEffect">
                                  <p:stCondLst>
                                    <p:cond delay="4000"/>
                                  </p:stCondLst>
                                  <p:childTnLst>
                                    <p:set>
                                      <p:cBhvr>
                                        <p:cTn id="522" dur="1" fill="hold">
                                          <p:stCondLst>
                                            <p:cond delay="0"/>
                                          </p:stCondLst>
                                        </p:cTn>
                                        <p:tgtEl>
                                          <p:spTgt spid="175"/>
                                        </p:tgtEl>
                                        <p:attrNameLst>
                                          <p:attrName>style.visibility</p:attrName>
                                        </p:attrNameLst>
                                      </p:cBhvr>
                                      <p:to>
                                        <p:strVal val="visible"/>
                                      </p:to>
                                    </p:set>
                                    <p:anim calcmode="lin" valueType="num">
                                      <p:cBhvr>
                                        <p:cTn id="523" dur="250" fill="hold"/>
                                        <p:tgtEl>
                                          <p:spTgt spid="175"/>
                                        </p:tgtEl>
                                        <p:attrNameLst>
                                          <p:attrName>ppt_w</p:attrName>
                                        </p:attrNameLst>
                                      </p:cBhvr>
                                      <p:tavLst>
                                        <p:tav tm="0">
                                          <p:val>
                                            <p:fltVal val="0"/>
                                          </p:val>
                                        </p:tav>
                                        <p:tav tm="100000">
                                          <p:val>
                                            <p:strVal val="#ppt_w"/>
                                          </p:val>
                                        </p:tav>
                                      </p:tavLst>
                                    </p:anim>
                                    <p:anim calcmode="lin" valueType="num">
                                      <p:cBhvr>
                                        <p:cTn id="524" dur="250" fill="hold"/>
                                        <p:tgtEl>
                                          <p:spTgt spid="175"/>
                                        </p:tgtEl>
                                        <p:attrNameLst>
                                          <p:attrName>ppt_h</p:attrName>
                                        </p:attrNameLst>
                                      </p:cBhvr>
                                      <p:tavLst>
                                        <p:tav tm="0">
                                          <p:val>
                                            <p:fltVal val="0"/>
                                          </p:val>
                                        </p:tav>
                                        <p:tav tm="100000">
                                          <p:val>
                                            <p:strVal val="#ppt_h"/>
                                          </p:val>
                                        </p:tav>
                                      </p:tavLst>
                                    </p:anim>
                                    <p:animEffect transition="in" filter="fade">
                                      <p:cBhvr>
                                        <p:cTn id="525" dur="250"/>
                                        <p:tgtEl>
                                          <p:spTgt spid="175"/>
                                        </p:tgtEl>
                                      </p:cBhvr>
                                    </p:animEffect>
                                  </p:childTnLst>
                                </p:cTn>
                              </p:par>
                              <p:par>
                                <p:cTn id="526" presetID="53" presetClass="entr" presetSubtype="16" fill="hold" grpId="0" nodeType="withEffect">
                                  <p:stCondLst>
                                    <p:cond delay="5000"/>
                                  </p:stCondLst>
                                  <p:childTnLst>
                                    <p:set>
                                      <p:cBhvr>
                                        <p:cTn id="527" dur="1" fill="hold">
                                          <p:stCondLst>
                                            <p:cond delay="0"/>
                                          </p:stCondLst>
                                        </p:cTn>
                                        <p:tgtEl>
                                          <p:spTgt spid="176"/>
                                        </p:tgtEl>
                                        <p:attrNameLst>
                                          <p:attrName>style.visibility</p:attrName>
                                        </p:attrNameLst>
                                      </p:cBhvr>
                                      <p:to>
                                        <p:strVal val="visible"/>
                                      </p:to>
                                    </p:set>
                                    <p:anim calcmode="lin" valueType="num">
                                      <p:cBhvr>
                                        <p:cTn id="528" dur="250" fill="hold"/>
                                        <p:tgtEl>
                                          <p:spTgt spid="176"/>
                                        </p:tgtEl>
                                        <p:attrNameLst>
                                          <p:attrName>ppt_w</p:attrName>
                                        </p:attrNameLst>
                                      </p:cBhvr>
                                      <p:tavLst>
                                        <p:tav tm="0">
                                          <p:val>
                                            <p:fltVal val="0"/>
                                          </p:val>
                                        </p:tav>
                                        <p:tav tm="100000">
                                          <p:val>
                                            <p:strVal val="#ppt_w"/>
                                          </p:val>
                                        </p:tav>
                                      </p:tavLst>
                                    </p:anim>
                                    <p:anim calcmode="lin" valueType="num">
                                      <p:cBhvr>
                                        <p:cTn id="529" dur="250" fill="hold"/>
                                        <p:tgtEl>
                                          <p:spTgt spid="176"/>
                                        </p:tgtEl>
                                        <p:attrNameLst>
                                          <p:attrName>ppt_h</p:attrName>
                                        </p:attrNameLst>
                                      </p:cBhvr>
                                      <p:tavLst>
                                        <p:tav tm="0">
                                          <p:val>
                                            <p:fltVal val="0"/>
                                          </p:val>
                                        </p:tav>
                                        <p:tav tm="100000">
                                          <p:val>
                                            <p:strVal val="#ppt_h"/>
                                          </p:val>
                                        </p:tav>
                                      </p:tavLst>
                                    </p:anim>
                                    <p:animEffect transition="in" filter="fade">
                                      <p:cBhvr>
                                        <p:cTn id="530" dur="250"/>
                                        <p:tgtEl>
                                          <p:spTgt spid="176"/>
                                        </p:tgtEl>
                                      </p:cBhvr>
                                    </p:animEffect>
                                  </p:childTnLst>
                                </p:cTn>
                              </p:par>
                              <p:par>
                                <p:cTn id="531" presetID="53" presetClass="entr" presetSubtype="16" fill="hold" grpId="0" nodeType="withEffect">
                                  <p:stCondLst>
                                    <p:cond delay="5000"/>
                                  </p:stCondLst>
                                  <p:childTnLst>
                                    <p:set>
                                      <p:cBhvr>
                                        <p:cTn id="532" dur="1" fill="hold">
                                          <p:stCondLst>
                                            <p:cond delay="0"/>
                                          </p:stCondLst>
                                        </p:cTn>
                                        <p:tgtEl>
                                          <p:spTgt spid="177"/>
                                        </p:tgtEl>
                                        <p:attrNameLst>
                                          <p:attrName>style.visibility</p:attrName>
                                        </p:attrNameLst>
                                      </p:cBhvr>
                                      <p:to>
                                        <p:strVal val="visible"/>
                                      </p:to>
                                    </p:set>
                                    <p:anim calcmode="lin" valueType="num">
                                      <p:cBhvr>
                                        <p:cTn id="533" dur="250" fill="hold"/>
                                        <p:tgtEl>
                                          <p:spTgt spid="177"/>
                                        </p:tgtEl>
                                        <p:attrNameLst>
                                          <p:attrName>ppt_w</p:attrName>
                                        </p:attrNameLst>
                                      </p:cBhvr>
                                      <p:tavLst>
                                        <p:tav tm="0">
                                          <p:val>
                                            <p:fltVal val="0"/>
                                          </p:val>
                                        </p:tav>
                                        <p:tav tm="100000">
                                          <p:val>
                                            <p:strVal val="#ppt_w"/>
                                          </p:val>
                                        </p:tav>
                                      </p:tavLst>
                                    </p:anim>
                                    <p:anim calcmode="lin" valueType="num">
                                      <p:cBhvr>
                                        <p:cTn id="534" dur="250" fill="hold"/>
                                        <p:tgtEl>
                                          <p:spTgt spid="177"/>
                                        </p:tgtEl>
                                        <p:attrNameLst>
                                          <p:attrName>ppt_h</p:attrName>
                                        </p:attrNameLst>
                                      </p:cBhvr>
                                      <p:tavLst>
                                        <p:tav tm="0">
                                          <p:val>
                                            <p:fltVal val="0"/>
                                          </p:val>
                                        </p:tav>
                                        <p:tav tm="100000">
                                          <p:val>
                                            <p:strVal val="#ppt_h"/>
                                          </p:val>
                                        </p:tav>
                                      </p:tavLst>
                                    </p:anim>
                                    <p:animEffect transition="in" filter="fade">
                                      <p:cBhvr>
                                        <p:cTn id="535" dur="250"/>
                                        <p:tgtEl>
                                          <p:spTgt spid="177"/>
                                        </p:tgtEl>
                                      </p:cBhvr>
                                    </p:animEffect>
                                  </p:childTnLst>
                                </p:cTn>
                              </p:par>
                              <p:par>
                                <p:cTn id="536" presetID="53" presetClass="entr" presetSubtype="16" fill="hold" nodeType="withEffect">
                                  <p:stCondLst>
                                    <p:cond delay="4500"/>
                                  </p:stCondLst>
                                  <p:childTnLst>
                                    <p:set>
                                      <p:cBhvr>
                                        <p:cTn id="537" dur="1" fill="hold">
                                          <p:stCondLst>
                                            <p:cond delay="0"/>
                                          </p:stCondLst>
                                        </p:cTn>
                                        <p:tgtEl>
                                          <p:spTgt spid="178"/>
                                        </p:tgtEl>
                                        <p:attrNameLst>
                                          <p:attrName>style.visibility</p:attrName>
                                        </p:attrNameLst>
                                      </p:cBhvr>
                                      <p:to>
                                        <p:strVal val="visible"/>
                                      </p:to>
                                    </p:set>
                                    <p:anim calcmode="lin" valueType="num">
                                      <p:cBhvr>
                                        <p:cTn id="538" dur="250" fill="hold"/>
                                        <p:tgtEl>
                                          <p:spTgt spid="178"/>
                                        </p:tgtEl>
                                        <p:attrNameLst>
                                          <p:attrName>ppt_w</p:attrName>
                                        </p:attrNameLst>
                                      </p:cBhvr>
                                      <p:tavLst>
                                        <p:tav tm="0">
                                          <p:val>
                                            <p:fltVal val="0"/>
                                          </p:val>
                                        </p:tav>
                                        <p:tav tm="100000">
                                          <p:val>
                                            <p:strVal val="#ppt_w"/>
                                          </p:val>
                                        </p:tav>
                                      </p:tavLst>
                                    </p:anim>
                                    <p:anim calcmode="lin" valueType="num">
                                      <p:cBhvr>
                                        <p:cTn id="539" dur="250" fill="hold"/>
                                        <p:tgtEl>
                                          <p:spTgt spid="178"/>
                                        </p:tgtEl>
                                        <p:attrNameLst>
                                          <p:attrName>ppt_h</p:attrName>
                                        </p:attrNameLst>
                                      </p:cBhvr>
                                      <p:tavLst>
                                        <p:tav tm="0">
                                          <p:val>
                                            <p:fltVal val="0"/>
                                          </p:val>
                                        </p:tav>
                                        <p:tav tm="100000">
                                          <p:val>
                                            <p:strVal val="#ppt_h"/>
                                          </p:val>
                                        </p:tav>
                                      </p:tavLst>
                                    </p:anim>
                                    <p:animEffect transition="in" filter="fade">
                                      <p:cBhvr>
                                        <p:cTn id="540" dur="250"/>
                                        <p:tgtEl>
                                          <p:spTgt spid="178"/>
                                        </p:tgtEl>
                                      </p:cBhvr>
                                    </p:animEffect>
                                  </p:childTnLst>
                                </p:cTn>
                              </p:par>
                              <p:par>
                                <p:cTn id="541" presetID="53" presetClass="entr" presetSubtype="16" fill="hold" nodeType="withEffect">
                                  <p:stCondLst>
                                    <p:cond delay="4500"/>
                                  </p:stCondLst>
                                  <p:childTnLst>
                                    <p:set>
                                      <p:cBhvr>
                                        <p:cTn id="542" dur="1" fill="hold">
                                          <p:stCondLst>
                                            <p:cond delay="0"/>
                                          </p:stCondLst>
                                        </p:cTn>
                                        <p:tgtEl>
                                          <p:spTgt spid="179"/>
                                        </p:tgtEl>
                                        <p:attrNameLst>
                                          <p:attrName>style.visibility</p:attrName>
                                        </p:attrNameLst>
                                      </p:cBhvr>
                                      <p:to>
                                        <p:strVal val="visible"/>
                                      </p:to>
                                    </p:set>
                                    <p:anim calcmode="lin" valueType="num">
                                      <p:cBhvr>
                                        <p:cTn id="543" dur="250" fill="hold"/>
                                        <p:tgtEl>
                                          <p:spTgt spid="179"/>
                                        </p:tgtEl>
                                        <p:attrNameLst>
                                          <p:attrName>ppt_w</p:attrName>
                                        </p:attrNameLst>
                                      </p:cBhvr>
                                      <p:tavLst>
                                        <p:tav tm="0">
                                          <p:val>
                                            <p:fltVal val="0"/>
                                          </p:val>
                                        </p:tav>
                                        <p:tav tm="100000">
                                          <p:val>
                                            <p:strVal val="#ppt_w"/>
                                          </p:val>
                                        </p:tav>
                                      </p:tavLst>
                                    </p:anim>
                                    <p:anim calcmode="lin" valueType="num">
                                      <p:cBhvr>
                                        <p:cTn id="544" dur="250" fill="hold"/>
                                        <p:tgtEl>
                                          <p:spTgt spid="179"/>
                                        </p:tgtEl>
                                        <p:attrNameLst>
                                          <p:attrName>ppt_h</p:attrName>
                                        </p:attrNameLst>
                                      </p:cBhvr>
                                      <p:tavLst>
                                        <p:tav tm="0">
                                          <p:val>
                                            <p:fltVal val="0"/>
                                          </p:val>
                                        </p:tav>
                                        <p:tav tm="100000">
                                          <p:val>
                                            <p:strVal val="#ppt_h"/>
                                          </p:val>
                                        </p:tav>
                                      </p:tavLst>
                                    </p:anim>
                                    <p:animEffect transition="in" filter="fade">
                                      <p:cBhvr>
                                        <p:cTn id="545" dur="250"/>
                                        <p:tgtEl>
                                          <p:spTgt spid="179"/>
                                        </p:tgtEl>
                                      </p:cBhvr>
                                    </p:animEffect>
                                  </p:childTnLst>
                                </p:cTn>
                              </p:par>
                              <p:par>
                                <p:cTn id="546" presetID="53" presetClass="entr" presetSubtype="16" fill="hold" nodeType="withEffect">
                                  <p:stCondLst>
                                    <p:cond delay="2000"/>
                                  </p:stCondLst>
                                  <p:childTnLst>
                                    <p:set>
                                      <p:cBhvr>
                                        <p:cTn id="547" dur="1" fill="hold">
                                          <p:stCondLst>
                                            <p:cond delay="0"/>
                                          </p:stCondLst>
                                        </p:cTn>
                                        <p:tgtEl>
                                          <p:spTgt spid="270"/>
                                        </p:tgtEl>
                                        <p:attrNameLst>
                                          <p:attrName>style.visibility</p:attrName>
                                        </p:attrNameLst>
                                      </p:cBhvr>
                                      <p:to>
                                        <p:strVal val="visible"/>
                                      </p:to>
                                    </p:set>
                                    <p:anim calcmode="lin" valueType="num">
                                      <p:cBhvr>
                                        <p:cTn id="548" dur="250" fill="hold"/>
                                        <p:tgtEl>
                                          <p:spTgt spid="270"/>
                                        </p:tgtEl>
                                        <p:attrNameLst>
                                          <p:attrName>ppt_w</p:attrName>
                                        </p:attrNameLst>
                                      </p:cBhvr>
                                      <p:tavLst>
                                        <p:tav tm="0">
                                          <p:val>
                                            <p:fltVal val="0"/>
                                          </p:val>
                                        </p:tav>
                                        <p:tav tm="100000">
                                          <p:val>
                                            <p:strVal val="#ppt_w"/>
                                          </p:val>
                                        </p:tav>
                                      </p:tavLst>
                                    </p:anim>
                                    <p:anim calcmode="lin" valueType="num">
                                      <p:cBhvr>
                                        <p:cTn id="549" dur="250" fill="hold"/>
                                        <p:tgtEl>
                                          <p:spTgt spid="270"/>
                                        </p:tgtEl>
                                        <p:attrNameLst>
                                          <p:attrName>ppt_h</p:attrName>
                                        </p:attrNameLst>
                                      </p:cBhvr>
                                      <p:tavLst>
                                        <p:tav tm="0">
                                          <p:val>
                                            <p:fltVal val="0"/>
                                          </p:val>
                                        </p:tav>
                                        <p:tav tm="100000">
                                          <p:val>
                                            <p:strVal val="#ppt_h"/>
                                          </p:val>
                                        </p:tav>
                                      </p:tavLst>
                                    </p:anim>
                                    <p:animEffect transition="in" filter="fade">
                                      <p:cBhvr>
                                        <p:cTn id="550" dur="250"/>
                                        <p:tgtEl>
                                          <p:spTgt spid="270"/>
                                        </p:tgtEl>
                                      </p:cBhvr>
                                    </p:animEffect>
                                  </p:childTnLst>
                                </p:cTn>
                              </p:par>
                            </p:childTnLst>
                          </p:cTn>
                        </p:par>
                      </p:childTnLst>
                    </p:cTn>
                  </p:par>
                  <p:par>
                    <p:cTn id="551" fill="hold">
                      <p:stCondLst>
                        <p:cond delay="indefinite"/>
                      </p:stCondLst>
                      <p:childTnLst>
                        <p:par>
                          <p:cTn id="552" fill="hold">
                            <p:stCondLst>
                              <p:cond delay="0"/>
                            </p:stCondLst>
                            <p:childTnLst>
                              <p:par>
                                <p:cTn id="553" presetID="53" presetClass="entr" presetSubtype="16" fill="hold" grpId="0" nodeType="clickEffect">
                                  <p:stCondLst>
                                    <p:cond delay="0"/>
                                  </p:stCondLst>
                                  <p:childTnLst>
                                    <p:set>
                                      <p:cBhvr>
                                        <p:cTn id="554" dur="1" fill="hold">
                                          <p:stCondLst>
                                            <p:cond delay="0"/>
                                          </p:stCondLst>
                                        </p:cTn>
                                        <p:tgtEl>
                                          <p:spTgt spid="208"/>
                                        </p:tgtEl>
                                        <p:attrNameLst>
                                          <p:attrName>style.visibility</p:attrName>
                                        </p:attrNameLst>
                                      </p:cBhvr>
                                      <p:to>
                                        <p:strVal val="visible"/>
                                      </p:to>
                                    </p:set>
                                    <p:anim calcmode="lin" valueType="num">
                                      <p:cBhvr>
                                        <p:cTn id="555" dur="250" fill="hold"/>
                                        <p:tgtEl>
                                          <p:spTgt spid="208"/>
                                        </p:tgtEl>
                                        <p:attrNameLst>
                                          <p:attrName>ppt_w</p:attrName>
                                        </p:attrNameLst>
                                      </p:cBhvr>
                                      <p:tavLst>
                                        <p:tav tm="0">
                                          <p:val>
                                            <p:fltVal val="0"/>
                                          </p:val>
                                        </p:tav>
                                        <p:tav tm="100000">
                                          <p:val>
                                            <p:strVal val="#ppt_w"/>
                                          </p:val>
                                        </p:tav>
                                      </p:tavLst>
                                    </p:anim>
                                    <p:anim calcmode="lin" valueType="num">
                                      <p:cBhvr>
                                        <p:cTn id="556" dur="250" fill="hold"/>
                                        <p:tgtEl>
                                          <p:spTgt spid="208"/>
                                        </p:tgtEl>
                                        <p:attrNameLst>
                                          <p:attrName>ppt_h</p:attrName>
                                        </p:attrNameLst>
                                      </p:cBhvr>
                                      <p:tavLst>
                                        <p:tav tm="0">
                                          <p:val>
                                            <p:fltVal val="0"/>
                                          </p:val>
                                        </p:tav>
                                        <p:tav tm="100000">
                                          <p:val>
                                            <p:strVal val="#ppt_h"/>
                                          </p:val>
                                        </p:tav>
                                      </p:tavLst>
                                    </p:anim>
                                    <p:animEffect transition="in" filter="fade">
                                      <p:cBhvr>
                                        <p:cTn id="557" dur="250"/>
                                        <p:tgtEl>
                                          <p:spTgt spid="208"/>
                                        </p:tgtEl>
                                      </p:cBhvr>
                                    </p:animEffect>
                                  </p:childTnLst>
                                </p:cTn>
                              </p:par>
                              <p:par>
                                <p:cTn id="558" presetID="53" presetClass="entr" presetSubtype="16" fill="hold" grpId="0" nodeType="withEffect">
                                  <p:stCondLst>
                                    <p:cond delay="500"/>
                                  </p:stCondLst>
                                  <p:childTnLst>
                                    <p:set>
                                      <p:cBhvr>
                                        <p:cTn id="559" dur="1" fill="hold">
                                          <p:stCondLst>
                                            <p:cond delay="0"/>
                                          </p:stCondLst>
                                        </p:cTn>
                                        <p:tgtEl>
                                          <p:spTgt spid="209"/>
                                        </p:tgtEl>
                                        <p:attrNameLst>
                                          <p:attrName>style.visibility</p:attrName>
                                        </p:attrNameLst>
                                      </p:cBhvr>
                                      <p:to>
                                        <p:strVal val="visible"/>
                                      </p:to>
                                    </p:set>
                                    <p:anim calcmode="lin" valueType="num">
                                      <p:cBhvr>
                                        <p:cTn id="560" dur="250" fill="hold"/>
                                        <p:tgtEl>
                                          <p:spTgt spid="209"/>
                                        </p:tgtEl>
                                        <p:attrNameLst>
                                          <p:attrName>ppt_w</p:attrName>
                                        </p:attrNameLst>
                                      </p:cBhvr>
                                      <p:tavLst>
                                        <p:tav tm="0">
                                          <p:val>
                                            <p:fltVal val="0"/>
                                          </p:val>
                                        </p:tav>
                                        <p:tav tm="100000">
                                          <p:val>
                                            <p:strVal val="#ppt_w"/>
                                          </p:val>
                                        </p:tav>
                                      </p:tavLst>
                                    </p:anim>
                                    <p:anim calcmode="lin" valueType="num">
                                      <p:cBhvr>
                                        <p:cTn id="561" dur="250" fill="hold"/>
                                        <p:tgtEl>
                                          <p:spTgt spid="209"/>
                                        </p:tgtEl>
                                        <p:attrNameLst>
                                          <p:attrName>ppt_h</p:attrName>
                                        </p:attrNameLst>
                                      </p:cBhvr>
                                      <p:tavLst>
                                        <p:tav tm="0">
                                          <p:val>
                                            <p:fltVal val="0"/>
                                          </p:val>
                                        </p:tav>
                                        <p:tav tm="100000">
                                          <p:val>
                                            <p:strVal val="#ppt_h"/>
                                          </p:val>
                                        </p:tav>
                                      </p:tavLst>
                                    </p:anim>
                                    <p:animEffect transition="in" filter="fade">
                                      <p:cBhvr>
                                        <p:cTn id="562" dur="250"/>
                                        <p:tgtEl>
                                          <p:spTgt spid="209"/>
                                        </p:tgtEl>
                                      </p:cBhvr>
                                    </p:animEffect>
                                  </p:childTnLst>
                                </p:cTn>
                              </p:par>
                            </p:childTnLst>
                          </p:cTn>
                        </p:par>
                      </p:childTnLst>
                    </p:cTn>
                  </p:par>
                  <p:par>
                    <p:cTn id="563" fill="hold">
                      <p:stCondLst>
                        <p:cond delay="indefinite"/>
                      </p:stCondLst>
                      <p:childTnLst>
                        <p:par>
                          <p:cTn id="564" fill="hold">
                            <p:stCondLst>
                              <p:cond delay="0"/>
                            </p:stCondLst>
                            <p:childTnLst>
                              <p:par>
                                <p:cTn id="565" presetID="53" presetClass="exit" presetSubtype="32" fill="hold" grpId="1" nodeType="clickEffect">
                                  <p:stCondLst>
                                    <p:cond delay="0"/>
                                  </p:stCondLst>
                                  <p:childTnLst>
                                    <p:anim calcmode="lin" valueType="num">
                                      <p:cBhvr>
                                        <p:cTn id="566" dur="250"/>
                                        <p:tgtEl>
                                          <p:spTgt spid="126"/>
                                        </p:tgtEl>
                                        <p:attrNameLst>
                                          <p:attrName>ppt_w</p:attrName>
                                        </p:attrNameLst>
                                      </p:cBhvr>
                                      <p:tavLst>
                                        <p:tav tm="0">
                                          <p:val>
                                            <p:strVal val="ppt_w"/>
                                          </p:val>
                                        </p:tav>
                                        <p:tav tm="100000">
                                          <p:val>
                                            <p:fltVal val="0"/>
                                          </p:val>
                                        </p:tav>
                                      </p:tavLst>
                                    </p:anim>
                                    <p:anim calcmode="lin" valueType="num">
                                      <p:cBhvr>
                                        <p:cTn id="567" dur="250"/>
                                        <p:tgtEl>
                                          <p:spTgt spid="126"/>
                                        </p:tgtEl>
                                        <p:attrNameLst>
                                          <p:attrName>ppt_h</p:attrName>
                                        </p:attrNameLst>
                                      </p:cBhvr>
                                      <p:tavLst>
                                        <p:tav tm="0">
                                          <p:val>
                                            <p:strVal val="ppt_h"/>
                                          </p:val>
                                        </p:tav>
                                        <p:tav tm="100000">
                                          <p:val>
                                            <p:fltVal val="0"/>
                                          </p:val>
                                        </p:tav>
                                      </p:tavLst>
                                    </p:anim>
                                    <p:animEffect transition="out" filter="fade">
                                      <p:cBhvr>
                                        <p:cTn id="568" dur="250"/>
                                        <p:tgtEl>
                                          <p:spTgt spid="126"/>
                                        </p:tgtEl>
                                      </p:cBhvr>
                                    </p:animEffect>
                                    <p:set>
                                      <p:cBhvr>
                                        <p:cTn id="569" dur="1" fill="hold">
                                          <p:stCondLst>
                                            <p:cond delay="249"/>
                                          </p:stCondLst>
                                        </p:cTn>
                                        <p:tgtEl>
                                          <p:spTgt spid="126"/>
                                        </p:tgtEl>
                                        <p:attrNameLst>
                                          <p:attrName>style.visibility</p:attrName>
                                        </p:attrNameLst>
                                      </p:cBhvr>
                                      <p:to>
                                        <p:strVal val="hidden"/>
                                      </p:to>
                                    </p:set>
                                  </p:childTnLst>
                                </p:cTn>
                              </p:par>
                              <p:par>
                                <p:cTn id="570" presetID="53" presetClass="exit" presetSubtype="32" fill="hold" grpId="1" nodeType="withEffect">
                                  <p:stCondLst>
                                    <p:cond delay="1000"/>
                                  </p:stCondLst>
                                  <p:childTnLst>
                                    <p:anim calcmode="lin" valueType="num">
                                      <p:cBhvr>
                                        <p:cTn id="571" dur="250"/>
                                        <p:tgtEl>
                                          <p:spTgt spid="132"/>
                                        </p:tgtEl>
                                        <p:attrNameLst>
                                          <p:attrName>ppt_w</p:attrName>
                                        </p:attrNameLst>
                                      </p:cBhvr>
                                      <p:tavLst>
                                        <p:tav tm="0">
                                          <p:val>
                                            <p:strVal val="ppt_w"/>
                                          </p:val>
                                        </p:tav>
                                        <p:tav tm="100000">
                                          <p:val>
                                            <p:fltVal val="0"/>
                                          </p:val>
                                        </p:tav>
                                      </p:tavLst>
                                    </p:anim>
                                    <p:anim calcmode="lin" valueType="num">
                                      <p:cBhvr>
                                        <p:cTn id="572" dur="250"/>
                                        <p:tgtEl>
                                          <p:spTgt spid="132"/>
                                        </p:tgtEl>
                                        <p:attrNameLst>
                                          <p:attrName>ppt_h</p:attrName>
                                        </p:attrNameLst>
                                      </p:cBhvr>
                                      <p:tavLst>
                                        <p:tav tm="0">
                                          <p:val>
                                            <p:strVal val="ppt_h"/>
                                          </p:val>
                                        </p:tav>
                                        <p:tav tm="100000">
                                          <p:val>
                                            <p:fltVal val="0"/>
                                          </p:val>
                                        </p:tav>
                                      </p:tavLst>
                                    </p:anim>
                                    <p:animEffect transition="out" filter="fade">
                                      <p:cBhvr>
                                        <p:cTn id="573" dur="250"/>
                                        <p:tgtEl>
                                          <p:spTgt spid="132"/>
                                        </p:tgtEl>
                                      </p:cBhvr>
                                    </p:animEffect>
                                    <p:set>
                                      <p:cBhvr>
                                        <p:cTn id="574" dur="1" fill="hold">
                                          <p:stCondLst>
                                            <p:cond delay="249"/>
                                          </p:stCondLst>
                                        </p:cTn>
                                        <p:tgtEl>
                                          <p:spTgt spid="132"/>
                                        </p:tgtEl>
                                        <p:attrNameLst>
                                          <p:attrName>style.visibility</p:attrName>
                                        </p:attrNameLst>
                                      </p:cBhvr>
                                      <p:to>
                                        <p:strVal val="hidden"/>
                                      </p:to>
                                    </p:set>
                                  </p:childTnLst>
                                </p:cTn>
                              </p:par>
                              <p:par>
                                <p:cTn id="575" presetID="53" presetClass="exit" presetSubtype="32" fill="hold" grpId="1" nodeType="withEffect">
                                  <p:stCondLst>
                                    <p:cond delay="500"/>
                                  </p:stCondLst>
                                  <p:childTnLst>
                                    <p:anim calcmode="lin" valueType="num">
                                      <p:cBhvr>
                                        <p:cTn id="576" dur="250"/>
                                        <p:tgtEl>
                                          <p:spTgt spid="170"/>
                                        </p:tgtEl>
                                        <p:attrNameLst>
                                          <p:attrName>ppt_w</p:attrName>
                                        </p:attrNameLst>
                                      </p:cBhvr>
                                      <p:tavLst>
                                        <p:tav tm="0">
                                          <p:val>
                                            <p:strVal val="ppt_w"/>
                                          </p:val>
                                        </p:tav>
                                        <p:tav tm="100000">
                                          <p:val>
                                            <p:fltVal val="0"/>
                                          </p:val>
                                        </p:tav>
                                      </p:tavLst>
                                    </p:anim>
                                    <p:anim calcmode="lin" valueType="num">
                                      <p:cBhvr>
                                        <p:cTn id="577" dur="250"/>
                                        <p:tgtEl>
                                          <p:spTgt spid="170"/>
                                        </p:tgtEl>
                                        <p:attrNameLst>
                                          <p:attrName>ppt_h</p:attrName>
                                        </p:attrNameLst>
                                      </p:cBhvr>
                                      <p:tavLst>
                                        <p:tav tm="0">
                                          <p:val>
                                            <p:strVal val="ppt_h"/>
                                          </p:val>
                                        </p:tav>
                                        <p:tav tm="100000">
                                          <p:val>
                                            <p:fltVal val="0"/>
                                          </p:val>
                                        </p:tav>
                                      </p:tavLst>
                                    </p:anim>
                                    <p:animEffect transition="out" filter="fade">
                                      <p:cBhvr>
                                        <p:cTn id="578" dur="250"/>
                                        <p:tgtEl>
                                          <p:spTgt spid="170"/>
                                        </p:tgtEl>
                                      </p:cBhvr>
                                    </p:animEffect>
                                    <p:set>
                                      <p:cBhvr>
                                        <p:cTn id="579" dur="1" fill="hold">
                                          <p:stCondLst>
                                            <p:cond delay="249"/>
                                          </p:stCondLst>
                                        </p:cTn>
                                        <p:tgtEl>
                                          <p:spTgt spid="170"/>
                                        </p:tgtEl>
                                        <p:attrNameLst>
                                          <p:attrName>style.visibility</p:attrName>
                                        </p:attrNameLst>
                                      </p:cBhvr>
                                      <p:to>
                                        <p:strVal val="hidden"/>
                                      </p:to>
                                    </p:set>
                                  </p:childTnLst>
                                </p:cTn>
                              </p:par>
                              <p:par>
                                <p:cTn id="580" presetID="53" presetClass="exit" presetSubtype="32" fill="hold" grpId="1" nodeType="withEffect">
                                  <p:stCondLst>
                                    <p:cond delay="500"/>
                                  </p:stCondLst>
                                  <p:childTnLst>
                                    <p:anim calcmode="lin" valueType="num">
                                      <p:cBhvr>
                                        <p:cTn id="581" dur="250"/>
                                        <p:tgtEl>
                                          <p:spTgt spid="171"/>
                                        </p:tgtEl>
                                        <p:attrNameLst>
                                          <p:attrName>ppt_w</p:attrName>
                                        </p:attrNameLst>
                                      </p:cBhvr>
                                      <p:tavLst>
                                        <p:tav tm="0">
                                          <p:val>
                                            <p:strVal val="ppt_w"/>
                                          </p:val>
                                        </p:tav>
                                        <p:tav tm="100000">
                                          <p:val>
                                            <p:fltVal val="0"/>
                                          </p:val>
                                        </p:tav>
                                      </p:tavLst>
                                    </p:anim>
                                    <p:anim calcmode="lin" valueType="num">
                                      <p:cBhvr>
                                        <p:cTn id="582" dur="250"/>
                                        <p:tgtEl>
                                          <p:spTgt spid="171"/>
                                        </p:tgtEl>
                                        <p:attrNameLst>
                                          <p:attrName>ppt_h</p:attrName>
                                        </p:attrNameLst>
                                      </p:cBhvr>
                                      <p:tavLst>
                                        <p:tav tm="0">
                                          <p:val>
                                            <p:strVal val="ppt_h"/>
                                          </p:val>
                                        </p:tav>
                                        <p:tav tm="100000">
                                          <p:val>
                                            <p:fltVal val="0"/>
                                          </p:val>
                                        </p:tav>
                                      </p:tavLst>
                                    </p:anim>
                                    <p:animEffect transition="out" filter="fade">
                                      <p:cBhvr>
                                        <p:cTn id="583" dur="250"/>
                                        <p:tgtEl>
                                          <p:spTgt spid="171"/>
                                        </p:tgtEl>
                                      </p:cBhvr>
                                    </p:animEffect>
                                    <p:set>
                                      <p:cBhvr>
                                        <p:cTn id="584" dur="1" fill="hold">
                                          <p:stCondLst>
                                            <p:cond delay="249"/>
                                          </p:stCondLst>
                                        </p:cTn>
                                        <p:tgtEl>
                                          <p:spTgt spid="171"/>
                                        </p:tgtEl>
                                        <p:attrNameLst>
                                          <p:attrName>style.visibility</p:attrName>
                                        </p:attrNameLst>
                                      </p:cBhvr>
                                      <p:to>
                                        <p:strVal val="hidden"/>
                                      </p:to>
                                    </p:set>
                                  </p:childTnLst>
                                </p:cTn>
                              </p:par>
                              <p:par>
                                <p:cTn id="585" presetID="53" presetClass="exit" presetSubtype="32" fill="hold" nodeType="withEffect">
                                  <p:stCondLst>
                                    <p:cond delay="500"/>
                                  </p:stCondLst>
                                  <p:childTnLst>
                                    <p:anim calcmode="lin" valueType="num">
                                      <p:cBhvr>
                                        <p:cTn id="586" dur="250"/>
                                        <p:tgtEl>
                                          <p:spTgt spid="172"/>
                                        </p:tgtEl>
                                        <p:attrNameLst>
                                          <p:attrName>ppt_w</p:attrName>
                                        </p:attrNameLst>
                                      </p:cBhvr>
                                      <p:tavLst>
                                        <p:tav tm="0">
                                          <p:val>
                                            <p:strVal val="ppt_w"/>
                                          </p:val>
                                        </p:tav>
                                        <p:tav tm="100000">
                                          <p:val>
                                            <p:fltVal val="0"/>
                                          </p:val>
                                        </p:tav>
                                      </p:tavLst>
                                    </p:anim>
                                    <p:anim calcmode="lin" valueType="num">
                                      <p:cBhvr>
                                        <p:cTn id="587" dur="250"/>
                                        <p:tgtEl>
                                          <p:spTgt spid="172"/>
                                        </p:tgtEl>
                                        <p:attrNameLst>
                                          <p:attrName>ppt_h</p:attrName>
                                        </p:attrNameLst>
                                      </p:cBhvr>
                                      <p:tavLst>
                                        <p:tav tm="0">
                                          <p:val>
                                            <p:strVal val="ppt_h"/>
                                          </p:val>
                                        </p:tav>
                                        <p:tav tm="100000">
                                          <p:val>
                                            <p:fltVal val="0"/>
                                          </p:val>
                                        </p:tav>
                                      </p:tavLst>
                                    </p:anim>
                                    <p:animEffect transition="out" filter="fade">
                                      <p:cBhvr>
                                        <p:cTn id="588" dur="250"/>
                                        <p:tgtEl>
                                          <p:spTgt spid="172"/>
                                        </p:tgtEl>
                                      </p:cBhvr>
                                    </p:animEffect>
                                    <p:set>
                                      <p:cBhvr>
                                        <p:cTn id="589" dur="1" fill="hold">
                                          <p:stCondLst>
                                            <p:cond delay="249"/>
                                          </p:stCondLst>
                                        </p:cTn>
                                        <p:tgtEl>
                                          <p:spTgt spid="172"/>
                                        </p:tgtEl>
                                        <p:attrNameLst>
                                          <p:attrName>style.visibility</p:attrName>
                                        </p:attrNameLst>
                                      </p:cBhvr>
                                      <p:to>
                                        <p:strVal val="hidden"/>
                                      </p:to>
                                    </p:set>
                                  </p:childTnLst>
                                </p:cTn>
                              </p:par>
                              <p:par>
                                <p:cTn id="590" presetID="53" presetClass="exit" presetSubtype="32" fill="hold" nodeType="withEffect">
                                  <p:stCondLst>
                                    <p:cond delay="500"/>
                                  </p:stCondLst>
                                  <p:childTnLst>
                                    <p:anim calcmode="lin" valueType="num">
                                      <p:cBhvr>
                                        <p:cTn id="591" dur="250"/>
                                        <p:tgtEl>
                                          <p:spTgt spid="173"/>
                                        </p:tgtEl>
                                        <p:attrNameLst>
                                          <p:attrName>ppt_w</p:attrName>
                                        </p:attrNameLst>
                                      </p:cBhvr>
                                      <p:tavLst>
                                        <p:tav tm="0">
                                          <p:val>
                                            <p:strVal val="ppt_w"/>
                                          </p:val>
                                        </p:tav>
                                        <p:tav tm="100000">
                                          <p:val>
                                            <p:fltVal val="0"/>
                                          </p:val>
                                        </p:tav>
                                      </p:tavLst>
                                    </p:anim>
                                    <p:anim calcmode="lin" valueType="num">
                                      <p:cBhvr>
                                        <p:cTn id="592" dur="250"/>
                                        <p:tgtEl>
                                          <p:spTgt spid="173"/>
                                        </p:tgtEl>
                                        <p:attrNameLst>
                                          <p:attrName>ppt_h</p:attrName>
                                        </p:attrNameLst>
                                      </p:cBhvr>
                                      <p:tavLst>
                                        <p:tav tm="0">
                                          <p:val>
                                            <p:strVal val="ppt_h"/>
                                          </p:val>
                                        </p:tav>
                                        <p:tav tm="100000">
                                          <p:val>
                                            <p:fltVal val="0"/>
                                          </p:val>
                                        </p:tav>
                                      </p:tavLst>
                                    </p:anim>
                                    <p:animEffect transition="out" filter="fade">
                                      <p:cBhvr>
                                        <p:cTn id="593" dur="250"/>
                                        <p:tgtEl>
                                          <p:spTgt spid="173"/>
                                        </p:tgtEl>
                                      </p:cBhvr>
                                    </p:animEffect>
                                    <p:set>
                                      <p:cBhvr>
                                        <p:cTn id="594" dur="1" fill="hold">
                                          <p:stCondLst>
                                            <p:cond delay="249"/>
                                          </p:stCondLst>
                                        </p:cTn>
                                        <p:tgtEl>
                                          <p:spTgt spid="173"/>
                                        </p:tgtEl>
                                        <p:attrNameLst>
                                          <p:attrName>style.visibility</p:attrName>
                                        </p:attrNameLst>
                                      </p:cBhvr>
                                      <p:to>
                                        <p:strVal val="hidden"/>
                                      </p:to>
                                    </p:set>
                                  </p:childTnLst>
                                </p:cTn>
                              </p:par>
                              <p:par>
                                <p:cTn id="595" presetID="53" presetClass="exit" presetSubtype="32" fill="hold" grpId="1" nodeType="withEffect">
                                  <p:stCondLst>
                                    <p:cond delay="500"/>
                                  </p:stCondLst>
                                  <p:childTnLst>
                                    <p:anim calcmode="lin" valueType="num">
                                      <p:cBhvr>
                                        <p:cTn id="596" dur="250"/>
                                        <p:tgtEl>
                                          <p:spTgt spid="174"/>
                                        </p:tgtEl>
                                        <p:attrNameLst>
                                          <p:attrName>ppt_w</p:attrName>
                                        </p:attrNameLst>
                                      </p:cBhvr>
                                      <p:tavLst>
                                        <p:tav tm="0">
                                          <p:val>
                                            <p:strVal val="ppt_w"/>
                                          </p:val>
                                        </p:tav>
                                        <p:tav tm="100000">
                                          <p:val>
                                            <p:fltVal val="0"/>
                                          </p:val>
                                        </p:tav>
                                      </p:tavLst>
                                    </p:anim>
                                    <p:anim calcmode="lin" valueType="num">
                                      <p:cBhvr>
                                        <p:cTn id="597" dur="250"/>
                                        <p:tgtEl>
                                          <p:spTgt spid="174"/>
                                        </p:tgtEl>
                                        <p:attrNameLst>
                                          <p:attrName>ppt_h</p:attrName>
                                        </p:attrNameLst>
                                      </p:cBhvr>
                                      <p:tavLst>
                                        <p:tav tm="0">
                                          <p:val>
                                            <p:strVal val="ppt_h"/>
                                          </p:val>
                                        </p:tav>
                                        <p:tav tm="100000">
                                          <p:val>
                                            <p:fltVal val="0"/>
                                          </p:val>
                                        </p:tav>
                                      </p:tavLst>
                                    </p:anim>
                                    <p:animEffect transition="out" filter="fade">
                                      <p:cBhvr>
                                        <p:cTn id="598" dur="250"/>
                                        <p:tgtEl>
                                          <p:spTgt spid="174"/>
                                        </p:tgtEl>
                                      </p:cBhvr>
                                    </p:animEffect>
                                    <p:set>
                                      <p:cBhvr>
                                        <p:cTn id="599" dur="1" fill="hold">
                                          <p:stCondLst>
                                            <p:cond delay="249"/>
                                          </p:stCondLst>
                                        </p:cTn>
                                        <p:tgtEl>
                                          <p:spTgt spid="174"/>
                                        </p:tgtEl>
                                        <p:attrNameLst>
                                          <p:attrName>style.visibility</p:attrName>
                                        </p:attrNameLst>
                                      </p:cBhvr>
                                      <p:to>
                                        <p:strVal val="hidden"/>
                                      </p:to>
                                    </p:set>
                                  </p:childTnLst>
                                </p:cTn>
                              </p:par>
                              <p:par>
                                <p:cTn id="600" presetID="53" presetClass="exit" presetSubtype="32" fill="hold" grpId="1" nodeType="withEffect">
                                  <p:stCondLst>
                                    <p:cond delay="500"/>
                                  </p:stCondLst>
                                  <p:childTnLst>
                                    <p:anim calcmode="lin" valueType="num">
                                      <p:cBhvr>
                                        <p:cTn id="601" dur="250"/>
                                        <p:tgtEl>
                                          <p:spTgt spid="175"/>
                                        </p:tgtEl>
                                        <p:attrNameLst>
                                          <p:attrName>ppt_w</p:attrName>
                                        </p:attrNameLst>
                                      </p:cBhvr>
                                      <p:tavLst>
                                        <p:tav tm="0">
                                          <p:val>
                                            <p:strVal val="ppt_w"/>
                                          </p:val>
                                        </p:tav>
                                        <p:tav tm="100000">
                                          <p:val>
                                            <p:fltVal val="0"/>
                                          </p:val>
                                        </p:tav>
                                      </p:tavLst>
                                    </p:anim>
                                    <p:anim calcmode="lin" valueType="num">
                                      <p:cBhvr>
                                        <p:cTn id="602" dur="250"/>
                                        <p:tgtEl>
                                          <p:spTgt spid="175"/>
                                        </p:tgtEl>
                                        <p:attrNameLst>
                                          <p:attrName>ppt_h</p:attrName>
                                        </p:attrNameLst>
                                      </p:cBhvr>
                                      <p:tavLst>
                                        <p:tav tm="0">
                                          <p:val>
                                            <p:strVal val="ppt_h"/>
                                          </p:val>
                                        </p:tav>
                                        <p:tav tm="100000">
                                          <p:val>
                                            <p:fltVal val="0"/>
                                          </p:val>
                                        </p:tav>
                                      </p:tavLst>
                                    </p:anim>
                                    <p:animEffect transition="out" filter="fade">
                                      <p:cBhvr>
                                        <p:cTn id="603" dur="250"/>
                                        <p:tgtEl>
                                          <p:spTgt spid="175"/>
                                        </p:tgtEl>
                                      </p:cBhvr>
                                    </p:animEffect>
                                    <p:set>
                                      <p:cBhvr>
                                        <p:cTn id="604" dur="1" fill="hold">
                                          <p:stCondLst>
                                            <p:cond delay="249"/>
                                          </p:stCondLst>
                                        </p:cTn>
                                        <p:tgtEl>
                                          <p:spTgt spid="175"/>
                                        </p:tgtEl>
                                        <p:attrNameLst>
                                          <p:attrName>style.visibility</p:attrName>
                                        </p:attrNameLst>
                                      </p:cBhvr>
                                      <p:to>
                                        <p:strVal val="hidden"/>
                                      </p:to>
                                    </p:set>
                                  </p:childTnLst>
                                </p:cTn>
                              </p:par>
                              <p:par>
                                <p:cTn id="605" presetID="53" presetClass="exit" presetSubtype="32" fill="hold" grpId="1" nodeType="withEffect">
                                  <p:stCondLst>
                                    <p:cond delay="500"/>
                                  </p:stCondLst>
                                  <p:childTnLst>
                                    <p:anim calcmode="lin" valueType="num">
                                      <p:cBhvr>
                                        <p:cTn id="606" dur="250"/>
                                        <p:tgtEl>
                                          <p:spTgt spid="176"/>
                                        </p:tgtEl>
                                        <p:attrNameLst>
                                          <p:attrName>ppt_w</p:attrName>
                                        </p:attrNameLst>
                                      </p:cBhvr>
                                      <p:tavLst>
                                        <p:tav tm="0">
                                          <p:val>
                                            <p:strVal val="ppt_w"/>
                                          </p:val>
                                        </p:tav>
                                        <p:tav tm="100000">
                                          <p:val>
                                            <p:fltVal val="0"/>
                                          </p:val>
                                        </p:tav>
                                      </p:tavLst>
                                    </p:anim>
                                    <p:anim calcmode="lin" valueType="num">
                                      <p:cBhvr>
                                        <p:cTn id="607" dur="250"/>
                                        <p:tgtEl>
                                          <p:spTgt spid="176"/>
                                        </p:tgtEl>
                                        <p:attrNameLst>
                                          <p:attrName>ppt_h</p:attrName>
                                        </p:attrNameLst>
                                      </p:cBhvr>
                                      <p:tavLst>
                                        <p:tav tm="0">
                                          <p:val>
                                            <p:strVal val="ppt_h"/>
                                          </p:val>
                                        </p:tav>
                                        <p:tav tm="100000">
                                          <p:val>
                                            <p:fltVal val="0"/>
                                          </p:val>
                                        </p:tav>
                                      </p:tavLst>
                                    </p:anim>
                                    <p:animEffect transition="out" filter="fade">
                                      <p:cBhvr>
                                        <p:cTn id="608" dur="250"/>
                                        <p:tgtEl>
                                          <p:spTgt spid="176"/>
                                        </p:tgtEl>
                                      </p:cBhvr>
                                    </p:animEffect>
                                    <p:set>
                                      <p:cBhvr>
                                        <p:cTn id="609" dur="1" fill="hold">
                                          <p:stCondLst>
                                            <p:cond delay="249"/>
                                          </p:stCondLst>
                                        </p:cTn>
                                        <p:tgtEl>
                                          <p:spTgt spid="176"/>
                                        </p:tgtEl>
                                        <p:attrNameLst>
                                          <p:attrName>style.visibility</p:attrName>
                                        </p:attrNameLst>
                                      </p:cBhvr>
                                      <p:to>
                                        <p:strVal val="hidden"/>
                                      </p:to>
                                    </p:set>
                                  </p:childTnLst>
                                </p:cTn>
                              </p:par>
                              <p:par>
                                <p:cTn id="610" presetID="53" presetClass="exit" presetSubtype="32" fill="hold" grpId="1" nodeType="withEffect">
                                  <p:stCondLst>
                                    <p:cond delay="500"/>
                                  </p:stCondLst>
                                  <p:childTnLst>
                                    <p:anim calcmode="lin" valueType="num">
                                      <p:cBhvr>
                                        <p:cTn id="611" dur="250"/>
                                        <p:tgtEl>
                                          <p:spTgt spid="177"/>
                                        </p:tgtEl>
                                        <p:attrNameLst>
                                          <p:attrName>ppt_w</p:attrName>
                                        </p:attrNameLst>
                                      </p:cBhvr>
                                      <p:tavLst>
                                        <p:tav tm="0">
                                          <p:val>
                                            <p:strVal val="ppt_w"/>
                                          </p:val>
                                        </p:tav>
                                        <p:tav tm="100000">
                                          <p:val>
                                            <p:fltVal val="0"/>
                                          </p:val>
                                        </p:tav>
                                      </p:tavLst>
                                    </p:anim>
                                    <p:anim calcmode="lin" valueType="num">
                                      <p:cBhvr>
                                        <p:cTn id="612" dur="250"/>
                                        <p:tgtEl>
                                          <p:spTgt spid="177"/>
                                        </p:tgtEl>
                                        <p:attrNameLst>
                                          <p:attrName>ppt_h</p:attrName>
                                        </p:attrNameLst>
                                      </p:cBhvr>
                                      <p:tavLst>
                                        <p:tav tm="0">
                                          <p:val>
                                            <p:strVal val="ppt_h"/>
                                          </p:val>
                                        </p:tav>
                                        <p:tav tm="100000">
                                          <p:val>
                                            <p:fltVal val="0"/>
                                          </p:val>
                                        </p:tav>
                                      </p:tavLst>
                                    </p:anim>
                                    <p:animEffect transition="out" filter="fade">
                                      <p:cBhvr>
                                        <p:cTn id="613" dur="250"/>
                                        <p:tgtEl>
                                          <p:spTgt spid="177"/>
                                        </p:tgtEl>
                                      </p:cBhvr>
                                    </p:animEffect>
                                    <p:set>
                                      <p:cBhvr>
                                        <p:cTn id="614" dur="1" fill="hold">
                                          <p:stCondLst>
                                            <p:cond delay="249"/>
                                          </p:stCondLst>
                                        </p:cTn>
                                        <p:tgtEl>
                                          <p:spTgt spid="177"/>
                                        </p:tgtEl>
                                        <p:attrNameLst>
                                          <p:attrName>style.visibility</p:attrName>
                                        </p:attrNameLst>
                                      </p:cBhvr>
                                      <p:to>
                                        <p:strVal val="hidden"/>
                                      </p:to>
                                    </p:set>
                                  </p:childTnLst>
                                </p:cTn>
                              </p:par>
                              <p:par>
                                <p:cTn id="615" presetID="53" presetClass="exit" presetSubtype="32" fill="hold" nodeType="withEffect">
                                  <p:stCondLst>
                                    <p:cond delay="500"/>
                                  </p:stCondLst>
                                  <p:childTnLst>
                                    <p:anim calcmode="lin" valueType="num">
                                      <p:cBhvr>
                                        <p:cTn id="616" dur="250"/>
                                        <p:tgtEl>
                                          <p:spTgt spid="178"/>
                                        </p:tgtEl>
                                        <p:attrNameLst>
                                          <p:attrName>ppt_w</p:attrName>
                                        </p:attrNameLst>
                                      </p:cBhvr>
                                      <p:tavLst>
                                        <p:tav tm="0">
                                          <p:val>
                                            <p:strVal val="ppt_w"/>
                                          </p:val>
                                        </p:tav>
                                        <p:tav tm="100000">
                                          <p:val>
                                            <p:fltVal val="0"/>
                                          </p:val>
                                        </p:tav>
                                      </p:tavLst>
                                    </p:anim>
                                    <p:anim calcmode="lin" valueType="num">
                                      <p:cBhvr>
                                        <p:cTn id="617" dur="250"/>
                                        <p:tgtEl>
                                          <p:spTgt spid="178"/>
                                        </p:tgtEl>
                                        <p:attrNameLst>
                                          <p:attrName>ppt_h</p:attrName>
                                        </p:attrNameLst>
                                      </p:cBhvr>
                                      <p:tavLst>
                                        <p:tav tm="0">
                                          <p:val>
                                            <p:strVal val="ppt_h"/>
                                          </p:val>
                                        </p:tav>
                                        <p:tav tm="100000">
                                          <p:val>
                                            <p:fltVal val="0"/>
                                          </p:val>
                                        </p:tav>
                                      </p:tavLst>
                                    </p:anim>
                                    <p:animEffect transition="out" filter="fade">
                                      <p:cBhvr>
                                        <p:cTn id="618" dur="250"/>
                                        <p:tgtEl>
                                          <p:spTgt spid="178"/>
                                        </p:tgtEl>
                                      </p:cBhvr>
                                    </p:animEffect>
                                    <p:set>
                                      <p:cBhvr>
                                        <p:cTn id="619" dur="1" fill="hold">
                                          <p:stCondLst>
                                            <p:cond delay="249"/>
                                          </p:stCondLst>
                                        </p:cTn>
                                        <p:tgtEl>
                                          <p:spTgt spid="178"/>
                                        </p:tgtEl>
                                        <p:attrNameLst>
                                          <p:attrName>style.visibility</p:attrName>
                                        </p:attrNameLst>
                                      </p:cBhvr>
                                      <p:to>
                                        <p:strVal val="hidden"/>
                                      </p:to>
                                    </p:set>
                                  </p:childTnLst>
                                </p:cTn>
                              </p:par>
                              <p:par>
                                <p:cTn id="620" presetID="53" presetClass="exit" presetSubtype="32" fill="hold" nodeType="withEffect">
                                  <p:stCondLst>
                                    <p:cond delay="500"/>
                                  </p:stCondLst>
                                  <p:childTnLst>
                                    <p:anim calcmode="lin" valueType="num">
                                      <p:cBhvr>
                                        <p:cTn id="621" dur="250"/>
                                        <p:tgtEl>
                                          <p:spTgt spid="179"/>
                                        </p:tgtEl>
                                        <p:attrNameLst>
                                          <p:attrName>ppt_w</p:attrName>
                                        </p:attrNameLst>
                                      </p:cBhvr>
                                      <p:tavLst>
                                        <p:tav tm="0">
                                          <p:val>
                                            <p:strVal val="ppt_w"/>
                                          </p:val>
                                        </p:tav>
                                        <p:tav tm="100000">
                                          <p:val>
                                            <p:fltVal val="0"/>
                                          </p:val>
                                        </p:tav>
                                      </p:tavLst>
                                    </p:anim>
                                    <p:anim calcmode="lin" valueType="num">
                                      <p:cBhvr>
                                        <p:cTn id="622" dur="250"/>
                                        <p:tgtEl>
                                          <p:spTgt spid="179"/>
                                        </p:tgtEl>
                                        <p:attrNameLst>
                                          <p:attrName>ppt_h</p:attrName>
                                        </p:attrNameLst>
                                      </p:cBhvr>
                                      <p:tavLst>
                                        <p:tav tm="0">
                                          <p:val>
                                            <p:strVal val="ppt_h"/>
                                          </p:val>
                                        </p:tav>
                                        <p:tav tm="100000">
                                          <p:val>
                                            <p:fltVal val="0"/>
                                          </p:val>
                                        </p:tav>
                                      </p:tavLst>
                                    </p:anim>
                                    <p:animEffect transition="out" filter="fade">
                                      <p:cBhvr>
                                        <p:cTn id="623" dur="250"/>
                                        <p:tgtEl>
                                          <p:spTgt spid="179"/>
                                        </p:tgtEl>
                                      </p:cBhvr>
                                    </p:animEffect>
                                    <p:set>
                                      <p:cBhvr>
                                        <p:cTn id="624" dur="1" fill="hold">
                                          <p:stCondLst>
                                            <p:cond delay="249"/>
                                          </p:stCondLst>
                                        </p:cTn>
                                        <p:tgtEl>
                                          <p:spTgt spid="179"/>
                                        </p:tgtEl>
                                        <p:attrNameLst>
                                          <p:attrName>style.visibility</p:attrName>
                                        </p:attrNameLst>
                                      </p:cBhvr>
                                      <p:to>
                                        <p:strVal val="hidden"/>
                                      </p:to>
                                    </p:set>
                                  </p:childTnLst>
                                </p:cTn>
                              </p:par>
                              <p:par>
                                <p:cTn id="625" presetID="53" presetClass="exit" presetSubtype="32" fill="hold" nodeType="withEffect">
                                  <p:stCondLst>
                                    <p:cond delay="500"/>
                                  </p:stCondLst>
                                  <p:childTnLst>
                                    <p:anim calcmode="lin" valueType="num">
                                      <p:cBhvr>
                                        <p:cTn id="626" dur="250"/>
                                        <p:tgtEl>
                                          <p:spTgt spid="270"/>
                                        </p:tgtEl>
                                        <p:attrNameLst>
                                          <p:attrName>ppt_w</p:attrName>
                                        </p:attrNameLst>
                                      </p:cBhvr>
                                      <p:tavLst>
                                        <p:tav tm="0">
                                          <p:val>
                                            <p:strVal val="ppt_w"/>
                                          </p:val>
                                        </p:tav>
                                        <p:tav tm="100000">
                                          <p:val>
                                            <p:fltVal val="0"/>
                                          </p:val>
                                        </p:tav>
                                      </p:tavLst>
                                    </p:anim>
                                    <p:anim calcmode="lin" valueType="num">
                                      <p:cBhvr>
                                        <p:cTn id="627" dur="250"/>
                                        <p:tgtEl>
                                          <p:spTgt spid="270"/>
                                        </p:tgtEl>
                                        <p:attrNameLst>
                                          <p:attrName>ppt_h</p:attrName>
                                        </p:attrNameLst>
                                      </p:cBhvr>
                                      <p:tavLst>
                                        <p:tav tm="0">
                                          <p:val>
                                            <p:strVal val="ppt_h"/>
                                          </p:val>
                                        </p:tav>
                                        <p:tav tm="100000">
                                          <p:val>
                                            <p:fltVal val="0"/>
                                          </p:val>
                                        </p:tav>
                                      </p:tavLst>
                                    </p:anim>
                                    <p:animEffect transition="out" filter="fade">
                                      <p:cBhvr>
                                        <p:cTn id="628" dur="250"/>
                                        <p:tgtEl>
                                          <p:spTgt spid="270"/>
                                        </p:tgtEl>
                                      </p:cBhvr>
                                    </p:animEffect>
                                    <p:set>
                                      <p:cBhvr>
                                        <p:cTn id="629" dur="1" fill="hold">
                                          <p:stCondLst>
                                            <p:cond delay="249"/>
                                          </p:stCondLst>
                                        </p:cTn>
                                        <p:tgtEl>
                                          <p:spTgt spid="270"/>
                                        </p:tgtEl>
                                        <p:attrNameLst>
                                          <p:attrName>style.visibility</p:attrName>
                                        </p:attrNameLst>
                                      </p:cBhvr>
                                      <p:to>
                                        <p:strVal val="hidden"/>
                                      </p:to>
                                    </p:set>
                                  </p:childTnLst>
                                </p:cTn>
                              </p:par>
                              <p:par>
                                <p:cTn id="630" presetID="53" presetClass="entr" presetSubtype="16" fill="hold" grpId="0" nodeType="withEffect">
                                  <p:stCondLst>
                                    <p:cond delay="0"/>
                                  </p:stCondLst>
                                  <p:childTnLst>
                                    <p:set>
                                      <p:cBhvr>
                                        <p:cTn id="631" dur="1" fill="hold">
                                          <p:stCondLst>
                                            <p:cond delay="0"/>
                                          </p:stCondLst>
                                        </p:cTn>
                                        <p:tgtEl>
                                          <p:spTgt spid="127"/>
                                        </p:tgtEl>
                                        <p:attrNameLst>
                                          <p:attrName>style.visibility</p:attrName>
                                        </p:attrNameLst>
                                      </p:cBhvr>
                                      <p:to>
                                        <p:strVal val="visible"/>
                                      </p:to>
                                    </p:set>
                                    <p:anim calcmode="lin" valueType="num">
                                      <p:cBhvr>
                                        <p:cTn id="632" dur="250" fill="hold"/>
                                        <p:tgtEl>
                                          <p:spTgt spid="127"/>
                                        </p:tgtEl>
                                        <p:attrNameLst>
                                          <p:attrName>ppt_w</p:attrName>
                                        </p:attrNameLst>
                                      </p:cBhvr>
                                      <p:tavLst>
                                        <p:tav tm="0">
                                          <p:val>
                                            <p:fltVal val="0"/>
                                          </p:val>
                                        </p:tav>
                                        <p:tav tm="100000">
                                          <p:val>
                                            <p:strVal val="#ppt_w"/>
                                          </p:val>
                                        </p:tav>
                                      </p:tavLst>
                                    </p:anim>
                                    <p:anim calcmode="lin" valueType="num">
                                      <p:cBhvr>
                                        <p:cTn id="633" dur="250" fill="hold"/>
                                        <p:tgtEl>
                                          <p:spTgt spid="127"/>
                                        </p:tgtEl>
                                        <p:attrNameLst>
                                          <p:attrName>ppt_h</p:attrName>
                                        </p:attrNameLst>
                                      </p:cBhvr>
                                      <p:tavLst>
                                        <p:tav tm="0">
                                          <p:val>
                                            <p:fltVal val="0"/>
                                          </p:val>
                                        </p:tav>
                                        <p:tav tm="100000">
                                          <p:val>
                                            <p:strVal val="#ppt_h"/>
                                          </p:val>
                                        </p:tav>
                                      </p:tavLst>
                                    </p:anim>
                                    <p:animEffect transition="in" filter="fade">
                                      <p:cBhvr>
                                        <p:cTn id="634" dur="250"/>
                                        <p:tgtEl>
                                          <p:spTgt spid="127"/>
                                        </p:tgtEl>
                                      </p:cBhvr>
                                    </p:animEffect>
                                  </p:childTnLst>
                                </p:cTn>
                              </p:par>
                              <p:par>
                                <p:cTn id="635" presetID="53" presetClass="entr" presetSubtype="16" fill="hold" grpId="0" nodeType="withEffect">
                                  <p:stCondLst>
                                    <p:cond delay="1000"/>
                                  </p:stCondLst>
                                  <p:childTnLst>
                                    <p:set>
                                      <p:cBhvr>
                                        <p:cTn id="636" dur="1" fill="hold">
                                          <p:stCondLst>
                                            <p:cond delay="0"/>
                                          </p:stCondLst>
                                        </p:cTn>
                                        <p:tgtEl>
                                          <p:spTgt spid="133"/>
                                        </p:tgtEl>
                                        <p:attrNameLst>
                                          <p:attrName>style.visibility</p:attrName>
                                        </p:attrNameLst>
                                      </p:cBhvr>
                                      <p:to>
                                        <p:strVal val="visible"/>
                                      </p:to>
                                    </p:set>
                                    <p:anim calcmode="lin" valueType="num">
                                      <p:cBhvr>
                                        <p:cTn id="637" dur="250" fill="hold"/>
                                        <p:tgtEl>
                                          <p:spTgt spid="133"/>
                                        </p:tgtEl>
                                        <p:attrNameLst>
                                          <p:attrName>ppt_w</p:attrName>
                                        </p:attrNameLst>
                                      </p:cBhvr>
                                      <p:tavLst>
                                        <p:tav tm="0">
                                          <p:val>
                                            <p:fltVal val="0"/>
                                          </p:val>
                                        </p:tav>
                                        <p:tav tm="100000">
                                          <p:val>
                                            <p:strVal val="#ppt_w"/>
                                          </p:val>
                                        </p:tav>
                                      </p:tavLst>
                                    </p:anim>
                                    <p:anim calcmode="lin" valueType="num">
                                      <p:cBhvr>
                                        <p:cTn id="638" dur="250" fill="hold"/>
                                        <p:tgtEl>
                                          <p:spTgt spid="133"/>
                                        </p:tgtEl>
                                        <p:attrNameLst>
                                          <p:attrName>ppt_h</p:attrName>
                                        </p:attrNameLst>
                                      </p:cBhvr>
                                      <p:tavLst>
                                        <p:tav tm="0">
                                          <p:val>
                                            <p:fltVal val="0"/>
                                          </p:val>
                                        </p:tav>
                                        <p:tav tm="100000">
                                          <p:val>
                                            <p:strVal val="#ppt_h"/>
                                          </p:val>
                                        </p:tav>
                                      </p:tavLst>
                                    </p:anim>
                                    <p:animEffect transition="in" filter="fade">
                                      <p:cBhvr>
                                        <p:cTn id="639" dur="250"/>
                                        <p:tgtEl>
                                          <p:spTgt spid="133"/>
                                        </p:tgtEl>
                                      </p:cBhvr>
                                    </p:animEffect>
                                  </p:childTnLst>
                                </p:cTn>
                              </p:par>
                              <p:par>
                                <p:cTn id="640" presetID="53" presetClass="entr" presetSubtype="16" fill="hold" grpId="0" nodeType="withEffect">
                                  <p:stCondLst>
                                    <p:cond delay="500"/>
                                  </p:stCondLst>
                                  <p:childTnLst>
                                    <p:set>
                                      <p:cBhvr>
                                        <p:cTn id="641" dur="1" fill="hold">
                                          <p:stCondLst>
                                            <p:cond delay="0"/>
                                          </p:stCondLst>
                                        </p:cTn>
                                        <p:tgtEl>
                                          <p:spTgt spid="180"/>
                                        </p:tgtEl>
                                        <p:attrNameLst>
                                          <p:attrName>style.visibility</p:attrName>
                                        </p:attrNameLst>
                                      </p:cBhvr>
                                      <p:to>
                                        <p:strVal val="visible"/>
                                      </p:to>
                                    </p:set>
                                    <p:anim calcmode="lin" valueType="num">
                                      <p:cBhvr>
                                        <p:cTn id="642" dur="250" fill="hold"/>
                                        <p:tgtEl>
                                          <p:spTgt spid="180"/>
                                        </p:tgtEl>
                                        <p:attrNameLst>
                                          <p:attrName>ppt_w</p:attrName>
                                        </p:attrNameLst>
                                      </p:cBhvr>
                                      <p:tavLst>
                                        <p:tav tm="0">
                                          <p:val>
                                            <p:fltVal val="0"/>
                                          </p:val>
                                        </p:tav>
                                        <p:tav tm="100000">
                                          <p:val>
                                            <p:strVal val="#ppt_w"/>
                                          </p:val>
                                        </p:tav>
                                      </p:tavLst>
                                    </p:anim>
                                    <p:anim calcmode="lin" valueType="num">
                                      <p:cBhvr>
                                        <p:cTn id="643" dur="250" fill="hold"/>
                                        <p:tgtEl>
                                          <p:spTgt spid="180"/>
                                        </p:tgtEl>
                                        <p:attrNameLst>
                                          <p:attrName>ppt_h</p:attrName>
                                        </p:attrNameLst>
                                      </p:cBhvr>
                                      <p:tavLst>
                                        <p:tav tm="0">
                                          <p:val>
                                            <p:fltVal val="0"/>
                                          </p:val>
                                        </p:tav>
                                        <p:tav tm="100000">
                                          <p:val>
                                            <p:strVal val="#ppt_h"/>
                                          </p:val>
                                        </p:tav>
                                      </p:tavLst>
                                    </p:anim>
                                    <p:animEffect transition="in" filter="fade">
                                      <p:cBhvr>
                                        <p:cTn id="644" dur="250"/>
                                        <p:tgtEl>
                                          <p:spTgt spid="180"/>
                                        </p:tgtEl>
                                      </p:cBhvr>
                                    </p:animEffect>
                                  </p:childTnLst>
                                </p:cTn>
                              </p:par>
                              <p:par>
                                <p:cTn id="645" presetID="53" presetClass="entr" presetSubtype="16" fill="hold" grpId="0" nodeType="withEffect">
                                  <p:stCondLst>
                                    <p:cond delay="1500"/>
                                  </p:stCondLst>
                                  <p:childTnLst>
                                    <p:set>
                                      <p:cBhvr>
                                        <p:cTn id="646" dur="1" fill="hold">
                                          <p:stCondLst>
                                            <p:cond delay="0"/>
                                          </p:stCondLst>
                                        </p:cTn>
                                        <p:tgtEl>
                                          <p:spTgt spid="181"/>
                                        </p:tgtEl>
                                        <p:attrNameLst>
                                          <p:attrName>style.visibility</p:attrName>
                                        </p:attrNameLst>
                                      </p:cBhvr>
                                      <p:to>
                                        <p:strVal val="visible"/>
                                      </p:to>
                                    </p:set>
                                    <p:anim calcmode="lin" valueType="num">
                                      <p:cBhvr>
                                        <p:cTn id="647" dur="250" fill="hold"/>
                                        <p:tgtEl>
                                          <p:spTgt spid="181"/>
                                        </p:tgtEl>
                                        <p:attrNameLst>
                                          <p:attrName>ppt_w</p:attrName>
                                        </p:attrNameLst>
                                      </p:cBhvr>
                                      <p:tavLst>
                                        <p:tav tm="0">
                                          <p:val>
                                            <p:fltVal val="0"/>
                                          </p:val>
                                        </p:tav>
                                        <p:tav tm="100000">
                                          <p:val>
                                            <p:strVal val="#ppt_w"/>
                                          </p:val>
                                        </p:tav>
                                      </p:tavLst>
                                    </p:anim>
                                    <p:anim calcmode="lin" valueType="num">
                                      <p:cBhvr>
                                        <p:cTn id="648" dur="250" fill="hold"/>
                                        <p:tgtEl>
                                          <p:spTgt spid="181"/>
                                        </p:tgtEl>
                                        <p:attrNameLst>
                                          <p:attrName>ppt_h</p:attrName>
                                        </p:attrNameLst>
                                      </p:cBhvr>
                                      <p:tavLst>
                                        <p:tav tm="0">
                                          <p:val>
                                            <p:fltVal val="0"/>
                                          </p:val>
                                        </p:tav>
                                        <p:tav tm="100000">
                                          <p:val>
                                            <p:strVal val="#ppt_h"/>
                                          </p:val>
                                        </p:tav>
                                      </p:tavLst>
                                    </p:anim>
                                    <p:animEffect transition="in" filter="fade">
                                      <p:cBhvr>
                                        <p:cTn id="649" dur="250"/>
                                        <p:tgtEl>
                                          <p:spTgt spid="181"/>
                                        </p:tgtEl>
                                      </p:cBhvr>
                                    </p:animEffect>
                                  </p:childTnLst>
                                </p:cTn>
                              </p:par>
                              <p:par>
                                <p:cTn id="650" presetID="53" presetClass="entr" presetSubtype="16" fill="hold" nodeType="withEffect">
                                  <p:stCondLst>
                                    <p:cond delay="2500"/>
                                  </p:stCondLst>
                                  <p:childTnLst>
                                    <p:set>
                                      <p:cBhvr>
                                        <p:cTn id="651" dur="1" fill="hold">
                                          <p:stCondLst>
                                            <p:cond delay="0"/>
                                          </p:stCondLst>
                                        </p:cTn>
                                        <p:tgtEl>
                                          <p:spTgt spid="182"/>
                                        </p:tgtEl>
                                        <p:attrNameLst>
                                          <p:attrName>style.visibility</p:attrName>
                                        </p:attrNameLst>
                                      </p:cBhvr>
                                      <p:to>
                                        <p:strVal val="visible"/>
                                      </p:to>
                                    </p:set>
                                    <p:anim calcmode="lin" valueType="num">
                                      <p:cBhvr>
                                        <p:cTn id="652" dur="250" fill="hold"/>
                                        <p:tgtEl>
                                          <p:spTgt spid="182"/>
                                        </p:tgtEl>
                                        <p:attrNameLst>
                                          <p:attrName>ppt_w</p:attrName>
                                        </p:attrNameLst>
                                      </p:cBhvr>
                                      <p:tavLst>
                                        <p:tav tm="0">
                                          <p:val>
                                            <p:fltVal val="0"/>
                                          </p:val>
                                        </p:tav>
                                        <p:tav tm="100000">
                                          <p:val>
                                            <p:strVal val="#ppt_w"/>
                                          </p:val>
                                        </p:tav>
                                      </p:tavLst>
                                    </p:anim>
                                    <p:anim calcmode="lin" valueType="num">
                                      <p:cBhvr>
                                        <p:cTn id="653" dur="250" fill="hold"/>
                                        <p:tgtEl>
                                          <p:spTgt spid="182"/>
                                        </p:tgtEl>
                                        <p:attrNameLst>
                                          <p:attrName>ppt_h</p:attrName>
                                        </p:attrNameLst>
                                      </p:cBhvr>
                                      <p:tavLst>
                                        <p:tav tm="0">
                                          <p:val>
                                            <p:fltVal val="0"/>
                                          </p:val>
                                        </p:tav>
                                        <p:tav tm="100000">
                                          <p:val>
                                            <p:strVal val="#ppt_h"/>
                                          </p:val>
                                        </p:tav>
                                      </p:tavLst>
                                    </p:anim>
                                    <p:animEffect transition="in" filter="fade">
                                      <p:cBhvr>
                                        <p:cTn id="654" dur="250"/>
                                        <p:tgtEl>
                                          <p:spTgt spid="182"/>
                                        </p:tgtEl>
                                      </p:cBhvr>
                                    </p:animEffect>
                                  </p:childTnLst>
                                </p:cTn>
                              </p:par>
                              <p:par>
                                <p:cTn id="655" presetID="53" presetClass="entr" presetSubtype="16" fill="hold" nodeType="withEffect">
                                  <p:stCondLst>
                                    <p:cond delay="3500"/>
                                  </p:stCondLst>
                                  <p:childTnLst>
                                    <p:set>
                                      <p:cBhvr>
                                        <p:cTn id="656" dur="1" fill="hold">
                                          <p:stCondLst>
                                            <p:cond delay="0"/>
                                          </p:stCondLst>
                                        </p:cTn>
                                        <p:tgtEl>
                                          <p:spTgt spid="183"/>
                                        </p:tgtEl>
                                        <p:attrNameLst>
                                          <p:attrName>style.visibility</p:attrName>
                                        </p:attrNameLst>
                                      </p:cBhvr>
                                      <p:to>
                                        <p:strVal val="visible"/>
                                      </p:to>
                                    </p:set>
                                    <p:anim calcmode="lin" valueType="num">
                                      <p:cBhvr>
                                        <p:cTn id="657" dur="250" fill="hold"/>
                                        <p:tgtEl>
                                          <p:spTgt spid="183"/>
                                        </p:tgtEl>
                                        <p:attrNameLst>
                                          <p:attrName>ppt_w</p:attrName>
                                        </p:attrNameLst>
                                      </p:cBhvr>
                                      <p:tavLst>
                                        <p:tav tm="0">
                                          <p:val>
                                            <p:fltVal val="0"/>
                                          </p:val>
                                        </p:tav>
                                        <p:tav tm="100000">
                                          <p:val>
                                            <p:strVal val="#ppt_w"/>
                                          </p:val>
                                        </p:tav>
                                      </p:tavLst>
                                    </p:anim>
                                    <p:anim calcmode="lin" valueType="num">
                                      <p:cBhvr>
                                        <p:cTn id="658" dur="250" fill="hold"/>
                                        <p:tgtEl>
                                          <p:spTgt spid="183"/>
                                        </p:tgtEl>
                                        <p:attrNameLst>
                                          <p:attrName>ppt_h</p:attrName>
                                        </p:attrNameLst>
                                      </p:cBhvr>
                                      <p:tavLst>
                                        <p:tav tm="0">
                                          <p:val>
                                            <p:fltVal val="0"/>
                                          </p:val>
                                        </p:tav>
                                        <p:tav tm="100000">
                                          <p:val>
                                            <p:strVal val="#ppt_h"/>
                                          </p:val>
                                        </p:tav>
                                      </p:tavLst>
                                    </p:anim>
                                    <p:animEffect transition="in" filter="fade">
                                      <p:cBhvr>
                                        <p:cTn id="659" dur="250"/>
                                        <p:tgtEl>
                                          <p:spTgt spid="183"/>
                                        </p:tgtEl>
                                      </p:cBhvr>
                                    </p:animEffect>
                                  </p:childTnLst>
                                </p:cTn>
                              </p:par>
                              <p:par>
                                <p:cTn id="660" presetID="53" presetClass="entr" presetSubtype="16" fill="hold" grpId="0" nodeType="withEffect">
                                  <p:stCondLst>
                                    <p:cond delay="3000"/>
                                  </p:stCondLst>
                                  <p:childTnLst>
                                    <p:set>
                                      <p:cBhvr>
                                        <p:cTn id="661" dur="1" fill="hold">
                                          <p:stCondLst>
                                            <p:cond delay="0"/>
                                          </p:stCondLst>
                                        </p:cTn>
                                        <p:tgtEl>
                                          <p:spTgt spid="184"/>
                                        </p:tgtEl>
                                        <p:attrNameLst>
                                          <p:attrName>style.visibility</p:attrName>
                                        </p:attrNameLst>
                                      </p:cBhvr>
                                      <p:to>
                                        <p:strVal val="visible"/>
                                      </p:to>
                                    </p:set>
                                    <p:anim calcmode="lin" valueType="num">
                                      <p:cBhvr>
                                        <p:cTn id="662" dur="250" fill="hold"/>
                                        <p:tgtEl>
                                          <p:spTgt spid="184"/>
                                        </p:tgtEl>
                                        <p:attrNameLst>
                                          <p:attrName>ppt_w</p:attrName>
                                        </p:attrNameLst>
                                      </p:cBhvr>
                                      <p:tavLst>
                                        <p:tav tm="0">
                                          <p:val>
                                            <p:fltVal val="0"/>
                                          </p:val>
                                        </p:tav>
                                        <p:tav tm="100000">
                                          <p:val>
                                            <p:strVal val="#ppt_w"/>
                                          </p:val>
                                        </p:tav>
                                      </p:tavLst>
                                    </p:anim>
                                    <p:anim calcmode="lin" valueType="num">
                                      <p:cBhvr>
                                        <p:cTn id="663" dur="250" fill="hold"/>
                                        <p:tgtEl>
                                          <p:spTgt spid="184"/>
                                        </p:tgtEl>
                                        <p:attrNameLst>
                                          <p:attrName>ppt_h</p:attrName>
                                        </p:attrNameLst>
                                      </p:cBhvr>
                                      <p:tavLst>
                                        <p:tav tm="0">
                                          <p:val>
                                            <p:fltVal val="0"/>
                                          </p:val>
                                        </p:tav>
                                        <p:tav tm="100000">
                                          <p:val>
                                            <p:strVal val="#ppt_h"/>
                                          </p:val>
                                        </p:tav>
                                      </p:tavLst>
                                    </p:anim>
                                    <p:animEffect transition="in" filter="fade">
                                      <p:cBhvr>
                                        <p:cTn id="664" dur="250"/>
                                        <p:tgtEl>
                                          <p:spTgt spid="184"/>
                                        </p:tgtEl>
                                      </p:cBhvr>
                                    </p:animEffect>
                                  </p:childTnLst>
                                </p:cTn>
                              </p:par>
                              <p:par>
                                <p:cTn id="665" presetID="53" presetClass="entr" presetSubtype="16" fill="hold" grpId="0" nodeType="withEffect">
                                  <p:stCondLst>
                                    <p:cond delay="4000"/>
                                  </p:stCondLst>
                                  <p:childTnLst>
                                    <p:set>
                                      <p:cBhvr>
                                        <p:cTn id="666" dur="1" fill="hold">
                                          <p:stCondLst>
                                            <p:cond delay="0"/>
                                          </p:stCondLst>
                                        </p:cTn>
                                        <p:tgtEl>
                                          <p:spTgt spid="185"/>
                                        </p:tgtEl>
                                        <p:attrNameLst>
                                          <p:attrName>style.visibility</p:attrName>
                                        </p:attrNameLst>
                                      </p:cBhvr>
                                      <p:to>
                                        <p:strVal val="visible"/>
                                      </p:to>
                                    </p:set>
                                    <p:anim calcmode="lin" valueType="num">
                                      <p:cBhvr>
                                        <p:cTn id="667" dur="250" fill="hold"/>
                                        <p:tgtEl>
                                          <p:spTgt spid="185"/>
                                        </p:tgtEl>
                                        <p:attrNameLst>
                                          <p:attrName>ppt_w</p:attrName>
                                        </p:attrNameLst>
                                      </p:cBhvr>
                                      <p:tavLst>
                                        <p:tav tm="0">
                                          <p:val>
                                            <p:fltVal val="0"/>
                                          </p:val>
                                        </p:tav>
                                        <p:tav tm="100000">
                                          <p:val>
                                            <p:strVal val="#ppt_w"/>
                                          </p:val>
                                        </p:tav>
                                      </p:tavLst>
                                    </p:anim>
                                    <p:anim calcmode="lin" valueType="num">
                                      <p:cBhvr>
                                        <p:cTn id="668" dur="250" fill="hold"/>
                                        <p:tgtEl>
                                          <p:spTgt spid="185"/>
                                        </p:tgtEl>
                                        <p:attrNameLst>
                                          <p:attrName>ppt_h</p:attrName>
                                        </p:attrNameLst>
                                      </p:cBhvr>
                                      <p:tavLst>
                                        <p:tav tm="0">
                                          <p:val>
                                            <p:fltVal val="0"/>
                                          </p:val>
                                        </p:tav>
                                        <p:tav tm="100000">
                                          <p:val>
                                            <p:strVal val="#ppt_h"/>
                                          </p:val>
                                        </p:tav>
                                      </p:tavLst>
                                    </p:anim>
                                    <p:animEffect transition="in" filter="fade">
                                      <p:cBhvr>
                                        <p:cTn id="669" dur="250"/>
                                        <p:tgtEl>
                                          <p:spTgt spid="185"/>
                                        </p:tgtEl>
                                      </p:cBhvr>
                                    </p:animEffect>
                                  </p:childTnLst>
                                </p:cTn>
                              </p:par>
                              <p:par>
                                <p:cTn id="670" presetID="53" presetClass="entr" presetSubtype="16" fill="hold" nodeType="withEffect">
                                  <p:stCondLst>
                                    <p:cond delay="5000"/>
                                  </p:stCondLst>
                                  <p:childTnLst>
                                    <p:set>
                                      <p:cBhvr>
                                        <p:cTn id="671" dur="1" fill="hold">
                                          <p:stCondLst>
                                            <p:cond delay="0"/>
                                          </p:stCondLst>
                                        </p:cTn>
                                        <p:tgtEl>
                                          <p:spTgt spid="271"/>
                                        </p:tgtEl>
                                        <p:attrNameLst>
                                          <p:attrName>style.visibility</p:attrName>
                                        </p:attrNameLst>
                                      </p:cBhvr>
                                      <p:to>
                                        <p:strVal val="visible"/>
                                      </p:to>
                                    </p:set>
                                    <p:anim calcmode="lin" valueType="num">
                                      <p:cBhvr>
                                        <p:cTn id="672" dur="250" fill="hold"/>
                                        <p:tgtEl>
                                          <p:spTgt spid="271"/>
                                        </p:tgtEl>
                                        <p:attrNameLst>
                                          <p:attrName>ppt_w</p:attrName>
                                        </p:attrNameLst>
                                      </p:cBhvr>
                                      <p:tavLst>
                                        <p:tav tm="0">
                                          <p:val>
                                            <p:fltVal val="0"/>
                                          </p:val>
                                        </p:tav>
                                        <p:tav tm="100000">
                                          <p:val>
                                            <p:strVal val="#ppt_w"/>
                                          </p:val>
                                        </p:tav>
                                      </p:tavLst>
                                    </p:anim>
                                    <p:anim calcmode="lin" valueType="num">
                                      <p:cBhvr>
                                        <p:cTn id="673" dur="250" fill="hold"/>
                                        <p:tgtEl>
                                          <p:spTgt spid="271"/>
                                        </p:tgtEl>
                                        <p:attrNameLst>
                                          <p:attrName>ppt_h</p:attrName>
                                        </p:attrNameLst>
                                      </p:cBhvr>
                                      <p:tavLst>
                                        <p:tav tm="0">
                                          <p:val>
                                            <p:fltVal val="0"/>
                                          </p:val>
                                        </p:tav>
                                        <p:tav tm="100000">
                                          <p:val>
                                            <p:strVal val="#ppt_h"/>
                                          </p:val>
                                        </p:tav>
                                      </p:tavLst>
                                    </p:anim>
                                    <p:animEffect transition="in" filter="fade">
                                      <p:cBhvr>
                                        <p:cTn id="674" dur="250"/>
                                        <p:tgtEl>
                                          <p:spTgt spid="271"/>
                                        </p:tgtEl>
                                      </p:cBhvr>
                                    </p:animEffect>
                                  </p:childTnLst>
                                </p:cTn>
                              </p:par>
                              <p:par>
                                <p:cTn id="675" presetID="53" presetClass="entr" presetSubtype="16" fill="hold" nodeType="withEffect">
                                  <p:stCondLst>
                                    <p:cond delay="4500"/>
                                  </p:stCondLst>
                                  <p:childTnLst>
                                    <p:set>
                                      <p:cBhvr>
                                        <p:cTn id="676" dur="1" fill="hold">
                                          <p:stCondLst>
                                            <p:cond delay="0"/>
                                          </p:stCondLst>
                                        </p:cTn>
                                        <p:tgtEl>
                                          <p:spTgt spid="273"/>
                                        </p:tgtEl>
                                        <p:attrNameLst>
                                          <p:attrName>style.visibility</p:attrName>
                                        </p:attrNameLst>
                                      </p:cBhvr>
                                      <p:to>
                                        <p:strVal val="visible"/>
                                      </p:to>
                                    </p:set>
                                    <p:anim calcmode="lin" valueType="num">
                                      <p:cBhvr>
                                        <p:cTn id="677" dur="250" fill="hold"/>
                                        <p:tgtEl>
                                          <p:spTgt spid="273"/>
                                        </p:tgtEl>
                                        <p:attrNameLst>
                                          <p:attrName>ppt_w</p:attrName>
                                        </p:attrNameLst>
                                      </p:cBhvr>
                                      <p:tavLst>
                                        <p:tav tm="0">
                                          <p:val>
                                            <p:fltVal val="0"/>
                                          </p:val>
                                        </p:tav>
                                        <p:tav tm="100000">
                                          <p:val>
                                            <p:strVal val="#ppt_w"/>
                                          </p:val>
                                        </p:tav>
                                      </p:tavLst>
                                    </p:anim>
                                    <p:anim calcmode="lin" valueType="num">
                                      <p:cBhvr>
                                        <p:cTn id="678" dur="250" fill="hold"/>
                                        <p:tgtEl>
                                          <p:spTgt spid="273"/>
                                        </p:tgtEl>
                                        <p:attrNameLst>
                                          <p:attrName>ppt_h</p:attrName>
                                        </p:attrNameLst>
                                      </p:cBhvr>
                                      <p:tavLst>
                                        <p:tav tm="0">
                                          <p:val>
                                            <p:fltVal val="0"/>
                                          </p:val>
                                        </p:tav>
                                        <p:tav tm="100000">
                                          <p:val>
                                            <p:strVal val="#ppt_h"/>
                                          </p:val>
                                        </p:tav>
                                      </p:tavLst>
                                    </p:anim>
                                    <p:animEffect transition="in" filter="fade">
                                      <p:cBhvr>
                                        <p:cTn id="679" dur="250"/>
                                        <p:tgtEl>
                                          <p:spTgt spid="273"/>
                                        </p:tgtEl>
                                      </p:cBhvr>
                                    </p:animEffect>
                                  </p:childTnLst>
                                </p:cTn>
                              </p:par>
                              <p:par>
                                <p:cTn id="680" presetID="53" presetClass="entr" presetSubtype="16" fill="hold" nodeType="withEffect">
                                  <p:stCondLst>
                                    <p:cond delay="2000"/>
                                  </p:stCondLst>
                                  <p:childTnLst>
                                    <p:set>
                                      <p:cBhvr>
                                        <p:cTn id="681" dur="1" fill="hold">
                                          <p:stCondLst>
                                            <p:cond delay="0"/>
                                          </p:stCondLst>
                                        </p:cTn>
                                        <p:tgtEl>
                                          <p:spTgt spid="269"/>
                                        </p:tgtEl>
                                        <p:attrNameLst>
                                          <p:attrName>style.visibility</p:attrName>
                                        </p:attrNameLst>
                                      </p:cBhvr>
                                      <p:to>
                                        <p:strVal val="visible"/>
                                      </p:to>
                                    </p:set>
                                    <p:anim calcmode="lin" valueType="num">
                                      <p:cBhvr>
                                        <p:cTn id="682" dur="250" fill="hold"/>
                                        <p:tgtEl>
                                          <p:spTgt spid="269"/>
                                        </p:tgtEl>
                                        <p:attrNameLst>
                                          <p:attrName>ppt_w</p:attrName>
                                        </p:attrNameLst>
                                      </p:cBhvr>
                                      <p:tavLst>
                                        <p:tav tm="0">
                                          <p:val>
                                            <p:fltVal val="0"/>
                                          </p:val>
                                        </p:tav>
                                        <p:tav tm="100000">
                                          <p:val>
                                            <p:strVal val="#ppt_w"/>
                                          </p:val>
                                        </p:tav>
                                      </p:tavLst>
                                    </p:anim>
                                    <p:anim calcmode="lin" valueType="num">
                                      <p:cBhvr>
                                        <p:cTn id="683" dur="250" fill="hold"/>
                                        <p:tgtEl>
                                          <p:spTgt spid="269"/>
                                        </p:tgtEl>
                                        <p:attrNameLst>
                                          <p:attrName>ppt_h</p:attrName>
                                        </p:attrNameLst>
                                      </p:cBhvr>
                                      <p:tavLst>
                                        <p:tav tm="0">
                                          <p:val>
                                            <p:fltVal val="0"/>
                                          </p:val>
                                        </p:tav>
                                        <p:tav tm="100000">
                                          <p:val>
                                            <p:strVal val="#ppt_h"/>
                                          </p:val>
                                        </p:tav>
                                      </p:tavLst>
                                    </p:anim>
                                    <p:animEffect transition="in" filter="fade">
                                      <p:cBhvr>
                                        <p:cTn id="684" dur="250"/>
                                        <p:tgtEl>
                                          <p:spTgt spid="269"/>
                                        </p:tgtEl>
                                      </p:cBhvr>
                                    </p:animEffect>
                                  </p:childTnLst>
                                </p:cTn>
                              </p:par>
                            </p:childTnLst>
                          </p:cTn>
                        </p:par>
                      </p:childTnLst>
                    </p:cTn>
                  </p:par>
                  <p:par>
                    <p:cTn id="685" fill="hold">
                      <p:stCondLst>
                        <p:cond delay="indefinite"/>
                      </p:stCondLst>
                      <p:childTnLst>
                        <p:par>
                          <p:cTn id="686" fill="hold">
                            <p:stCondLst>
                              <p:cond delay="0"/>
                            </p:stCondLst>
                            <p:childTnLst>
                              <p:par>
                                <p:cTn id="687" presetID="53" presetClass="entr" presetSubtype="16" fill="hold" grpId="0" nodeType="clickEffect">
                                  <p:stCondLst>
                                    <p:cond delay="0"/>
                                  </p:stCondLst>
                                  <p:childTnLst>
                                    <p:set>
                                      <p:cBhvr>
                                        <p:cTn id="688" dur="1" fill="hold">
                                          <p:stCondLst>
                                            <p:cond delay="0"/>
                                          </p:stCondLst>
                                        </p:cTn>
                                        <p:tgtEl>
                                          <p:spTgt spid="210"/>
                                        </p:tgtEl>
                                        <p:attrNameLst>
                                          <p:attrName>style.visibility</p:attrName>
                                        </p:attrNameLst>
                                      </p:cBhvr>
                                      <p:to>
                                        <p:strVal val="visible"/>
                                      </p:to>
                                    </p:set>
                                    <p:anim calcmode="lin" valueType="num">
                                      <p:cBhvr>
                                        <p:cTn id="689" dur="250" fill="hold"/>
                                        <p:tgtEl>
                                          <p:spTgt spid="210"/>
                                        </p:tgtEl>
                                        <p:attrNameLst>
                                          <p:attrName>ppt_w</p:attrName>
                                        </p:attrNameLst>
                                      </p:cBhvr>
                                      <p:tavLst>
                                        <p:tav tm="0">
                                          <p:val>
                                            <p:fltVal val="0"/>
                                          </p:val>
                                        </p:tav>
                                        <p:tav tm="100000">
                                          <p:val>
                                            <p:strVal val="#ppt_w"/>
                                          </p:val>
                                        </p:tav>
                                      </p:tavLst>
                                    </p:anim>
                                    <p:anim calcmode="lin" valueType="num">
                                      <p:cBhvr>
                                        <p:cTn id="690" dur="250" fill="hold"/>
                                        <p:tgtEl>
                                          <p:spTgt spid="210"/>
                                        </p:tgtEl>
                                        <p:attrNameLst>
                                          <p:attrName>ppt_h</p:attrName>
                                        </p:attrNameLst>
                                      </p:cBhvr>
                                      <p:tavLst>
                                        <p:tav tm="0">
                                          <p:val>
                                            <p:fltVal val="0"/>
                                          </p:val>
                                        </p:tav>
                                        <p:tav tm="100000">
                                          <p:val>
                                            <p:strVal val="#ppt_h"/>
                                          </p:val>
                                        </p:tav>
                                      </p:tavLst>
                                    </p:anim>
                                    <p:animEffect transition="in" filter="fade">
                                      <p:cBhvr>
                                        <p:cTn id="691" dur="250"/>
                                        <p:tgtEl>
                                          <p:spTgt spid="210"/>
                                        </p:tgtEl>
                                      </p:cBhvr>
                                    </p:animEffect>
                                  </p:childTnLst>
                                </p:cTn>
                              </p:par>
                              <p:par>
                                <p:cTn id="692" presetID="53" presetClass="entr" presetSubtype="16" fill="hold" grpId="0" nodeType="withEffect">
                                  <p:stCondLst>
                                    <p:cond delay="500"/>
                                  </p:stCondLst>
                                  <p:childTnLst>
                                    <p:set>
                                      <p:cBhvr>
                                        <p:cTn id="693" dur="1" fill="hold">
                                          <p:stCondLst>
                                            <p:cond delay="0"/>
                                          </p:stCondLst>
                                        </p:cTn>
                                        <p:tgtEl>
                                          <p:spTgt spid="211"/>
                                        </p:tgtEl>
                                        <p:attrNameLst>
                                          <p:attrName>style.visibility</p:attrName>
                                        </p:attrNameLst>
                                      </p:cBhvr>
                                      <p:to>
                                        <p:strVal val="visible"/>
                                      </p:to>
                                    </p:set>
                                    <p:anim calcmode="lin" valueType="num">
                                      <p:cBhvr>
                                        <p:cTn id="694" dur="250" fill="hold"/>
                                        <p:tgtEl>
                                          <p:spTgt spid="211"/>
                                        </p:tgtEl>
                                        <p:attrNameLst>
                                          <p:attrName>ppt_w</p:attrName>
                                        </p:attrNameLst>
                                      </p:cBhvr>
                                      <p:tavLst>
                                        <p:tav tm="0">
                                          <p:val>
                                            <p:fltVal val="0"/>
                                          </p:val>
                                        </p:tav>
                                        <p:tav tm="100000">
                                          <p:val>
                                            <p:strVal val="#ppt_w"/>
                                          </p:val>
                                        </p:tav>
                                      </p:tavLst>
                                    </p:anim>
                                    <p:anim calcmode="lin" valueType="num">
                                      <p:cBhvr>
                                        <p:cTn id="695" dur="250" fill="hold"/>
                                        <p:tgtEl>
                                          <p:spTgt spid="211"/>
                                        </p:tgtEl>
                                        <p:attrNameLst>
                                          <p:attrName>ppt_h</p:attrName>
                                        </p:attrNameLst>
                                      </p:cBhvr>
                                      <p:tavLst>
                                        <p:tav tm="0">
                                          <p:val>
                                            <p:fltVal val="0"/>
                                          </p:val>
                                        </p:tav>
                                        <p:tav tm="100000">
                                          <p:val>
                                            <p:strVal val="#ppt_h"/>
                                          </p:val>
                                        </p:tav>
                                      </p:tavLst>
                                    </p:anim>
                                    <p:animEffect transition="in" filter="fade">
                                      <p:cBhvr>
                                        <p:cTn id="696" dur="250"/>
                                        <p:tgtEl>
                                          <p:spTgt spid="211"/>
                                        </p:tgtEl>
                                      </p:cBhvr>
                                    </p:animEffect>
                                  </p:childTnLst>
                                </p:cTn>
                              </p:par>
                            </p:childTnLst>
                          </p:cTn>
                        </p:par>
                      </p:childTnLst>
                    </p:cTn>
                  </p:par>
                  <p:par>
                    <p:cTn id="697" fill="hold">
                      <p:stCondLst>
                        <p:cond delay="indefinite"/>
                      </p:stCondLst>
                      <p:childTnLst>
                        <p:par>
                          <p:cTn id="698" fill="hold">
                            <p:stCondLst>
                              <p:cond delay="0"/>
                            </p:stCondLst>
                            <p:childTnLst>
                              <p:par>
                                <p:cTn id="699" presetID="53" presetClass="exit" presetSubtype="32" fill="hold" grpId="1" nodeType="clickEffect">
                                  <p:stCondLst>
                                    <p:cond delay="0"/>
                                  </p:stCondLst>
                                  <p:childTnLst>
                                    <p:anim calcmode="lin" valueType="num">
                                      <p:cBhvr>
                                        <p:cTn id="700" dur="250"/>
                                        <p:tgtEl>
                                          <p:spTgt spid="127"/>
                                        </p:tgtEl>
                                        <p:attrNameLst>
                                          <p:attrName>ppt_w</p:attrName>
                                        </p:attrNameLst>
                                      </p:cBhvr>
                                      <p:tavLst>
                                        <p:tav tm="0">
                                          <p:val>
                                            <p:strVal val="ppt_w"/>
                                          </p:val>
                                        </p:tav>
                                        <p:tav tm="100000">
                                          <p:val>
                                            <p:fltVal val="0"/>
                                          </p:val>
                                        </p:tav>
                                      </p:tavLst>
                                    </p:anim>
                                    <p:anim calcmode="lin" valueType="num">
                                      <p:cBhvr>
                                        <p:cTn id="701" dur="250"/>
                                        <p:tgtEl>
                                          <p:spTgt spid="127"/>
                                        </p:tgtEl>
                                        <p:attrNameLst>
                                          <p:attrName>ppt_h</p:attrName>
                                        </p:attrNameLst>
                                      </p:cBhvr>
                                      <p:tavLst>
                                        <p:tav tm="0">
                                          <p:val>
                                            <p:strVal val="ppt_h"/>
                                          </p:val>
                                        </p:tav>
                                        <p:tav tm="100000">
                                          <p:val>
                                            <p:fltVal val="0"/>
                                          </p:val>
                                        </p:tav>
                                      </p:tavLst>
                                    </p:anim>
                                    <p:animEffect transition="out" filter="fade">
                                      <p:cBhvr>
                                        <p:cTn id="702" dur="250"/>
                                        <p:tgtEl>
                                          <p:spTgt spid="127"/>
                                        </p:tgtEl>
                                      </p:cBhvr>
                                    </p:animEffect>
                                    <p:set>
                                      <p:cBhvr>
                                        <p:cTn id="703" dur="1" fill="hold">
                                          <p:stCondLst>
                                            <p:cond delay="249"/>
                                          </p:stCondLst>
                                        </p:cTn>
                                        <p:tgtEl>
                                          <p:spTgt spid="127"/>
                                        </p:tgtEl>
                                        <p:attrNameLst>
                                          <p:attrName>style.visibility</p:attrName>
                                        </p:attrNameLst>
                                      </p:cBhvr>
                                      <p:to>
                                        <p:strVal val="hidden"/>
                                      </p:to>
                                    </p:set>
                                  </p:childTnLst>
                                </p:cTn>
                              </p:par>
                              <p:par>
                                <p:cTn id="704" presetID="53" presetClass="exit" presetSubtype="32" fill="hold" grpId="1" nodeType="withEffect">
                                  <p:stCondLst>
                                    <p:cond delay="1000"/>
                                  </p:stCondLst>
                                  <p:childTnLst>
                                    <p:anim calcmode="lin" valueType="num">
                                      <p:cBhvr>
                                        <p:cTn id="705" dur="250"/>
                                        <p:tgtEl>
                                          <p:spTgt spid="133"/>
                                        </p:tgtEl>
                                        <p:attrNameLst>
                                          <p:attrName>ppt_w</p:attrName>
                                        </p:attrNameLst>
                                      </p:cBhvr>
                                      <p:tavLst>
                                        <p:tav tm="0">
                                          <p:val>
                                            <p:strVal val="ppt_w"/>
                                          </p:val>
                                        </p:tav>
                                        <p:tav tm="100000">
                                          <p:val>
                                            <p:fltVal val="0"/>
                                          </p:val>
                                        </p:tav>
                                      </p:tavLst>
                                    </p:anim>
                                    <p:anim calcmode="lin" valueType="num">
                                      <p:cBhvr>
                                        <p:cTn id="706" dur="250"/>
                                        <p:tgtEl>
                                          <p:spTgt spid="133"/>
                                        </p:tgtEl>
                                        <p:attrNameLst>
                                          <p:attrName>ppt_h</p:attrName>
                                        </p:attrNameLst>
                                      </p:cBhvr>
                                      <p:tavLst>
                                        <p:tav tm="0">
                                          <p:val>
                                            <p:strVal val="ppt_h"/>
                                          </p:val>
                                        </p:tav>
                                        <p:tav tm="100000">
                                          <p:val>
                                            <p:fltVal val="0"/>
                                          </p:val>
                                        </p:tav>
                                      </p:tavLst>
                                    </p:anim>
                                    <p:animEffect transition="out" filter="fade">
                                      <p:cBhvr>
                                        <p:cTn id="707" dur="250"/>
                                        <p:tgtEl>
                                          <p:spTgt spid="133"/>
                                        </p:tgtEl>
                                      </p:cBhvr>
                                    </p:animEffect>
                                    <p:set>
                                      <p:cBhvr>
                                        <p:cTn id="708" dur="1" fill="hold">
                                          <p:stCondLst>
                                            <p:cond delay="249"/>
                                          </p:stCondLst>
                                        </p:cTn>
                                        <p:tgtEl>
                                          <p:spTgt spid="133"/>
                                        </p:tgtEl>
                                        <p:attrNameLst>
                                          <p:attrName>style.visibility</p:attrName>
                                        </p:attrNameLst>
                                      </p:cBhvr>
                                      <p:to>
                                        <p:strVal val="hidden"/>
                                      </p:to>
                                    </p:set>
                                  </p:childTnLst>
                                </p:cTn>
                              </p:par>
                              <p:par>
                                <p:cTn id="709" presetID="53" presetClass="exit" presetSubtype="32" fill="hold" grpId="1" nodeType="withEffect">
                                  <p:stCondLst>
                                    <p:cond delay="500"/>
                                  </p:stCondLst>
                                  <p:childTnLst>
                                    <p:anim calcmode="lin" valueType="num">
                                      <p:cBhvr>
                                        <p:cTn id="710" dur="250"/>
                                        <p:tgtEl>
                                          <p:spTgt spid="180"/>
                                        </p:tgtEl>
                                        <p:attrNameLst>
                                          <p:attrName>ppt_w</p:attrName>
                                        </p:attrNameLst>
                                      </p:cBhvr>
                                      <p:tavLst>
                                        <p:tav tm="0">
                                          <p:val>
                                            <p:strVal val="ppt_w"/>
                                          </p:val>
                                        </p:tav>
                                        <p:tav tm="100000">
                                          <p:val>
                                            <p:fltVal val="0"/>
                                          </p:val>
                                        </p:tav>
                                      </p:tavLst>
                                    </p:anim>
                                    <p:anim calcmode="lin" valueType="num">
                                      <p:cBhvr>
                                        <p:cTn id="711" dur="250"/>
                                        <p:tgtEl>
                                          <p:spTgt spid="180"/>
                                        </p:tgtEl>
                                        <p:attrNameLst>
                                          <p:attrName>ppt_h</p:attrName>
                                        </p:attrNameLst>
                                      </p:cBhvr>
                                      <p:tavLst>
                                        <p:tav tm="0">
                                          <p:val>
                                            <p:strVal val="ppt_h"/>
                                          </p:val>
                                        </p:tav>
                                        <p:tav tm="100000">
                                          <p:val>
                                            <p:fltVal val="0"/>
                                          </p:val>
                                        </p:tav>
                                      </p:tavLst>
                                    </p:anim>
                                    <p:animEffect transition="out" filter="fade">
                                      <p:cBhvr>
                                        <p:cTn id="712" dur="250"/>
                                        <p:tgtEl>
                                          <p:spTgt spid="180"/>
                                        </p:tgtEl>
                                      </p:cBhvr>
                                    </p:animEffect>
                                    <p:set>
                                      <p:cBhvr>
                                        <p:cTn id="713" dur="1" fill="hold">
                                          <p:stCondLst>
                                            <p:cond delay="249"/>
                                          </p:stCondLst>
                                        </p:cTn>
                                        <p:tgtEl>
                                          <p:spTgt spid="180"/>
                                        </p:tgtEl>
                                        <p:attrNameLst>
                                          <p:attrName>style.visibility</p:attrName>
                                        </p:attrNameLst>
                                      </p:cBhvr>
                                      <p:to>
                                        <p:strVal val="hidden"/>
                                      </p:to>
                                    </p:set>
                                  </p:childTnLst>
                                </p:cTn>
                              </p:par>
                              <p:par>
                                <p:cTn id="714" presetID="53" presetClass="exit" presetSubtype="32" fill="hold" grpId="1" nodeType="withEffect">
                                  <p:stCondLst>
                                    <p:cond delay="500"/>
                                  </p:stCondLst>
                                  <p:childTnLst>
                                    <p:anim calcmode="lin" valueType="num">
                                      <p:cBhvr>
                                        <p:cTn id="715" dur="250"/>
                                        <p:tgtEl>
                                          <p:spTgt spid="181"/>
                                        </p:tgtEl>
                                        <p:attrNameLst>
                                          <p:attrName>ppt_w</p:attrName>
                                        </p:attrNameLst>
                                      </p:cBhvr>
                                      <p:tavLst>
                                        <p:tav tm="0">
                                          <p:val>
                                            <p:strVal val="ppt_w"/>
                                          </p:val>
                                        </p:tav>
                                        <p:tav tm="100000">
                                          <p:val>
                                            <p:fltVal val="0"/>
                                          </p:val>
                                        </p:tav>
                                      </p:tavLst>
                                    </p:anim>
                                    <p:anim calcmode="lin" valueType="num">
                                      <p:cBhvr>
                                        <p:cTn id="716" dur="250"/>
                                        <p:tgtEl>
                                          <p:spTgt spid="181"/>
                                        </p:tgtEl>
                                        <p:attrNameLst>
                                          <p:attrName>ppt_h</p:attrName>
                                        </p:attrNameLst>
                                      </p:cBhvr>
                                      <p:tavLst>
                                        <p:tav tm="0">
                                          <p:val>
                                            <p:strVal val="ppt_h"/>
                                          </p:val>
                                        </p:tav>
                                        <p:tav tm="100000">
                                          <p:val>
                                            <p:fltVal val="0"/>
                                          </p:val>
                                        </p:tav>
                                      </p:tavLst>
                                    </p:anim>
                                    <p:animEffect transition="out" filter="fade">
                                      <p:cBhvr>
                                        <p:cTn id="717" dur="250"/>
                                        <p:tgtEl>
                                          <p:spTgt spid="181"/>
                                        </p:tgtEl>
                                      </p:cBhvr>
                                    </p:animEffect>
                                    <p:set>
                                      <p:cBhvr>
                                        <p:cTn id="718" dur="1" fill="hold">
                                          <p:stCondLst>
                                            <p:cond delay="249"/>
                                          </p:stCondLst>
                                        </p:cTn>
                                        <p:tgtEl>
                                          <p:spTgt spid="181"/>
                                        </p:tgtEl>
                                        <p:attrNameLst>
                                          <p:attrName>style.visibility</p:attrName>
                                        </p:attrNameLst>
                                      </p:cBhvr>
                                      <p:to>
                                        <p:strVal val="hidden"/>
                                      </p:to>
                                    </p:set>
                                  </p:childTnLst>
                                </p:cTn>
                              </p:par>
                              <p:par>
                                <p:cTn id="719" presetID="53" presetClass="exit" presetSubtype="32" fill="hold" nodeType="withEffect">
                                  <p:stCondLst>
                                    <p:cond delay="500"/>
                                  </p:stCondLst>
                                  <p:childTnLst>
                                    <p:anim calcmode="lin" valueType="num">
                                      <p:cBhvr>
                                        <p:cTn id="720" dur="250"/>
                                        <p:tgtEl>
                                          <p:spTgt spid="182"/>
                                        </p:tgtEl>
                                        <p:attrNameLst>
                                          <p:attrName>ppt_w</p:attrName>
                                        </p:attrNameLst>
                                      </p:cBhvr>
                                      <p:tavLst>
                                        <p:tav tm="0">
                                          <p:val>
                                            <p:strVal val="ppt_w"/>
                                          </p:val>
                                        </p:tav>
                                        <p:tav tm="100000">
                                          <p:val>
                                            <p:fltVal val="0"/>
                                          </p:val>
                                        </p:tav>
                                      </p:tavLst>
                                    </p:anim>
                                    <p:anim calcmode="lin" valueType="num">
                                      <p:cBhvr>
                                        <p:cTn id="721" dur="250"/>
                                        <p:tgtEl>
                                          <p:spTgt spid="182"/>
                                        </p:tgtEl>
                                        <p:attrNameLst>
                                          <p:attrName>ppt_h</p:attrName>
                                        </p:attrNameLst>
                                      </p:cBhvr>
                                      <p:tavLst>
                                        <p:tav tm="0">
                                          <p:val>
                                            <p:strVal val="ppt_h"/>
                                          </p:val>
                                        </p:tav>
                                        <p:tav tm="100000">
                                          <p:val>
                                            <p:fltVal val="0"/>
                                          </p:val>
                                        </p:tav>
                                      </p:tavLst>
                                    </p:anim>
                                    <p:animEffect transition="out" filter="fade">
                                      <p:cBhvr>
                                        <p:cTn id="722" dur="250"/>
                                        <p:tgtEl>
                                          <p:spTgt spid="182"/>
                                        </p:tgtEl>
                                      </p:cBhvr>
                                    </p:animEffect>
                                    <p:set>
                                      <p:cBhvr>
                                        <p:cTn id="723" dur="1" fill="hold">
                                          <p:stCondLst>
                                            <p:cond delay="249"/>
                                          </p:stCondLst>
                                        </p:cTn>
                                        <p:tgtEl>
                                          <p:spTgt spid="182"/>
                                        </p:tgtEl>
                                        <p:attrNameLst>
                                          <p:attrName>style.visibility</p:attrName>
                                        </p:attrNameLst>
                                      </p:cBhvr>
                                      <p:to>
                                        <p:strVal val="hidden"/>
                                      </p:to>
                                    </p:set>
                                  </p:childTnLst>
                                </p:cTn>
                              </p:par>
                              <p:par>
                                <p:cTn id="724" presetID="53" presetClass="exit" presetSubtype="32" fill="hold" nodeType="withEffect">
                                  <p:stCondLst>
                                    <p:cond delay="500"/>
                                  </p:stCondLst>
                                  <p:childTnLst>
                                    <p:anim calcmode="lin" valueType="num">
                                      <p:cBhvr>
                                        <p:cTn id="725" dur="250"/>
                                        <p:tgtEl>
                                          <p:spTgt spid="183"/>
                                        </p:tgtEl>
                                        <p:attrNameLst>
                                          <p:attrName>ppt_w</p:attrName>
                                        </p:attrNameLst>
                                      </p:cBhvr>
                                      <p:tavLst>
                                        <p:tav tm="0">
                                          <p:val>
                                            <p:strVal val="ppt_w"/>
                                          </p:val>
                                        </p:tav>
                                        <p:tav tm="100000">
                                          <p:val>
                                            <p:fltVal val="0"/>
                                          </p:val>
                                        </p:tav>
                                      </p:tavLst>
                                    </p:anim>
                                    <p:anim calcmode="lin" valueType="num">
                                      <p:cBhvr>
                                        <p:cTn id="726" dur="250"/>
                                        <p:tgtEl>
                                          <p:spTgt spid="183"/>
                                        </p:tgtEl>
                                        <p:attrNameLst>
                                          <p:attrName>ppt_h</p:attrName>
                                        </p:attrNameLst>
                                      </p:cBhvr>
                                      <p:tavLst>
                                        <p:tav tm="0">
                                          <p:val>
                                            <p:strVal val="ppt_h"/>
                                          </p:val>
                                        </p:tav>
                                        <p:tav tm="100000">
                                          <p:val>
                                            <p:fltVal val="0"/>
                                          </p:val>
                                        </p:tav>
                                      </p:tavLst>
                                    </p:anim>
                                    <p:animEffect transition="out" filter="fade">
                                      <p:cBhvr>
                                        <p:cTn id="727" dur="250"/>
                                        <p:tgtEl>
                                          <p:spTgt spid="183"/>
                                        </p:tgtEl>
                                      </p:cBhvr>
                                    </p:animEffect>
                                    <p:set>
                                      <p:cBhvr>
                                        <p:cTn id="728" dur="1" fill="hold">
                                          <p:stCondLst>
                                            <p:cond delay="249"/>
                                          </p:stCondLst>
                                        </p:cTn>
                                        <p:tgtEl>
                                          <p:spTgt spid="183"/>
                                        </p:tgtEl>
                                        <p:attrNameLst>
                                          <p:attrName>style.visibility</p:attrName>
                                        </p:attrNameLst>
                                      </p:cBhvr>
                                      <p:to>
                                        <p:strVal val="hidden"/>
                                      </p:to>
                                    </p:set>
                                  </p:childTnLst>
                                </p:cTn>
                              </p:par>
                              <p:par>
                                <p:cTn id="729" presetID="53" presetClass="exit" presetSubtype="32" fill="hold" grpId="1" nodeType="withEffect">
                                  <p:stCondLst>
                                    <p:cond delay="500"/>
                                  </p:stCondLst>
                                  <p:childTnLst>
                                    <p:anim calcmode="lin" valueType="num">
                                      <p:cBhvr>
                                        <p:cTn id="730" dur="250"/>
                                        <p:tgtEl>
                                          <p:spTgt spid="184"/>
                                        </p:tgtEl>
                                        <p:attrNameLst>
                                          <p:attrName>ppt_w</p:attrName>
                                        </p:attrNameLst>
                                      </p:cBhvr>
                                      <p:tavLst>
                                        <p:tav tm="0">
                                          <p:val>
                                            <p:strVal val="ppt_w"/>
                                          </p:val>
                                        </p:tav>
                                        <p:tav tm="100000">
                                          <p:val>
                                            <p:fltVal val="0"/>
                                          </p:val>
                                        </p:tav>
                                      </p:tavLst>
                                    </p:anim>
                                    <p:anim calcmode="lin" valueType="num">
                                      <p:cBhvr>
                                        <p:cTn id="731" dur="250"/>
                                        <p:tgtEl>
                                          <p:spTgt spid="184"/>
                                        </p:tgtEl>
                                        <p:attrNameLst>
                                          <p:attrName>ppt_h</p:attrName>
                                        </p:attrNameLst>
                                      </p:cBhvr>
                                      <p:tavLst>
                                        <p:tav tm="0">
                                          <p:val>
                                            <p:strVal val="ppt_h"/>
                                          </p:val>
                                        </p:tav>
                                        <p:tav tm="100000">
                                          <p:val>
                                            <p:fltVal val="0"/>
                                          </p:val>
                                        </p:tav>
                                      </p:tavLst>
                                    </p:anim>
                                    <p:animEffect transition="out" filter="fade">
                                      <p:cBhvr>
                                        <p:cTn id="732" dur="250"/>
                                        <p:tgtEl>
                                          <p:spTgt spid="184"/>
                                        </p:tgtEl>
                                      </p:cBhvr>
                                    </p:animEffect>
                                    <p:set>
                                      <p:cBhvr>
                                        <p:cTn id="733" dur="1" fill="hold">
                                          <p:stCondLst>
                                            <p:cond delay="249"/>
                                          </p:stCondLst>
                                        </p:cTn>
                                        <p:tgtEl>
                                          <p:spTgt spid="184"/>
                                        </p:tgtEl>
                                        <p:attrNameLst>
                                          <p:attrName>style.visibility</p:attrName>
                                        </p:attrNameLst>
                                      </p:cBhvr>
                                      <p:to>
                                        <p:strVal val="hidden"/>
                                      </p:to>
                                    </p:set>
                                  </p:childTnLst>
                                </p:cTn>
                              </p:par>
                              <p:par>
                                <p:cTn id="734" presetID="53" presetClass="exit" presetSubtype="32" fill="hold" grpId="1" nodeType="withEffect">
                                  <p:stCondLst>
                                    <p:cond delay="500"/>
                                  </p:stCondLst>
                                  <p:childTnLst>
                                    <p:anim calcmode="lin" valueType="num">
                                      <p:cBhvr>
                                        <p:cTn id="735" dur="250"/>
                                        <p:tgtEl>
                                          <p:spTgt spid="185"/>
                                        </p:tgtEl>
                                        <p:attrNameLst>
                                          <p:attrName>ppt_w</p:attrName>
                                        </p:attrNameLst>
                                      </p:cBhvr>
                                      <p:tavLst>
                                        <p:tav tm="0">
                                          <p:val>
                                            <p:strVal val="ppt_w"/>
                                          </p:val>
                                        </p:tav>
                                        <p:tav tm="100000">
                                          <p:val>
                                            <p:fltVal val="0"/>
                                          </p:val>
                                        </p:tav>
                                      </p:tavLst>
                                    </p:anim>
                                    <p:anim calcmode="lin" valueType="num">
                                      <p:cBhvr>
                                        <p:cTn id="736" dur="250"/>
                                        <p:tgtEl>
                                          <p:spTgt spid="185"/>
                                        </p:tgtEl>
                                        <p:attrNameLst>
                                          <p:attrName>ppt_h</p:attrName>
                                        </p:attrNameLst>
                                      </p:cBhvr>
                                      <p:tavLst>
                                        <p:tav tm="0">
                                          <p:val>
                                            <p:strVal val="ppt_h"/>
                                          </p:val>
                                        </p:tav>
                                        <p:tav tm="100000">
                                          <p:val>
                                            <p:fltVal val="0"/>
                                          </p:val>
                                        </p:tav>
                                      </p:tavLst>
                                    </p:anim>
                                    <p:animEffect transition="out" filter="fade">
                                      <p:cBhvr>
                                        <p:cTn id="737" dur="250"/>
                                        <p:tgtEl>
                                          <p:spTgt spid="185"/>
                                        </p:tgtEl>
                                      </p:cBhvr>
                                    </p:animEffect>
                                    <p:set>
                                      <p:cBhvr>
                                        <p:cTn id="738" dur="1" fill="hold">
                                          <p:stCondLst>
                                            <p:cond delay="249"/>
                                          </p:stCondLst>
                                        </p:cTn>
                                        <p:tgtEl>
                                          <p:spTgt spid="185"/>
                                        </p:tgtEl>
                                        <p:attrNameLst>
                                          <p:attrName>style.visibility</p:attrName>
                                        </p:attrNameLst>
                                      </p:cBhvr>
                                      <p:to>
                                        <p:strVal val="hidden"/>
                                      </p:to>
                                    </p:set>
                                  </p:childTnLst>
                                </p:cTn>
                              </p:par>
                              <p:par>
                                <p:cTn id="739" presetID="53" presetClass="exit" presetSubtype="32" fill="hold" nodeType="withEffect">
                                  <p:stCondLst>
                                    <p:cond delay="500"/>
                                  </p:stCondLst>
                                  <p:childTnLst>
                                    <p:anim calcmode="lin" valueType="num">
                                      <p:cBhvr>
                                        <p:cTn id="740" dur="250"/>
                                        <p:tgtEl>
                                          <p:spTgt spid="271"/>
                                        </p:tgtEl>
                                        <p:attrNameLst>
                                          <p:attrName>ppt_w</p:attrName>
                                        </p:attrNameLst>
                                      </p:cBhvr>
                                      <p:tavLst>
                                        <p:tav tm="0">
                                          <p:val>
                                            <p:strVal val="ppt_w"/>
                                          </p:val>
                                        </p:tav>
                                        <p:tav tm="100000">
                                          <p:val>
                                            <p:fltVal val="0"/>
                                          </p:val>
                                        </p:tav>
                                      </p:tavLst>
                                    </p:anim>
                                    <p:anim calcmode="lin" valueType="num">
                                      <p:cBhvr>
                                        <p:cTn id="741" dur="250"/>
                                        <p:tgtEl>
                                          <p:spTgt spid="271"/>
                                        </p:tgtEl>
                                        <p:attrNameLst>
                                          <p:attrName>ppt_h</p:attrName>
                                        </p:attrNameLst>
                                      </p:cBhvr>
                                      <p:tavLst>
                                        <p:tav tm="0">
                                          <p:val>
                                            <p:strVal val="ppt_h"/>
                                          </p:val>
                                        </p:tav>
                                        <p:tav tm="100000">
                                          <p:val>
                                            <p:fltVal val="0"/>
                                          </p:val>
                                        </p:tav>
                                      </p:tavLst>
                                    </p:anim>
                                    <p:animEffect transition="out" filter="fade">
                                      <p:cBhvr>
                                        <p:cTn id="742" dur="250"/>
                                        <p:tgtEl>
                                          <p:spTgt spid="271"/>
                                        </p:tgtEl>
                                      </p:cBhvr>
                                    </p:animEffect>
                                    <p:set>
                                      <p:cBhvr>
                                        <p:cTn id="743" dur="1" fill="hold">
                                          <p:stCondLst>
                                            <p:cond delay="249"/>
                                          </p:stCondLst>
                                        </p:cTn>
                                        <p:tgtEl>
                                          <p:spTgt spid="271"/>
                                        </p:tgtEl>
                                        <p:attrNameLst>
                                          <p:attrName>style.visibility</p:attrName>
                                        </p:attrNameLst>
                                      </p:cBhvr>
                                      <p:to>
                                        <p:strVal val="hidden"/>
                                      </p:to>
                                    </p:set>
                                  </p:childTnLst>
                                </p:cTn>
                              </p:par>
                              <p:par>
                                <p:cTn id="744" presetID="53" presetClass="exit" presetSubtype="32" fill="hold" nodeType="withEffect">
                                  <p:stCondLst>
                                    <p:cond delay="500"/>
                                  </p:stCondLst>
                                  <p:childTnLst>
                                    <p:anim calcmode="lin" valueType="num">
                                      <p:cBhvr>
                                        <p:cTn id="745" dur="250"/>
                                        <p:tgtEl>
                                          <p:spTgt spid="273"/>
                                        </p:tgtEl>
                                        <p:attrNameLst>
                                          <p:attrName>ppt_w</p:attrName>
                                        </p:attrNameLst>
                                      </p:cBhvr>
                                      <p:tavLst>
                                        <p:tav tm="0">
                                          <p:val>
                                            <p:strVal val="ppt_w"/>
                                          </p:val>
                                        </p:tav>
                                        <p:tav tm="100000">
                                          <p:val>
                                            <p:fltVal val="0"/>
                                          </p:val>
                                        </p:tav>
                                      </p:tavLst>
                                    </p:anim>
                                    <p:anim calcmode="lin" valueType="num">
                                      <p:cBhvr>
                                        <p:cTn id="746" dur="250"/>
                                        <p:tgtEl>
                                          <p:spTgt spid="273"/>
                                        </p:tgtEl>
                                        <p:attrNameLst>
                                          <p:attrName>ppt_h</p:attrName>
                                        </p:attrNameLst>
                                      </p:cBhvr>
                                      <p:tavLst>
                                        <p:tav tm="0">
                                          <p:val>
                                            <p:strVal val="ppt_h"/>
                                          </p:val>
                                        </p:tav>
                                        <p:tav tm="100000">
                                          <p:val>
                                            <p:fltVal val="0"/>
                                          </p:val>
                                        </p:tav>
                                      </p:tavLst>
                                    </p:anim>
                                    <p:animEffect transition="out" filter="fade">
                                      <p:cBhvr>
                                        <p:cTn id="747" dur="250"/>
                                        <p:tgtEl>
                                          <p:spTgt spid="273"/>
                                        </p:tgtEl>
                                      </p:cBhvr>
                                    </p:animEffect>
                                    <p:set>
                                      <p:cBhvr>
                                        <p:cTn id="748" dur="1" fill="hold">
                                          <p:stCondLst>
                                            <p:cond delay="249"/>
                                          </p:stCondLst>
                                        </p:cTn>
                                        <p:tgtEl>
                                          <p:spTgt spid="273"/>
                                        </p:tgtEl>
                                        <p:attrNameLst>
                                          <p:attrName>style.visibility</p:attrName>
                                        </p:attrNameLst>
                                      </p:cBhvr>
                                      <p:to>
                                        <p:strVal val="hidden"/>
                                      </p:to>
                                    </p:set>
                                  </p:childTnLst>
                                </p:cTn>
                              </p:par>
                              <p:par>
                                <p:cTn id="749" presetID="53" presetClass="exit" presetSubtype="32" fill="hold" nodeType="withEffect">
                                  <p:stCondLst>
                                    <p:cond delay="500"/>
                                  </p:stCondLst>
                                  <p:childTnLst>
                                    <p:anim calcmode="lin" valueType="num">
                                      <p:cBhvr>
                                        <p:cTn id="750" dur="250"/>
                                        <p:tgtEl>
                                          <p:spTgt spid="269"/>
                                        </p:tgtEl>
                                        <p:attrNameLst>
                                          <p:attrName>ppt_w</p:attrName>
                                        </p:attrNameLst>
                                      </p:cBhvr>
                                      <p:tavLst>
                                        <p:tav tm="0">
                                          <p:val>
                                            <p:strVal val="ppt_w"/>
                                          </p:val>
                                        </p:tav>
                                        <p:tav tm="100000">
                                          <p:val>
                                            <p:fltVal val="0"/>
                                          </p:val>
                                        </p:tav>
                                      </p:tavLst>
                                    </p:anim>
                                    <p:anim calcmode="lin" valueType="num">
                                      <p:cBhvr>
                                        <p:cTn id="751" dur="250"/>
                                        <p:tgtEl>
                                          <p:spTgt spid="269"/>
                                        </p:tgtEl>
                                        <p:attrNameLst>
                                          <p:attrName>ppt_h</p:attrName>
                                        </p:attrNameLst>
                                      </p:cBhvr>
                                      <p:tavLst>
                                        <p:tav tm="0">
                                          <p:val>
                                            <p:strVal val="ppt_h"/>
                                          </p:val>
                                        </p:tav>
                                        <p:tav tm="100000">
                                          <p:val>
                                            <p:fltVal val="0"/>
                                          </p:val>
                                        </p:tav>
                                      </p:tavLst>
                                    </p:anim>
                                    <p:animEffect transition="out" filter="fade">
                                      <p:cBhvr>
                                        <p:cTn id="752" dur="250"/>
                                        <p:tgtEl>
                                          <p:spTgt spid="269"/>
                                        </p:tgtEl>
                                      </p:cBhvr>
                                    </p:animEffect>
                                    <p:set>
                                      <p:cBhvr>
                                        <p:cTn id="753" dur="1" fill="hold">
                                          <p:stCondLst>
                                            <p:cond delay="249"/>
                                          </p:stCondLst>
                                        </p:cTn>
                                        <p:tgtEl>
                                          <p:spTgt spid="269"/>
                                        </p:tgtEl>
                                        <p:attrNameLst>
                                          <p:attrName>style.visibility</p:attrName>
                                        </p:attrNameLst>
                                      </p:cBhvr>
                                      <p:to>
                                        <p:strVal val="hidden"/>
                                      </p:to>
                                    </p:set>
                                  </p:childTnLst>
                                </p:cTn>
                              </p:par>
                              <p:par>
                                <p:cTn id="754" presetID="53" presetClass="entr" presetSubtype="16" fill="hold" grpId="0" nodeType="withEffect">
                                  <p:stCondLst>
                                    <p:cond delay="500"/>
                                  </p:stCondLst>
                                  <p:childTnLst>
                                    <p:set>
                                      <p:cBhvr>
                                        <p:cTn id="755" dur="1" fill="hold">
                                          <p:stCondLst>
                                            <p:cond delay="0"/>
                                          </p:stCondLst>
                                        </p:cTn>
                                        <p:tgtEl>
                                          <p:spTgt spid="190"/>
                                        </p:tgtEl>
                                        <p:attrNameLst>
                                          <p:attrName>style.visibility</p:attrName>
                                        </p:attrNameLst>
                                      </p:cBhvr>
                                      <p:to>
                                        <p:strVal val="visible"/>
                                      </p:to>
                                    </p:set>
                                    <p:anim calcmode="lin" valueType="num">
                                      <p:cBhvr>
                                        <p:cTn id="756" dur="250" fill="hold"/>
                                        <p:tgtEl>
                                          <p:spTgt spid="190"/>
                                        </p:tgtEl>
                                        <p:attrNameLst>
                                          <p:attrName>ppt_w</p:attrName>
                                        </p:attrNameLst>
                                      </p:cBhvr>
                                      <p:tavLst>
                                        <p:tav tm="0">
                                          <p:val>
                                            <p:fltVal val="0"/>
                                          </p:val>
                                        </p:tav>
                                        <p:tav tm="100000">
                                          <p:val>
                                            <p:strVal val="#ppt_w"/>
                                          </p:val>
                                        </p:tav>
                                      </p:tavLst>
                                    </p:anim>
                                    <p:anim calcmode="lin" valueType="num">
                                      <p:cBhvr>
                                        <p:cTn id="757" dur="250" fill="hold"/>
                                        <p:tgtEl>
                                          <p:spTgt spid="190"/>
                                        </p:tgtEl>
                                        <p:attrNameLst>
                                          <p:attrName>ppt_h</p:attrName>
                                        </p:attrNameLst>
                                      </p:cBhvr>
                                      <p:tavLst>
                                        <p:tav tm="0">
                                          <p:val>
                                            <p:fltVal val="0"/>
                                          </p:val>
                                        </p:tav>
                                        <p:tav tm="100000">
                                          <p:val>
                                            <p:strVal val="#ppt_h"/>
                                          </p:val>
                                        </p:tav>
                                      </p:tavLst>
                                    </p:anim>
                                    <p:animEffect transition="in" filter="fade">
                                      <p:cBhvr>
                                        <p:cTn id="758" dur="250"/>
                                        <p:tgtEl>
                                          <p:spTgt spid="190"/>
                                        </p:tgtEl>
                                      </p:cBhvr>
                                    </p:animEffect>
                                  </p:childTnLst>
                                </p:cTn>
                              </p:par>
                              <p:par>
                                <p:cTn id="759" presetID="53" presetClass="entr" presetSubtype="16" fill="hold" grpId="0" nodeType="withEffect">
                                  <p:stCondLst>
                                    <p:cond delay="1500"/>
                                  </p:stCondLst>
                                  <p:childTnLst>
                                    <p:set>
                                      <p:cBhvr>
                                        <p:cTn id="760" dur="1" fill="hold">
                                          <p:stCondLst>
                                            <p:cond delay="0"/>
                                          </p:stCondLst>
                                        </p:cTn>
                                        <p:tgtEl>
                                          <p:spTgt spid="191"/>
                                        </p:tgtEl>
                                        <p:attrNameLst>
                                          <p:attrName>style.visibility</p:attrName>
                                        </p:attrNameLst>
                                      </p:cBhvr>
                                      <p:to>
                                        <p:strVal val="visible"/>
                                      </p:to>
                                    </p:set>
                                    <p:anim calcmode="lin" valueType="num">
                                      <p:cBhvr>
                                        <p:cTn id="761" dur="250" fill="hold"/>
                                        <p:tgtEl>
                                          <p:spTgt spid="191"/>
                                        </p:tgtEl>
                                        <p:attrNameLst>
                                          <p:attrName>ppt_w</p:attrName>
                                        </p:attrNameLst>
                                      </p:cBhvr>
                                      <p:tavLst>
                                        <p:tav tm="0">
                                          <p:val>
                                            <p:fltVal val="0"/>
                                          </p:val>
                                        </p:tav>
                                        <p:tav tm="100000">
                                          <p:val>
                                            <p:strVal val="#ppt_w"/>
                                          </p:val>
                                        </p:tav>
                                      </p:tavLst>
                                    </p:anim>
                                    <p:anim calcmode="lin" valueType="num">
                                      <p:cBhvr>
                                        <p:cTn id="762" dur="250" fill="hold"/>
                                        <p:tgtEl>
                                          <p:spTgt spid="191"/>
                                        </p:tgtEl>
                                        <p:attrNameLst>
                                          <p:attrName>ppt_h</p:attrName>
                                        </p:attrNameLst>
                                      </p:cBhvr>
                                      <p:tavLst>
                                        <p:tav tm="0">
                                          <p:val>
                                            <p:fltVal val="0"/>
                                          </p:val>
                                        </p:tav>
                                        <p:tav tm="100000">
                                          <p:val>
                                            <p:strVal val="#ppt_h"/>
                                          </p:val>
                                        </p:tav>
                                      </p:tavLst>
                                    </p:anim>
                                    <p:animEffect transition="in" filter="fade">
                                      <p:cBhvr>
                                        <p:cTn id="763" dur="250"/>
                                        <p:tgtEl>
                                          <p:spTgt spid="191"/>
                                        </p:tgtEl>
                                      </p:cBhvr>
                                    </p:animEffect>
                                  </p:childTnLst>
                                </p:cTn>
                              </p:par>
                              <p:par>
                                <p:cTn id="764" presetID="53" presetClass="entr" presetSubtype="16" fill="hold" nodeType="withEffect">
                                  <p:stCondLst>
                                    <p:cond delay="2500"/>
                                  </p:stCondLst>
                                  <p:childTnLst>
                                    <p:set>
                                      <p:cBhvr>
                                        <p:cTn id="765" dur="1" fill="hold">
                                          <p:stCondLst>
                                            <p:cond delay="0"/>
                                          </p:stCondLst>
                                        </p:cTn>
                                        <p:tgtEl>
                                          <p:spTgt spid="192"/>
                                        </p:tgtEl>
                                        <p:attrNameLst>
                                          <p:attrName>style.visibility</p:attrName>
                                        </p:attrNameLst>
                                      </p:cBhvr>
                                      <p:to>
                                        <p:strVal val="visible"/>
                                      </p:to>
                                    </p:set>
                                    <p:anim calcmode="lin" valueType="num">
                                      <p:cBhvr>
                                        <p:cTn id="766" dur="250" fill="hold"/>
                                        <p:tgtEl>
                                          <p:spTgt spid="192"/>
                                        </p:tgtEl>
                                        <p:attrNameLst>
                                          <p:attrName>ppt_w</p:attrName>
                                        </p:attrNameLst>
                                      </p:cBhvr>
                                      <p:tavLst>
                                        <p:tav tm="0">
                                          <p:val>
                                            <p:fltVal val="0"/>
                                          </p:val>
                                        </p:tav>
                                        <p:tav tm="100000">
                                          <p:val>
                                            <p:strVal val="#ppt_w"/>
                                          </p:val>
                                        </p:tav>
                                      </p:tavLst>
                                    </p:anim>
                                    <p:anim calcmode="lin" valueType="num">
                                      <p:cBhvr>
                                        <p:cTn id="767" dur="250" fill="hold"/>
                                        <p:tgtEl>
                                          <p:spTgt spid="192"/>
                                        </p:tgtEl>
                                        <p:attrNameLst>
                                          <p:attrName>ppt_h</p:attrName>
                                        </p:attrNameLst>
                                      </p:cBhvr>
                                      <p:tavLst>
                                        <p:tav tm="0">
                                          <p:val>
                                            <p:fltVal val="0"/>
                                          </p:val>
                                        </p:tav>
                                        <p:tav tm="100000">
                                          <p:val>
                                            <p:strVal val="#ppt_h"/>
                                          </p:val>
                                        </p:tav>
                                      </p:tavLst>
                                    </p:anim>
                                    <p:animEffect transition="in" filter="fade">
                                      <p:cBhvr>
                                        <p:cTn id="768" dur="250"/>
                                        <p:tgtEl>
                                          <p:spTgt spid="192"/>
                                        </p:tgtEl>
                                      </p:cBhvr>
                                    </p:animEffect>
                                  </p:childTnLst>
                                </p:cTn>
                              </p:par>
                              <p:par>
                                <p:cTn id="769" presetID="53" presetClass="entr" presetSubtype="16" fill="hold" nodeType="withEffect">
                                  <p:stCondLst>
                                    <p:cond delay="3500"/>
                                  </p:stCondLst>
                                  <p:childTnLst>
                                    <p:set>
                                      <p:cBhvr>
                                        <p:cTn id="770" dur="1" fill="hold">
                                          <p:stCondLst>
                                            <p:cond delay="0"/>
                                          </p:stCondLst>
                                        </p:cTn>
                                        <p:tgtEl>
                                          <p:spTgt spid="193"/>
                                        </p:tgtEl>
                                        <p:attrNameLst>
                                          <p:attrName>style.visibility</p:attrName>
                                        </p:attrNameLst>
                                      </p:cBhvr>
                                      <p:to>
                                        <p:strVal val="visible"/>
                                      </p:to>
                                    </p:set>
                                    <p:anim calcmode="lin" valueType="num">
                                      <p:cBhvr>
                                        <p:cTn id="771" dur="250" fill="hold"/>
                                        <p:tgtEl>
                                          <p:spTgt spid="193"/>
                                        </p:tgtEl>
                                        <p:attrNameLst>
                                          <p:attrName>ppt_w</p:attrName>
                                        </p:attrNameLst>
                                      </p:cBhvr>
                                      <p:tavLst>
                                        <p:tav tm="0">
                                          <p:val>
                                            <p:fltVal val="0"/>
                                          </p:val>
                                        </p:tav>
                                        <p:tav tm="100000">
                                          <p:val>
                                            <p:strVal val="#ppt_w"/>
                                          </p:val>
                                        </p:tav>
                                      </p:tavLst>
                                    </p:anim>
                                    <p:anim calcmode="lin" valueType="num">
                                      <p:cBhvr>
                                        <p:cTn id="772" dur="250" fill="hold"/>
                                        <p:tgtEl>
                                          <p:spTgt spid="193"/>
                                        </p:tgtEl>
                                        <p:attrNameLst>
                                          <p:attrName>ppt_h</p:attrName>
                                        </p:attrNameLst>
                                      </p:cBhvr>
                                      <p:tavLst>
                                        <p:tav tm="0">
                                          <p:val>
                                            <p:fltVal val="0"/>
                                          </p:val>
                                        </p:tav>
                                        <p:tav tm="100000">
                                          <p:val>
                                            <p:strVal val="#ppt_h"/>
                                          </p:val>
                                        </p:tav>
                                      </p:tavLst>
                                    </p:anim>
                                    <p:animEffect transition="in" filter="fade">
                                      <p:cBhvr>
                                        <p:cTn id="773" dur="250"/>
                                        <p:tgtEl>
                                          <p:spTgt spid="193"/>
                                        </p:tgtEl>
                                      </p:cBhvr>
                                    </p:animEffect>
                                  </p:childTnLst>
                                </p:cTn>
                              </p:par>
                              <p:par>
                                <p:cTn id="774" presetID="53" presetClass="entr" presetSubtype="16" fill="hold" grpId="0" nodeType="withEffect">
                                  <p:stCondLst>
                                    <p:cond delay="3000"/>
                                  </p:stCondLst>
                                  <p:childTnLst>
                                    <p:set>
                                      <p:cBhvr>
                                        <p:cTn id="775" dur="1" fill="hold">
                                          <p:stCondLst>
                                            <p:cond delay="0"/>
                                          </p:stCondLst>
                                        </p:cTn>
                                        <p:tgtEl>
                                          <p:spTgt spid="194"/>
                                        </p:tgtEl>
                                        <p:attrNameLst>
                                          <p:attrName>style.visibility</p:attrName>
                                        </p:attrNameLst>
                                      </p:cBhvr>
                                      <p:to>
                                        <p:strVal val="visible"/>
                                      </p:to>
                                    </p:set>
                                    <p:anim calcmode="lin" valueType="num">
                                      <p:cBhvr>
                                        <p:cTn id="776" dur="250" fill="hold"/>
                                        <p:tgtEl>
                                          <p:spTgt spid="194"/>
                                        </p:tgtEl>
                                        <p:attrNameLst>
                                          <p:attrName>ppt_w</p:attrName>
                                        </p:attrNameLst>
                                      </p:cBhvr>
                                      <p:tavLst>
                                        <p:tav tm="0">
                                          <p:val>
                                            <p:fltVal val="0"/>
                                          </p:val>
                                        </p:tav>
                                        <p:tav tm="100000">
                                          <p:val>
                                            <p:strVal val="#ppt_w"/>
                                          </p:val>
                                        </p:tav>
                                      </p:tavLst>
                                    </p:anim>
                                    <p:anim calcmode="lin" valueType="num">
                                      <p:cBhvr>
                                        <p:cTn id="777" dur="250" fill="hold"/>
                                        <p:tgtEl>
                                          <p:spTgt spid="194"/>
                                        </p:tgtEl>
                                        <p:attrNameLst>
                                          <p:attrName>ppt_h</p:attrName>
                                        </p:attrNameLst>
                                      </p:cBhvr>
                                      <p:tavLst>
                                        <p:tav tm="0">
                                          <p:val>
                                            <p:fltVal val="0"/>
                                          </p:val>
                                        </p:tav>
                                        <p:tav tm="100000">
                                          <p:val>
                                            <p:strVal val="#ppt_h"/>
                                          </p:val>
                                        </p:tav>
                                      </p:tavLst>
                                    </p:anim>
                                    <p:animEffect transition="in" filter="fade">
                                      <p:cBhvr>
                                        <p:cTn id="778" dur="250"/>
                                        <p:tgtEl>
                                          <p:spTgt spid="194"/>
                                        </p:tgtEl>
                                      </p:cBhvr>
                                    </p:animEffect>
                                  </p:childTnLst>
                                </p:cTn>
                              </p:par>
                              <p:par>
                                <p:cTn id="779" presetID="53" presetClass="entr" presetSubtype="16" fill="hold" grpId="0" nodeType="withEffect">
                                  <p:stCondLst>
                                    <p:cond delay="4000"/>
                                  </p:stCondLst>
                                  <p:childTnLst>
                                    <p:set>
                                      <p:cBhvr>
                                        <p:cTn id="780" dur="1" fill="hold">
                                          <p:stCondLst>
                                            <p:cond delay="0"/>
                                          </p:stCondLst>
                                        </p:cTn>
                                        <p:tgtEl>
                                          <p:spTgt spid="195"/>
                                        </p:tgtEl>
                                        <p:attrNameLst>
                                          <p:attrName>style.visibility</p:attrName>
                                        </p:attrNameLst>
                                      </p:cBhvr>
                                      <p:to>
                                        <p:strVal val="visible"/>
                                      </p:to>
                                    </p:set>
                                    <p:anim calcmode="lin" valueType="num">
                                      <p:cBhvr>
                                        <p:cTn id="781" dur="250" fill="hold"/>
                                        <p:tgtEl>
                                          <p:spTgt spid="195"/>
                                        </p:tgtEl>
                                        <p:attrNameLst>
                                          <p:attrName>ppt_w</p:attrName>
                                        </p:attrNameLst>
                                      </p:cBhvr>
                                      <p:tavLst>
                                        <p:tav tm="0">
                                          <p:val>
                                            <p:fltVal val="0"/>
                                          </p:val>
                                        </p:tav>
                                        <p:tav tm="100000">
                                          <p:val>
                                            <p:strVal val="#ppt_w"/>
                                          </p:val>
                                        </p:tav>
                                      </p:tavLst>
                                    </p:anim>
                                    <p:anim calcmode="lin" valueType="num">
                                      <p:cBhvr>
                                        <p:cTn id="782" dur="250" fill="hold"/>
                                        <p:tgtEl>
                                          <p:spTgt spid="195"/>
                                        </p:tgtEl>
                                        <p:attrNameLst>
                                          <p:attrName>ppt_h</p:attrName>
                                        </p:attrNameLst>
                                      </p:cBhvr>
                                      <p:tavLst>
                                        <p:tav tm="0">
                                          <p:val>
                                            <p:fltVal val="0"/>
                                          </p:val>
                                        </p:tav>
                                        <p:tav tm="100000">
                                          <p:val>
                                            <p:strVal val="#ppt_h"/>
                                          </p:val>
                                        </p:tav>
                                      </p:tavLst>
                                    </p:anim>
                                    <p:animEffect transition="in" filter="fade">
                                      <p:cBhvr>
                                        <p:cTn id="783" dur="250"/>
                                        <p:tgtEl>
                                          <p:spTgt spid="195"/>
                                        </p:tgtEl>
                                      </p:cBhvr>
                                    </p:animEffect>
                                  </p:childTnLst>
                                </p:cTn>
                              </p:par>
                              <p:par>
                                <p:cTn id="784" presetID="53" presetClass="entr" presetSubtype="16" fill="hold" nodeType="withEffect">
                                  <p:stCondLst>
                                    <p:cond delay="5000"/>
                                  </p:stCondLst>
                                  <p:childTnLst>
                                    <p:set>
                                      <p:cBhvr>
                                        <p:cTn id="785" dur="1" fill="hold">
                                          <p:stCondLst>
                                            <p:cond delay="0"/>
                                          </p:stCondLst>
                                        </p:cTn>
                                        <p:tgtEl>
                                          <p:spTgt spid="272"/>
                                        </p:tgtEl>
                                        <p:attrNameLst>
                                          <p:attrName>style.visibility</p:attrName>
                                        </p:attrNameLst>
                                      </p:cBhvr>
                                      <p:to>
                                        <p:strVal val="visible"/>
                                      </p:to>
                                    </p:set>
                                    <p:anim calcmode="lin" valueType="num">
                                      <p:cBhvr>
                                        <p:cTn id="786" dur="250" fill="hold"/>
                                        <p:tgtEl>
                                          <p:spTgt spid="272"/>
                                        </p:tgtEl>
                                        <p:attrNameLst>
                                          <p:attrName>ppt_w</p:attrName>
                                        </p:attrNameLst>
                                      </p:cBhvr>
                                      <p:tavLst>
                                        <p:tav tm="0">
                                          <p:val>
                                            <p:fltVal val="0"/>
                                          </p:val>
                                        </p:tav>
                                        <p:tav tm="100000">
                                          <p:val>
                                            <p:strVal val="#ppt_w"/>
                                          </p:val>
                                        </p:tav>
                                      </p:tavLst>
                                    </p:anim>
                                    <p:anim calcmode="lin" valueType="num">
                                      <p:cBhvr>
                                        <p:cTn id="787" dur="250" fill="hold"/>
                                        <p:tgtEl>
                                          <p:spTgt spid="272"/>
                                        </p:tgtEl>
                                        <p:attrNameLst>
                                          <p:attrName>ppt_h</p:attrName>
                                        </p:attrNameLst>
                                      </p:cBhvr>
                                      <p:tavLst>
                                        <p:tav tm="0">
                                          <p:val>
                                            <p:fltVal val="0"/>
                                          </p:val>
                                        </p:tav>
                                        <p:tav tm="100000">
                                          <p:val>
                                            <p:strVal val="#ppt_h"/>
                                          </p:val>
                                        </p:tav>
                                      </p:tavLst>
                                    </p:anim>
                                    <p:animEffect transition="in" filter="fade">
                                      <p:cBhvr>
                                        <p:cTn id="788" dur="250"/>
                                        <p:tgtEl>
                                          <p:spTgt spid="272"/>
                                        </p:tgtEl>
                                      </p:cBhvr>
                                    </p:animEffect>
                                  </p:childTnLst>
                                </p:cTn>
                              </p:par>
                              <p:par>
                                <p:cTn id="789" presetID="53" presetClass="entr" presetSubtype="16" fill="hold" nodeType="withEffect">
                                  <p:stCondLst>
                                    <p:cond delay="4500"/>
                                  </p:stCondLst>
                                  <p:childTnLst>
                                    <p:set>
                                      <p:cBhvr>
                                        <p:cTn id="790" dur="1" fill="hold">
                                          <p:stCondLst>
                                            <p:cond delay="0"/>
                                          </p:stCondLst>
                                        </p:cTn>
                                        <p:tgtEl>
                                          <p:spTgt spid="274"/>
                                        </p:tgtEl>
                                        <p:attrNameLst>
                                          <p:attrName>style.visibility</p:attrName>
                                        </p:attrNameLst>
                                      </p:cBhvr>
                                      <p:to>
                                        <p:strVal val="visible"/>
                                      </p:to>
                                    </p:set>
                                    <p:anim calcmode="lin" valueType="num">
                                      <p:cBhvr>
                                        <p:cTn id="791" dur="250" fill="hold"/>
                                        <p:tgtEl>
                                          <p:spTgt spid="274"/>
                                        </p:tgtEl>
                                        <p:attrNameLst>
                                          <p:attrName>ppt_w</p:attrName>
                                        </p:attrNameLst>
                                      </p:cBhvr>
                                      <p:tavLst>
                                        <p:tav tm="0">
                                          <p:val>
                                            <p:fltVal val="0"/>
                                          </p:val>
                                        </p:tav>
                                        <p:tav tm="100000">
                                          <p:val>
                                            <p:strVal val="#ppt_w"/>
                                          </p:val>
                                        </p:tav>
                                      </p:tavLst>
                                    </p:anim>
                                    <p:anim calcmode="lin" valueType="num">
                                      <p:cBhvr>
                                        <p:cTn id="792" dur="250" fill="hold"/>
                                        <p:tgtEl>
                                          <p:spTgt spid="274"/>
                                        </p:tgtEl>
                                        <p:attrNameLst>
                                          <p:attrName>ppt_h</p:attrName>
                                        </p:attrNameLst>
                                      </p:cBhvr>
                                      <p:tavLst>
                                        <p:tav tm="0">
                                          <p:val>
                                            <p:fltVal val="0"/>
                                          </p:val>
                                        </p:tav>
                                        <p:tav tm="100000">
                                          <p:val>
                                            <p:strVal val="#ppt_h"/>
                                          </p:val>
                                        </p:tav>
                                      </p:tavLst>
                                    </p:anim>
                                    <p:animEffect transition="in" filter="fade">
                                      <p:cBhvr>
                                        <p:cTn id="793" dur="250"/>
                                        <p:tgtEl>
                                          <p:spTgt spid="274"/>
                                        </p:tgtEl>
                                      </p:cBhvr>
                                    </p:animEffect>
                                  </p:childTnLst>
                                </p:cTn>
                              </p:par>
                              <p:par>
                                <p:cTn id="794" presetID="53" presetClass="entr" presetSubtype="16" fill="hold" nodeType="withEffect">
                                  <p:stCondLst>
                                    <p:cond delay="2000"/>
                                  </p:stCondLst>
                                  <p:childTnLst>
                                    <p:set>
                                      <p:cBhvr>
                                        <p:cTn id="795" dur="1" fill="hold">
                                          <p:stCondLst>
                                            <p:cond delay="0"/>
                                          </p:stCondLst>
                                        </p:cTn>
                                        <p:tgtEl>
                                          <p:spTgt spid="268"/>
                                        </p:tgtEl>
                                        <p:attrNameLst>
                                          <p:attrName>style.visibility</p:attrName>
                                        </p:attrNameLst>
                                      </p:cBhvr>
                                      <p:to>
                                        <p:strVal val="visible"/>
                                      </p:to>
                                    </p:set>
                                    <p:anim calcmode="lin" valueType="num">
                                      <p:cBhvr>
                                        <p:cTn id="796" dur="250" fill="hold"/>
                                        <p:tgtEl>
                                          <p:spTgt spid="268"/>
                                        </p:tgtEl>
                                        <p:attrNameLst>
                                          <p:attrName>ppt_w</p:attrName>
                                        </p:attrNameLst>
                                      </p:cBhvr>
                                      <p:tavLst>
                                        <p:tav tm="0">
                                          <p:val>
                                            <p:fltVal val="0"/>
                                          </p:val>
                                        </p:tav>
                                        <p:tav tm="100000">
                                          <p:val>
                                            <p:strVal val="#ppt_w"/>
                                          </p:val>
                                        </p:tav>
                                      </p:tavLst>
                                    </p:anim>
                                    <p:anim calcmode="lin" valueType="num">
                                      <p:cBhvr>
                                        <p:cTn id="797" dur="250" fill="hold"/>
                                        <p:tgtEl>
                                          <p:spTgt spid="268"/>
                                        </p:tgtEl>
                                        <p:attrNameLst>
                                          <p:attrName>ppt_h</p:attrName>
                                        </p:attrNameLst>
                                      </p:cBhvr>
                                      <p:tavLst>
                                        <p:tav tm="0">
                                          <p:val>
                                            <p:fltVal val="0"/>
                                          </p:val>
                                        </p:tav>
                                        <p:tav tm="100000">
                                          <p:val>
                                            <p:strVal val="#ppt_h"/>
                                          </p:val>
                                        </p:tav>
                                      </p:tavLst>
                                    </p:anim>
                                    <p:animEffect transition="in" filter="fade">
                                      <p:cBhvr>
                                        <p:cTn id="798" dur="250"/>
                                        <p:tgtEl>
                                          <p:spTgt spid="268"/>
                                        </p:tgtEl>
                                      </p:cBhvr>
                                    </p:animEffect>
                                  </p:childTnLst>
                                </p:cTn>
                              </p:par>
                              <p:par>
                                <p:cTn id="799" presetID="53" presetClass="entr" presetSubtype="16" fill="hold" grpId="0" nodeType="withEffect">
                                  <p:stCondLst>
                                    <p:cond delay="0"/>
                                  </p:stCondLst>
                                  <p:childTnLst>
                                    <p:set>
                                      <p:cBhvr>
                                        <p:cTn id="800" dur="1" fill="hold">
                                          <p:stCondLst>
                                            <p:cond delay="0"/>
                                          </p:stCondLst>
                                        </p:cTn>
                                        <p:tgtEl>
                                          <p:spTgt spid="128"/>
                                        </p:tgtEl>
                                        <p:attrNameLst>
                                          <p:attrName>style.visibility</p:attrName>
                                        </p:attrNameLst>
                                      </p:cBhvr>
                                      <p:to>
                                        <p:strVal val="visible"/>
                                      </p:to>
                                    </p:set>
                                    <p:anim calcmode="lin" valueType="num">
                                      <p:cBhvr>
                                        <p:cTn id="801" dur="250" fill="hold"/>
                                        <p:tgtEl>
                                          <p:spTgt spid="128"/>
                                        </p:tgtEl>
                                        <p:attrNameLst>
                                          <p:attrName>ppt_w</p:attrName>
                                        </p:attrNameLst>
                                      </p:cBhvr>
                                      <p:tavLst>
                                        <p:tav tm="0">
                                          <p:val>
                                            <p:fltVal val="0"/>
                                          </p:val>
                                        </p:tav>
                                        <p:tav tm="100000">
                                          <p:val>
                                            <p:strVal val="#ppt_w"/>
                                          </p:val>
                                        </p:tav>
                                      </p:tavLst>
                                    </p:anim>
                                    <p:anim calcmode="lin" valueType="num">
                                      <p:cBhvr>
                                        <p:cTn id="802" dur="250" fill="hold"/>
                                        <p:tgtEl>
                                          <p:spTgt spid="128"/>
                                        </p:tgtEl>
                                        <p:attrNameLst>
                                          <p:attrName>ppt_h</p:attrName>
                                        </p:attrNameLst>
                                      </p:cBhvr>
                                      <p:tavLst>
                                        <p:tav tm="0">
                                          <p:val>
                                            <p:fltVal val="0"/>
                                          </p:val>
                                        </p:tav>
                                        <p:tav tm="100000">
                                          <p:val>
                                            <p:strVal val="#ppt_h"/>
                                          </p:val>
                                        </p:tav>
                                      </p:tavLst>
                                    </p:anim>
                                    <p:animEffect transition="in" filter="fade">
                                      <p:cBhvr>
                                        <p:cTn id="803" dur="250"/>
                                        <p:tgtEl>
                                          <p:spTgt spid="128"/>
                                        </p:tgtEl>
                                      </p:cBhvr>
                                    </p:animEffect>
                                  </p:childTnLst>
                                </p:cTn>
                              </p:par>
                              <p:par>
                                <p:cTn id="804" presetID="53" presetClass="entr" presetSubtype="16" fill="hold" grpId="0" nodeType="withEffect">
                                  <p:stCondLst>
                                    <p:cond delay="1000"/>
                                  </p:stCondLst>
                                  <p:childTnLst>
                                    <p:set>
                                      <p:cBhvr>
                                        <p:cTn id="805" dur="1" fill="hold">
                                          <p:stCondLst>
                                            <p:cond delay="0"/>
                                          </p:stCondLst>
                                        </p:cTn>
                                        <p:tgtEl>
                                          <p:spTgt spid="134"/>
                                        </p:tgtEl>
                                        <p:attrNameLst>
                                          <p:attrName>style.visibility</p:attrName>
                                        </p:attrNameLst>
                                      </p:cBhvr>
                                      <p:to>
                                        <p:strVal val="visible"/>
                                      </p:to>
                                    </p:set>
                                    <p:anim calcmode="lin" valueType="num">
                                      <p:cBhvr>
                                        <p:cTn id="806" dur="250" fill="hold"/>
                                        <p:tgtEl>
                                          <p:spTgt spid="134"/>
                                        </p:tgtEl>
                                        <p:attrNameLst>
                                          <p:attrName>ppt_w</p:attrName>
                                        </p:attrNameLst>
                                      </p:cBhvr>
                                      <p:tavLst>
                                        <p:tav tm="0">
                                          <p:val>
                                            <p:fltVal val="0"/>
                                          </p:val>
                                        </p:tav>
                                        <p:tav tm="100000">
                                          <p:val>
                                            <p:strVal val="#ppt_w"/>
                                          </p:val>
                                        </p:tav>
                                      </p:tavLst>
                                    </p:anim>
                                    <p:anim calcmode="lin" valueType="num">
                                      <p:cBhvr>
                                        <p:cTn id="807" dur="250" fill="hold"/>
                                        <p:tgtEl>
                                          <p:spTgt spid="134"/>
                                        </p:tgtEl>
                                        <p:attrNameLst>
                                          <p:attrName>ppt_h</p:attrName>
                                        </p:attrNameLst>
                                      </p:cBhvr>
                                      <p:tavLst>
                                        <p:tav tm="0">
                                          <p:val>
                                            <p:fltVal val="0"/>
                                          </p:val>
                                        </p:tav>
                                        <p:tav tm="100000">
                                          <p:val>
                                            <p:strVal val="#ppt_h"/>
                                          </p:val>
                                        </p:tav>
                                      </p:tavLst>
                                    </p:anim>
                                    <p:animEffect transition="in" filter="fade">
                                      <p:cBhvr>
                                        <p:cTn id="808" dur="250"/>
                                        <p:tgtEl>
                                          <p:spTgt spid="134"/>
                                        </p:tgtEl>
                                      </p:cBhvr>
                                    </p:animEffect>
                                  </p:childTnLst>
                                </p:cTn>
                              </p:par>
                            </p:childTnLst>
                          </p:cTn>
                        </p:par>
                      </p:childTnLst>
                    </p:cTn>
                  </p:par>
                  <p:par>
                    <p:cTn id="809" fill="hold">
                      <p:stCondLst>
                        <p:cond delay="indefinite"/>
                      </p:stCondLst>
                      <p:childTnLst>
                        <p:par>
                          <p:cTn id="810" fill="hold">
                            <p:stCondLst>
                              <p:cond delay="0"/>
                            </p:stCondLst>
                            <p:childTnLst>
                              <p:par>
                                <p:cTn id="811" presetID="53" presetClass="entr" presetSubtype="16" fill="hold" grpId="0" nodeType="clickEffect">
                                  <p:stCondLst>
                                    <p:cond delay="0"/>
                                  </p:stCondLst>
                                  <p:childTnLst>
                                    <p:set>
                                      <p:cBhvr>
                                        <p:cTn id="812" dur="1" fill="hold">
                                          <p:stCondLst>
                                            <p:cond delay="0"/>
                                          </p:stCondLst>
                                        </p:cTn>
                                        <p:tgtEl>
                                          <p:spTgt spid="212"/>
                                        </p:tgtEl>
                                        <p:attrNameLst>
                                          <p:attrName>style.visibility</p:attrName>
                                        </p:attrNameLst>
                                      </p:cBhvr>
                                      <p:to>
                                        <p:strVal val="visible"/>
                                      </p:to>
                                    </p:set>
                                    <p:anim calcmode="lin" valueType="num">
                                      <p:cBhvr>
                                        <p:cTn id="813" dur="250" fill="hold"/>
                                        <p:tgtEl>
                                          <p:spTgt spid="212"/>
                                        </p:tgtEl>
                                        <p:attrNameLst>
                                          <p:attrName>ppt_w</p:attrName>
                                        </p:attrNameLst>
                                      </p:cBhvr>
                                      <p:tavLst>
                                        <p:tav tm="0">
                                          <p:val>
                                            <p:fltVal val="0"/>
                                          </p:val>
                                        </p:tav>
                                        <p:tav tm="100000">
                                          <p:val>
                                            <p:strVal val="#ppt_w"/>
                                          </p:val>
                                        </p:tav>
                                      </p:tavLst>
                                    </p:anim>
                                    <p:anim calcmode="lin" valueType="num">
                                      <p:cBhvr>
                                        <p:cTn id="814" dur="250" fill="hold"/>
                                        <p:tgtEl>
                                          <p:spTgt spid="212"/>
                                        </p:tgtEl>
                                        <p:attrNameLst>
                                          <p:attrName>ppt_h</p:attrName>
                                        </p:attrNameLst>
                                      </p:cBhvr>
                                      <p:tavLst>
                                        <p:tav tm="0">
                                          <p:val>
                                            <p:fltVal val="0"/>
                                          </p:val>
                                        </p:tav>
                                        <p:tav tm="100000">
                                          <p:val>
                                            <p:strVal val="#ppt_h"/>
                                          </p:val>
                                        </p:tav>
                                      </p:tavLst>
                                    </p:anim>
                                    <p:animEffect transition="in" filter="fade">
                                      <p:cBhvr>
                                        <p:cTn id="815" dur="250"/>
                                        <p:tgtEl>
                                          <p:spTgt spid="212"/>
                                        </p:tgtEl>
                                      </p:cBhvr>
                                    </p:animEffect>
                                  </p:childTnLst>
                                </p:cTn>
                              </p:par>
                              <p:par>
                                <p:cTn id="816" presetID="53" presetClass="entr" presetSubtype="16" fill="hold" grpId="0" nodeType="withEffect">
                                  <p:stCondLst>
                                    <p:cond delay="500"/>
                                  </p:stCondLst>
                                  <p:childTnLst>
                                    <p:set>
                                      <p:cBhvr>
                                        <p:cTn id="817" dur="1" fill="hold">
                                          <p:stCondLst>
                                            <p:cond delay="0"/>
                                          </p:stCondLst>
                                        </p:cTn>
                                        <p:tgtEl>
                                          <p:spTgt spid="213"/>
                                        </p:tgtEl>
                                        <p:attrNameLst>
                                          <p:attrName>style.visibility</p:attrName>
                                        </p:attrNameLst>
                                      </p:cBhvr>
                                      <p:to>
                                        <p:strVal val="visible"/>
                                      </p:to>
                                    </p:set>
                                    <p:anim calcmode="lin" valueType="num">
                                      <p:cBhvr>
                                        <p:cTn id="818" dur="250" fill="hold"/>
                                        <p:tgtEl>
                                          <p:spTgt spid="213"/>
                                        </p:tgtEl>
                                        <p:attrNameLst>
                                          <p:attrName>ppt_w</p:attrName>
                                        </p:attrNameLst>
                                      </p:cBhvr>
                                      <p:tavLst>
                                        <p:tav tm="0">
                                          <p:val>
                                            <p:fltVal val="0"/>
                                          </p:val>
                                        </p:tav>
                                        <p:tav tm="100000">
                                          <p:val>
                                            <p:strVal val="#ppt_w"/>
                                          </p:val>
                                        </p:tav>
                                      </p:tavLst>
                                    </p:anim>
                                    <p:anim calcmode="lin" valueType="num">
                                      <p:cBhvr>
                                        <p:cTn id="819" dur="250" fill="hold"/>
                                        <p:tgtEl>
                                          <p:spTgt spid="213"/>
                                        </p:tgtEl>
                                        <p:attrNameLst>
                                          <p:attrName>ppt_h</p:attrName>
                                        </p:attrNameLst>
                                      </p:cBhvr>
                                      <p:tavLst>
                                        <p:tav tm="0">
                                          <p:val>
                                            <p:fltVal val="0"/>
                                          </p:val>
                                        </p:tav>
                                        <p:tav tm="100000">
                                          <p:val>
                                            <p:strVal val="#ppt_h"/>
                                          </p:val>
                                        </p:tav>
                                      </p:tavLst>
                                    </p:anim>
                                    <p:animEffect transition="in" filter="fade">
                                      <p:cBhvr>
                                        <p:cTn id="820" dur="250"/>
                                        <p:tgtEl>
                                          <p:spTgt spid="213"/>
                                        </p:tgtEl>
                                      </p:cBhvr>
                                    </p:animEffect>
                                  </p:childTnLst>
                                </p:cTn>
                              </p:par>
                            </p:childTnLst>
                          </p:cTn>
                        </p:par>
                      </p:childTnLst>
                    </p:cTn>
                  </p:par>
                  <p:par>
                    <p:cTn id="821" fill="hold">
                      <p:stCondLst>
                        <p:cond delay="indefinite"/>
                      </p:stCondLst>
                      <p:childTnLst>
                        <p:par>
                          <p:cTn id="822" fill="hold">
                            <p:stCondLst>
                              <p:cond delay="0"/>
                            </p:stCondLst>
                            <p:childTnLst>
                              <p:par>
                                <p:cTn id="823" presetID="53" presetClass="exit" presetSubtype="32" fill="hold" grpId="1" nodeType="clickEffect">
                                  <p:stCondLst>
                                    <p:cond delay="500"/>
                                  </p:stCondLst>
                                  <p:childTnLst>
                                    <p:anim calcmode="lin" valueType="num">
                                      <p:cBhvr>
                                        <p:cTn id="824" dur="250"/>
                                        <p:tgtEl>
                                          <p:spTgt spid="190"/>
                                        </p:tgtEl>
                                        <p:attrNameLst>
                                          <p:attrName>ppt_w</p:attrName>
                                        </p:attrNameLst>
                                      </p:cBhvr>
                                      <p:tavLst>
                                        <p:tav tm="0">
                                          <p:val>
                                            <p:strVal val="ppt_w"/>
                                          </p:val>
                                        </p:tav>
                                        <p:tav tm="100000">
                                          <p:val>
                                            <p:fltVal val="0"/>
                                          </p:val>
                                        </p:tav>
                                      </p:tavLst>
                                    </p:anim>
                                    <p:anim calcmode="lin" valueType="num">
                                      <p:cBhvr>
                                        <p:cTn id="825" dur="250"/>
                                        <p:tgtEl>
                                          <p:spTgt spid="190"/>
                                        </p:tgtEl>
                                        <p:attrNameLst>
                                          <p:attrName>ppt_h</p:attrName>
                                        </p:attrNameLst>
                                      </p:cBhvr>
                                      <p:tavLst>
                                        <p:tav tm="0">
                                          <p:val>
                                            <p:strVal val="ppt_h"/>
                                          </p:val>
                                        </p:tav>
                                        <p:tav tm="100000">
                                          <p:val>
                                            <p:fltVal val="0"/>
                                          </p:val>
                                        </p:tav>
                                      </p:tavLst>
                                    </p:anim>
                                    <p:animEffect transition="out" filter="fade">
                                      <p:cBhvr>
                                        <p:cTn id="826" dur="250"/>
                                        <p:tgtEl>
                                          <p:spTgt spid="190"/>
                                        </p:tgtEl>
                                      </p:cBhvr>
                                    </p:animEffect>
                                    <p:set>
                                      <p:cBhvr>
                                        <p:cTn id="827" dur="1" fill="hold">
                                          <p:stCondLst>
                                            <p:cond delay="249"/>
                                          </p:stCondLst>
                                        </p:cTn>
                                        <p:tgtEl>
                                          <p:spTgt spid="190"/>
                                        </p:tgtEl>
                                        <p:attrNameLst>
                                          <p:attrName>style.visibility</p:attrName>
                                        </p:attrNameLst>
                                      </p:cBhvr>
                                      <p:to>
                                        <p:strVal val="hidden"/>
                                      </p:to>
                                    </p:set>
                                  </p:childTnLst>
                                </p:cTn>
                              </p:par>
                              <p:par>
                                <p:cTn id="828" presetID="53" presetClass="exit" presetSubtype="32" fill="hold" grpId="1" nodeType="withEffect">
                                  <p:stCondLst>
                                    <p:cond delay="500"/>
                                  </p:stCondLst>
                                  <p:childTnLst>
                                    <p:anim calcmode="lin" valueType="num">
                                      <p:cBhvr>
                                        <p:cTn id="829" dur="250"/>
                                        <p:tgtEl>
                                          <p:spTgt spid="191"/>
                                        </p:tgtEl>
                                        <p:attrNameLst>
                                          <p:attrName>ppt_w</p:attrName>
                                        </p:attrNameLst>
                                      </p:cBhvr>
                                      <p:tavLst>
                                        <p:tav tm="0">
                                          <p:val>
                                            <p:strVal val="ppt_w"/>
                                          </p:val>
                                        </p:tav>
                                        <p:tav tm="100000">
                                          <p:val>
                                            <p:fltVal val="0"/>
                                          </p:val>
                                        </p:tav>
                                      </p:tavLst>
                                    </p:anim>
                                    <p:anim calcmode="lin" valueType="num">
                                      <p:cBhvr>
                                        <p:cTn id="830" dur="250"/>
                                        <p:tgtEl>
                                          <p:spTgt spid="191"/>
                                        </p:tgtEl>
                                        <p:attrNameLst>
                                          <p:attrName>ppt_h</p:attrName>
                                        </p:attrNameLst>
                                      </p:cBhvr>
                                      <p:tavLst>
                                        <p:tav tm="0">
                                          <p:val>
                                            <p:strVal val="ppt_h"/>
                                          </p:val>
                                        </p:tav>
                                        <p:tav tm="100000">
                                          <p:val>
                                            <p:fltVal val="0"/>
                                          </p:val>
                                        </p:tav>
                                      </p:tavLst>
                                    </p:anim>
                                    <p:animEffect transition="out" filter="fade">
                                      <p:cBhvr>
                                        <p:cTn id="831" dur="250"/>
                                        <p:tgtEl>
                                          <p:spTgt spid="191"/>
                                        </p:tgtEl>
                                      </p:cBhvr>
                                    </p:animEffect>
                                    <p:set>
                                      <p:cBhvr>
                                        <p:cTn id="832" dur="1" fill="hold">
                                          <p:stCondLst>
                                            <p:cond delay="249"/>
                                          </p:stCondLst>
                                        </p:cTn>
                                        <p:tgtEl>
                                          <p:spTgt spid="191"/>
                                        </p:tgtEl>
                                        <p:attrNameLst>
                                          <p:attrName>style.visibility</p:attrName>
                                        </p:attrNameLst>
                                      </p:cBhvr>
                                      <p:to>
                                        <p:strVal val="hidden"/>
                                      </p:to>
                                    </p:set>
                                  </p:childTnLst>
                                </p:cTn>
                              </p:par>
                              <p:par>
                                <p:cTn id="833" presetID="53" presetClass="exit" presetSubtype="32" fill="hold" nodeType="withEffect">
                                  <p:stCondLst>
                                    <p:cond delay="500"/>
                                  </p:stCondLst>
                                  <p:childTnLst>
                                    <p:anim calcmode="lin" valueType="num">
                                      <p:cBhvr>
                                        <p:cTn id="834" dur="250"/>
                                        <p:tgtEl>
                                          <p:spTgt spid="192"/>
                                        </p:tgtEl>
                                        <p:attrNameLst>
                                          <p:attrName>ppt_w</p:attrName>
                                        </p:attrNameLst>
                                      </p:cBhvr>
                                      <p:tavLst>
                                        <p:tav tm="0">
                                          <p:val>
                                            <p:strVal val="ppt_w"/>
                                          </p:val>
                                        </p:tav>
                                        <p:tav tm="100000">
                                          <p:val>
                                            <p:fltVal val="0"/>
                                          </p:val>
                                        </p:tav>
                                      </p:tavLst>
                                    </p:anim>
                                    <p:anim calcmode="lin" valueType="num">
                                      <p:cBhvr>
                                        <p:cTn id="835" dur="250"/>
                                        <p:tgtEl>
                                          <p:spTgt spid="192"/>
                                        </p:tgtEl>
                                        <p:attrNameLst>
                                          <p:attrName>ppt_h</p:attrName>
                                        </p:attrNameLst>
                                      </p:cBhvr>
                                      <p:tavLst>
                                        <p:tav tm="0">
                                          <p:val>
                                            <p:strVal val="ppt_h"/>
                                          </p:val>
                                        </p:tav>
                                        <p:tav tm="100000">
                                          <p:val>
                                            <p:fltVal val="0"/>
                                          </p:val>
                                        </p:tav>
                                      </p:tavLst>
                                    </p:anim>
                                    <p:animEffect transition="out" filter="fade">
                                      <p:cBhvr>
                                        <p:cTn id="836" dur="250"/>
                                        <p:tgtEl>
                                          <p:spTgt spid="192"/>
                                        </p:tgtEl>
                                      </p:cBhvr>
                                    </p:animEffect>
                                    <p:set>
                                      <p:cBhvr>
                                        <p:cTn id="837" dur="1" fill="hold">
                                          <p:stCondLst>
                                            <p:cond delay="249"/>
                                          </p:stCondLst>
                                        </p:cTn>
                                        <p:tgtEl>
                                          <p:spTgt spid="192"/>
                                        </p:tgtEl>
                                        <p:attrNameLst>
                                          <p:attrName>style.visibility</p:attrName>
                                        </p:attrNameLst>
                                      </p:cBhvr>
                                      <p:to>
                                        <p:strVal val="hidden"/>
                                      </p:to>
                                    </p:set>
                                  </p:childTnLst>
                                </p:cTn>
                              </p:par>
                              <p:par>
                                <p:cTn id="838" presetID="53" presetClass="exit" presetSubtype="32" fill="hold" nodeType="withEffect">
                                  <p:stCondLst>
                                    <p:cond delay="500"/>
                                  </p:stCondLst>
                                  <p:childTnLst>
                                    <p:anim calcmode="lin" valueType="num">
                                      <p:cBhvr>
                                        <p:cTn id="839" dur="250"/>
                                        <p:tgtEl>
                                          <p:spTgt spid="193"/>
                                        </p:tgtEl>
                                        <p:attrNameLst>
                                          <p:attrName>ppt_w</p:attrName>
                                        </p:attrNameLst>
                                      </p:cBhvr>
                                      <p:tavLst>
                                        <p:tav tm="0">
                                          <p:val>
                                            <p:strVal val="ppt_w"/>
                                          </p:val>
                                        </p:tav>
                                        <p:tav tm="100000">
                                          <p:val>
                                            <p:fltVal val="0"/>
                                          </p:val>
                                        </p:tav>
                                      </p:tavLst>
                                    </p:anim>
                                    <p:anim calcmode="lin" valueType="num">
                                      <p:cBhvr>
                                        <p:cTn id="840" dur="250"/>
                                        <p:tgtEl>
                                          <p:spTgt spid="193"/>
                                        </p:tgtEl>
                                        <p:attrNameLst>
                                          <p:attrName>ppt_h</p:attrName>
                                        </p:attrNameLst>
                                      </p:cBhvr>
                                      <p:tavLst>
                                        <p:tav tm="0">
                                          <p:val>
                                            <p:strVal val="ppt_h"/>
                                          </p:val>
                                        </p:tav>
                                        <p:tav tm="100000">
                                          <p:val>
                                            <p:fltVal val="0"/>
                                          </p:val>
                                        </p:tav>
                                      </p:tavLst>
                                    </p:anim>
                                    <p:animEffect transition="out" filter="fade">
                                      <p:cBhvr>
                                        <p:cTn id="841" dur="250"/>
                                        <p:tgtEl>
                                          <p:spTgt spid="193"/>
                                        </p:tgtEl>
                                      </p:cBhvr>
                                    </p:animEffect>
                                    <p:set>
                                      <p:cBhvr>
                                        <p:cTn id="842" dur="1" fill="hold">
                                          <p:stCondLst>
                                            <p:cond delay="249"/>
                                          </p:stCondLst>
                                        </p:cTn>
                                        <p:tgtEl>
                                          <p:spTgt spid="193"/>
                                        </p:tgtEl>
                                        <p:attrNameLst>
                                          <p:attrName>style.visibility</p:attrName>
                                        </p:attrNameLst>
                                      </p:cBhvr>
                                      <p:to>
                                        <p:strVal val="hidden"/>
                                      </p:to>
                                    </p:set>
                                  </p:childTnLst>
                                </p:cTn>
                              </p:par>
                              <p:par>
                                <p:cTn id="843" presetID="53" presetClass="exit" presetSubtype="32" fill="hold" grpId="1" nodeType="withEffect">
                                  <p:stCondLst>
                                    <p:cond delay="500"/>
                                  </p:stCondLst>
                                  <p:childTnLst>
                                    <p:anim calcmode="lin" valueType="num">
                                      <p:cBhvr>
                                        <p:cTn id="844" dur="250"/>
                                        <p:tgtEl>
                                          <p:spTgt spid="194"/>
                                        </p:tgtEl>
                                        <p:attrNameLst>
                                          <p:attrName>ppt_w</p:attrName>
                                        </p:attrNameLst>
                                      </p:cBhvr>
                                      <p:tavLst>
                                        <p:tav tm="0">
                                          <p:val>
                                            <p:strVal val="ppt_w"/>
                                          </p:val>
                                        </p:tav>
                                        <p:tav tm="100000">
                                          <p:val>
                                            <p:fltVal val="0"/>
                                          </p:val>
                                        </p:tav>
                                      </p:tavLst>
                                    </p:anim>
                                    <p:anim calcmode="lin" valueType="num">
                                      <p:cBhvr>
                                        <p:cTn id="845" dur="250"/>
                                        <p:tgtEl>
                                          <p:spTgt spid="194"/>
                                        </p:tgtEl>
                                        <p:attrNameLst>
                                          <p:attrName>ppt_h</p:attrName>
                                        </p:attrNameLst>
                                      </p:cBhvr>
                                      <p:tavLst>
                                        <p:tav tm="0">
                                          <p:val>
                                            <p:strVal val="ppt_h"/>
                                          </p:val>
                                        </p:tav>
                                        <p:tav tm="100000">
                                          <p:val>
                                            <p:fltVal val="0"/>
                                          </p:val>
                                        </p:tav>
                                      </p:tavLst>
                                    </p:anim>
                                    <p:animEffect transition="out" filter="fade">
                                      <p:cBhvr>
                                        <p:cTn id="846" dur="250"/>
                                        <p:tgtEl>
                                          <p:spTgt spid="194"/>
                                        </p:tgtEl>
                                      </p:cBhvr>
                                    </p:animEffect>
                                    <p:set>
                                      <p:cBhvr>
                                        <p:cTn id="847" dur="1" fill="hold">
                                          <p:stCondLst>
                                            <p:cond delay="249"/>
                                          </p:stCondLst>
                                        </p:cTn>
                                        <p:tgtEl>
                                          <p:spTgt spid="194"/>
                                        </p:tgtEl>
                                        <p:attrNameLst>
                                          <p:attrName>style.visibility</p:attrName>
                                        </p:attrNameLst>
                                      </p:cBhvr>
                                      <p:to>
                                        <p:strVal val="hidden"/>
                                      </p:to>
                                    </p:set>
                                  </p:childTnLst>
                                </p:cTn>
                              </p:par>
                              <p:par>
                                <p:cTn id="848" presetID="53" presetClass="exit" presetSubtype="32" fill="hold" grpId="1" nodeType="withEffect">
                                  <p:stCondLst>
                                    <p:cond delay="500"/>
                                  </p:stCondLst>
                                  <p:childTnLst>
                                    <p:anim calcmode="lin" valueType="num">
                                      <p:cBhvr>
                                        <p:cTn id="849" dur="250"/>
                                        <p:tgtEl>
                                          <p:spTgt spid="195"/>
                                        </p:tgtEl>
                                        <p:attrNameLst>
                                          <p:attrName>ppt_w</p:attrName>
                                        </p:attrNameLst>
                                      </p:cBhvr>
                                      <p:tavLst>
                                        <p:tav tm="0">
                                          <p:val>
                                            <p:strVal val="ppt_w"/>
                                          </p:val>
                                        </p:tav>
                                        <p:tav tm="100000">
                                          <p:val>
                                            <p:fltVal val="0"/>
                                          </p:val>
                                        </p:tav>
                                      </p:tavLst>
                                    </p:anim>
                                    <p:anim calcmode="lin" valueType="num">
                                      <p:cBhvr>
                                        <p:cTn id="850" dur="250"/>
                                        <p:tgtEl>
                                          <p:spTgt spid="195"/>
                                        </p:tgtEl>
                                        <p:attrNameLst>
                                          <p:attrName>ppt_h</p:attrName>
                                        </p:attrNameLst>
                                      </p:cBhvr>
                                      <p:tavLst>
                                        <p:tav tm="0">
                                          <p:val>
                                            <p:strVal val="ppt_h"/>
                                          </p:val>
                                        </p:tav>
                                        <p:tav tm="100000">
                                          <p:val>
                                            <p:fltVal val="0"/>
                                          </p:val>
                                        </p:tav>
                                      </p:tavLst>
                                    </p:anim>
                                    <p:animEffect transition="out" filter="fade">
                                      <p:cBhvr>
                                        <p:cTn id="851" dur="250"/>
                                        <p:tgtEl>
                                          <p:spTgt spid="195"/>
                                        </p:tgtEl>
                                      </p:cBhvr>
                                    </p:animEffect>
                                    <p:set>
                                      <p:cBhvr>
                                        <p:cTn id="852" dur="1" fill="hold">
                                          <p:stCondLst>
                                            <p:cond delay="249"/>
                                          </p:stCondLst>
                                        </p:cTn>
                                        <p:tgtEl>
                                          <p:spTgt spid="195"/>
                                        </p:tgtEl>
                                        <p:attrNameLst>
                                          <p:attrName>style.visibility</p:attrName>
                                        </p:attrNameLst>
                                      </p:cBhvr>
                                      <p:to>
                                        <p:strVal val="hidden"/>
                                      </p:to>
                                    </p:set>
                                  </p:childTnLst>
                                </p:cTn>
                              </p:par>
                              <p:par>
                                <p:cTn id="853" presetID="53" presetClass="exit" presetSubtype="32" fill="hold" nodeType="withEffect">
                                  <p:stCondLst>
                                    <p:cond delay="500"/>
                                  </p:stCondLst>
                                  <p:childTnLst>
                                    <p:anim calcmode="lin" valueType="num">
                                      <p:cBhvr>
                                        <p:cTn id="854" dur="250"/>
                                        <p:tgtEl>
                                          <p:spTgt spid="272"/>
                                        </p:tgtEl>
                                        <p:attrNameLst>
                                          <p:attrName>ppt_w</p:attrName>
                                        </p:attrNameLst>
                                      </p:cBhvr>
                                      <p:tavLst>
                                        <p:tav tm="0">
                                          <p:val>
                                            <p:strVal val="ppt_w"/>
                                          </p:val>
                                        </p:tav>
                                        <p:tav tm="100000">
                                          <p:val>
                                            <p:fltVal val="0"/>
                                          </p:val>
                                        </p:tav>
                                      </p:tavLst>
                                    </p:anim>
                                    <p:anim calcmode="lin" valueType="num">
                                      <p:cBhvr>
                                        <p:cTn id="855" dur="250"/>
                                        <p:tgtEl>
                                          <p:spTgt spid="272"/>
                                        </p:tgtEl>
                                        <p:attrNameLst>
                                          <p:attrName>ppt_h</p:attrName>
                                        </p:attrNameLst>
                                      </p:cBhvr>
                                      <p:tavLst>
                                        <p:tav tm="0">
                                          <p:val>
                                            <p:strVal val="ppt_h"/>
                                          </p:val>
                                        </p:tav>
                                        <p:tav tm="100000">
                                          <p:val>
                                            <p:fltVal val="0"/>
                                          </p:val>
                                        </p:tav>
                                      </p:tavLst>
                                    </p:anim>
                                    <p:animEffect transition="out" filter="fade">
                                      <p:cBhvr>
                                        <p:cTn id="856" dur="250"/>
                                        <p:tgtEl>
                                          <p:spTgt spid="272"/>
                                        </p:tgtEl>
                                      </p:cBhvr>
                                    </p:animEffect>
                                    <p:set>
                                      <p:cBhvr>
                                        <p:cTn id="857" dur="1" fill="hold">
                                          <p:stCondLst>
                                            <p:cond delay="249"/>
                                          </p:stCondLst>
                                        </p:cTn>
                                        <p:tgtEl>
                                          <p:spTgt spid="272"/>
                                        </p:tgtEl>
                                        <p:attrNameLst>
                                          <p:attrName>style.visibility</p:attrName>
                                        </p:attrNameLst>
                                      </p:cBhvr>
                                      <p:to>
                                        <p:strVal val="hidden"/>
                                      </p:to>
                                    </p:set>
                                  </p:childTnLst>
                                </p:cTn>
                              </p:par>
                              <p:par>
                                <p:cTn id="858" presetID="53" presetClass="exit" presetSubtype="32" fill="hold" nodeType="withEffect">
                                  <p:stCondLst>
                                    <p:cond delay="500"/>
                                  </p:stCondLst>
                                  <p:childTnLst>
                                    <p:anim calcmode="lin" valueType="num">
                                      <p:cBhvr>
                                        <p:cTn id="859" dur="250"/>
                                        <p:tgtEl>
                                          <p:spTgt spid="274"/>
                                        </p:tgtEl>
                                        <p:attrNameLst>
                                          <p:attrName>ppt_w</p:attrName>
                                        </p:attrNameLst>
                                      </p:cBhvr>
                                      <p:tavLst>
                                        <p:tav tm="0">
                                          <p:val>
                                            <p:strVal val="ppt_w"/>
                                          </p:val>
                                        </p:tav>
                                        <p:tav tm="100000">
                                          <p:val>
                                            <p:fltVal val="0"/>
                                          </p:val>
                                        </p:tav>
                                      </p:tavLst>
                                    </p:anim>
                                    <p:anim calcmode="lin" valueType="num">
                                      <p:cBhvr>
                                        <p:cTn id="860" dur="250"/>
                                        <p:tgtEl>
                                          <p:spTgt spid="274"/>
                                        </p:tgtEl>
                                        <p:attrNameLst>
                                          <p:attrName>ppt_h</p:attrName>
                                        </p:attrNameLst>
                                      </p:cBhvr>
                                      <p:tavLst>
                                        <p:tav tm="0">
                                          <p:val>
                                            <p:strVal val="ppt_h"/>
                                          </p:val>
                                        </p:tav>
                                        <p:tav tm="100000">
                                          <p:val>
                                            <p:fltVal val="0"/>
                                          </p:val>
                                        </p:tav>
                                      </p:tavLst>
                                    </p:anim>
                                    <p:animEffect transition="out" filter="fade">
                                      <p:cBhvr>
                                        <p:cTn id="861" dur="250"/>
                                        <p:tgtEl>
                                          <p:spTgt spid="274"/>
                                        </p:tgtEl>
                                      </p:cBhvr>
                                    </p:animEffect>
                                    <p:set>
                                      <p:cBhvr>
                                        <p:cTn id="862" dur="1" fill="hold">
                                          <p:stCondLst>
                                            <p:cond delay="249"/>
                                          </p:stCondLst>
                                        </p:cTn>
                                        <p:tgtEl>
                                          <p:spTgt spid="274"/>
                                        </p:tgtEl>
                                        <p:attrNameLst>
                                          <p:attrName>style.visibility</p:attrName>
                                        </p:attrNameLst>
                                      </p:cBhvr>
                                      <p:to>
                                        <p:strVal val="hidden"/>
                                      </p:to>
                                    </p:set>
                                  </p:childTnLst>
                                </p:cTn>
                              </p:par>
                              <p:par>
                                <p:cTn id="863" presetID="53" presetClass="exit" presetSubtype="32" fill="hold" nodeType="withEffect">
                                  <p:stCondLst>
                                    <p:cond delay="500"/>
                                  </p:stCondLst>
                                  <p:childTnLst>
                                    <p:anim calcmode="lin" valueType="num">
                                      <p:cBhvr>
                                        <p:cTn id="864" dur="250"/>
                                        <p:tgtEl>
                                          <p:spTgt spid="268"/>
                                        </p:tgtEl>
                                        <p:attrNameLst>
                                          <p:attrName>ppt_w</p:attrName>
                                        </p:attrNameLst>
                                      </p:cBhvr>
                                      <p:tavLst>
                                        <p:tav tm="0">
                                          <p:val>
                                            <p:strVal val="ppt_w"/>
                                          </p:val>
                                        </p:tav>
                                        <p:tav tm="100000">
                                          <p:val>
                                            <p:fltVal val="0"/>
                                          </p:val>
                                        </p:tav>
                                      </p:tavLst>
                                    </p:anim>
                                    <p:anim calcmode="lin" valueType="num">
                                      <p:cBhvr>
                                        <p:cTn id="865" dur="250"/>
                                        <p:tgtEl>
                                          <p:spTgt spid="268"/>
                                        </p:tgtEl>
                                        <p:attrNameLst>
                                          <p:attrName>ppt_h</p:attrName>
                                        </p:attrNameLst>
                                      </p:cBhvr>
                                      <p:tavLst>
                                        <p:tav tm="0">
                                          <p:val>
                                            <p:strVal val="ppt_h"/>
                                          </p:val>
                                        </p:tav>
                                        <p:tav tm="100000">
                                          <p:val>
                                            <p:fltVal val="0"/>
                                          </p:val>
                                        </p:tav>
                                      </p:tavLst>
                                    </p:anim>
                                    <p:animEffect transition="out" filter="fade">
                                      <p:cBhvr>
                                        <p:cTn id="866" dur="250"/>
                                        <p:tgtEl>
                                          <p:spTgt spid="268"/>
                                        </p:tgtEl>
                                      </p:cBhvr>
                                    </p:animEffect>
                                    <p:set>
                                      <p:cBhvr>
                                        <p:cTn id="867" dur="1" fill="hold">
                                          <p:stCondLst>
                                            <p:cond delay="249"/>
                                          </p:stCondLst>
                                        </p:cTn>
                                        <p:tgtEl>
                                          <p:spTgt spid="268"/>
                                        </p:tgtEl>
                                        <p:attrNameLst>
                                          <p:attrName>style.visibility</p:attrName>
                                        </p:attrNameLst>
                                      </p:cBhvr>
                                      <p:to>
                                        <p:strVal val="hidden"/>
                                      </p:to>
                                    </p:set>
                                  </p:childTnLst>
                                </p:cTn>
                              </p:par>
                              <p:par>
                                <p:cTn id="868" presetID="53" presetClass="exit" presetSubtype="32" fill="hold" grpId="1" nodeType="withEffect">
                                  <p:stCondLst>
                                    <p:cond delay="0"/>
                                  </p:stCondLst>
                                  <p:childTnLst>
                                    <p:anim calcmode="lin" valueType="num">
                                      <p:cBhvr>
                                        <p:cTn id="869" dur="250"/>
                                        <p:tgtEl>
                                          <p:spTgt spid="128"/>
                                        </p:tgtEl>
                                        <p:attrNameLst>
                                          <p:attrName>ppt_w</p:attrName>
                                        </p:attrNameLst>
                                      </p:cBhvr>
                                      <p:tavLst>
                                        <p:tav tm="0">
                                          <p:val>
                                            <p:strVal val="ppt_w"/>
                                          </p:val>
                                        </p:tav>
                                        <p:tav tm="100000">
                                          <p:val>
                                            <p:fltVal val="0"/>
                                          </p:val>
                                        </p:tav>
                                      </p:tavLst>
                                    </p:anim>
                                    <p:anim calcmode="lin" valueType="num">
                                      <p:cBhvr>
                                        <p:cTn id="870" dur="250"/>
                                        <p:tgtEl>
                                          <p:spTgt spid="128"/>
                                        </p:tgtEl>
                                        <p:attrNameLst>
                                          <p:attrName>ppt_h</p:attrName>
                                        </p:attrNameLst>
                                      </p:cBhvr>
                                      <p:tavLst>
                                        <p:tav tm="0">
                                          <p:val>
                                            <p:strVal val="ppt_h"/>
                                          </p:val>
                                        </p:tav>
                                        <p:tav tm="100000">
                                          <p:val>
                                            <p:fltVal val="0"/>
                                          </p:val>
                                        </p:tav>
                                      </p:tavLst>
                                    </p:anim>
                                    <p:animEffect transition="out" filter="fade">
                                      <p:cBhvr>
                                        <p:cTn id="871" dur="250"/>
                                        <p:tgtEl>
                                          <p:spTgt spid="128"/>
                                        </p:tgtEl>
                                      </p:cBhvr>
                                    </p:animEffect>
                                    <p:set>
                                      <p:cBhvr>
                                        <p:cTn id="872" dur="1" fill="hold">
                                          <p:stCondLst>
                                            <p:cond delay="249"/>
                                          </p:stCondLst>
                                        </p:cTn>
                                        <p:tgtEl>
                                          <p:spTgt spid="128"/>
                                        </p:tgtEl>
                                        <p:attrNameLst>
                                          <p:attrName>style.visibility</p:attrName>
                                        </p:attrNameLst>
                                      </p:cBhvr>
                                      <p:to>
                                        <p:strVal val="hidden"/>
                                      </p:to>
                                    </p:set>
                                  </p:childTnLst>
                                </p:cTn>
                              </p:par>
                              <p:par>
                                <p:cTn id="873" presetID="53" presetClass="exit" presetSubtype="32" fill="hold" grpId="1" nodeType="withEffect">
                                  <p:stCondLst>
                                    <p:cond delay="1000"/>
                                  </p:stCondLst>
                                  <p:childTnLst>
                                    <p:anim calcmode="lin" valueType="num">
                                      <p:cBhvr>
                                        <p:cTn id="874" dur="250"/>
                                        <p:tgtEl>
                                          <p:spTgt spid="134"/>
                                        </p:tgtEl>
                                        <p:attrNameLst>
                                          <p:attrName>ppt_w</p:attrName>
                                        </p:attrNameLst>
                                      </p:cBhvr>
                                      <p:tavLst>
                                        <p:tav tm="0">
                                          <p:val>
                                            <p:strVal val="ppt_w"/>
                                          </p:val>
                                        </p:tav>
                                        <p:tav tm="100000">
                                          <p:val>
                                            <p:fltVal val="0"/>
                                          </p:val>
                                        </p:tav>
                                      </p:tavLst>
                                    </p:anim>
                                    <p:anim calcmode="lin" valueType="num">
                                      <p:cBhvr>
                                        <p:cTn id="875" dur="250"/>
                                        <p:tgtEl>
                                          <p:spTgt spid="134"/>
                                        </p:tgtEl>
                                        <p:attrNameLst>
                                          <p:attrName>ppt_h</p:attrName>
                                        </p:attrNameLst>
                                      </p:cBhvr>
                                      <p:tavLst>
                                        <p:tav tm="0">
                                          <p:val>
                                            <p:strVal val="ppt_h"/>
                                          </p:val>
                                        </p:tav>
                                        <p:tav tm="100000">
                                          <p:val>
                                            <p:fltVal val="0"/>
                                          </p:val>
                                        </p:tav>
                                      </p:tavLst>
                                    </p:anim>
                                    <p:animEffect transition="out" filter="fade">
                                      <p:cBhvr>
                                        <p:cTn id="876" dur="250"/>
                                        <p:tgtEl>
                                          <p:spTgt spid="134"/>
                                        </p:tgtEl>
                                      </p:cBhvr>
                                    </p:animEffect>
                                    <p:set>
                                      <p:cBhvr>
                                        <p:cTn id="877" dur="1" fill="hold">
                                          <p:stCondLst>
                                            <p:cond delay="249"/>
                                          </p:stCondLst>
                                        </p:cTn>
                                        <p:tgtEl>
                                          <p:spTgt spid="134"/>
                                        </p:tgtEl>
                                        <p:attrNameLst>
                                          <p:attrName>style.visibility</p:attrName>
                                        </p:attrNameLst>
                                      </p:cBhvr>
                                      <p:to>
                                        <p:strVal val="hidden"/>
                                      </p:to>
                                    </p:set>
                                  </p:childTnLst>
                                </p:cTn>
                              </p:par>
                              <p:par>
                                <p:cTn id="878" presetID="53" presetClass="entr" presetSubtype="16" fill="hold" grpId="0" nodeType="withEffect">
                                  <p:stCondLst>
                                    <p:cond delay="0"/>
                                  </p:stCondLst>
                                  <p:childTnLst>
                                    <p:set>
                                      <p:cBhvr>
                                        <p:cTn id="879" dur="1" fill="hold">
                                          <p:stCondLst>
                                            <p:cond delay="0"/>
                                          </p:stCondLst>
                                        </p:cTn>
                                        <p:tgtEl>
                                          <p:spTgt spid="129"/>
                                        </p:tgtEl>
                                        <p:attrNameLst>
                                          <p:attrName>style.visibility</p:attrName>
                                        </p:attrNameLst>
                                      </p:cBhvr>
                                      <p:to>
                                        <p:strVal val="visible"/>
                                      </p:to>
                                    </p:set>
                                    <p:anim calcmode="lin" valueType="num">
                                      <p:cBhvr>
                                        <p:cTn id="880" dur="250" fill="hold"/>
                                        <p:tgtEl>
                                          <p:spTgt spid="129"/>
                                        </p:tgtEl>
                                        <p:attrNameLst>
                                          <p:attrName>ppt_w</p:attrName>
                                        </p:attrNameLst>
                                      </p:cBhvr>
                                      <p:tavLst>
                                        <p:tav tm="0">
                                          <p:val>
                                            <p:fltVal val="0"/>
                                          </p:val>
                                        </p:tav>
                                        <p:tav tm="100000">
                                          <p:val>
                                            <p:strVal val="#ppt_w"/>
                                          </p:val>
                                        </p:tav>
                                      </p:tavLst>
                                    </p:anim>
                                    <p:anim calcmode="lin" valueType="num">
                                      <p:cBhvr>
                                        <p:cTn id="881" dur="250" fill="hold"/>
                                        <p:tgtEl>
                                          <p:spTgt spid="129"/>
                                        </p:tgtEl>
                                        <p:attrNameLst>
                                          <p:attrName>ppt_h</p:attrName>
                                        </p:attrNameLst>
                                      </p:cBhvr>
                                      <p:tavLst>
                                        <p:tav tm="0">
                                          <p:val>
                                            <p:fltVal val="0"/>
                                          </p:val>
                                        </p:tav>
                                        <p:tav tm="100000">
                                          <p:val>
                                            <p:strVal val="#ppt_h"/>
                                          </p:val>
                                        </p:tav>
                                      </p:tavLst>
                                    </p:anim>
                                    <p:animEffect transition="in" filter="fade">
                                      <p:cBhvr>
                                        <p:cTn id="882" dur="250"/>
                                        <p:tgtEl>
                                          <p:spTgt spid="129"/>
                                        </p:tgtEl>
                                      </p:cBhvr>
                                    </p:animEffect>
                                  </p:childTnLst>
                                </p:cTn>
                              </p:par>
                              <p:par>
                                <p:cTn id="883" presetID="53" presetClass="entr" presetSubtype="16" fill="hold" grpId="0" nodeType="withEffect">
                                  <p:stCondLst>
                                    <p:cond delay="500"/>
                                  </p:stCondLst>
                                  <p:childTnLst>
                                    <p:set>
                                      <p:cBhvr>
                                        <p:cTn id="884" dur="1" fill="hold">
                                          <p:stCondLst>
                                            <p:cond delay="0"/>
                                          </p:stCondLst>
                                        </p:cTn>
                                        <p:tgtEl>
                                          <p:spTgt spid="200"/>
                                        </p:tgtEl>
                                        <p:attrNameLst>
                                          <p:attrName>style.visibility</p:attrName>
                                        </p:attrNameLst>
                                      </p:cBhvr>
                                      <p:to>
                                        <p:strVal val="visible"/>
                                      </p:to>
                                    </p:set>
                                    <p:anim calcmode="lin" valueType="num">
                                      <p:cBhvr>
                                        <p:cTn id="885" dur="250" fill="hold"/>
                                        <p:tgtEl>
                                          <p:spTgt spid="200"/>
                                        </p:tgtEl>
                                        <p:attrNameLst>
                                          <p:attrName>ppt_w</p:attrName>
                                        </p:attrNameLst>
                                      </p:cBhvr>
                                      <p:tavLst>
                                        <p:tav tm="0">
                                          <p:val>
                                            <p:fltVal val="0"/>
                                          </p:val>
                                        </p:tav>
                                        <p:tav tm="100000">
                                          <p:val>
                                            <p:strVal val="#ppt_w"/>
                                          </p:val>
                                        </p:tav>
                                      </p:tavLst>
                                    </p:anim>
                                    <p:anim calcmode="lin" valueType="num">
                                      <p:cBhvr>
                                        <p:cTn id="886" dur="250" fill="hold"/>
                                        <p:tgtEl>
                                          <p:spTgt spid="200"/>
                                        </p:tgtEl>
                                        <p:attrNameLst>
                                          <p:attrName>ppt_h</p:attrName>
                                        </p:attrNameLst>
                                      </p:cBhvr>
                                      <p:tavLst>
                                        <p:tav tm="0">
                                          <p:val>
                                            <p:fltVal val="0"/>
                                          </p:val>
                                        </p:tav>
                                        <p:tav tm="100000">
                                          <p:val>
                                            <p:strVal val="#ppt_h"/>
                                          </p:val>
                                        </p:tav>
                                      </p:tavLst>
                                    </p:anim>
                                    <p:animEffect transition="in" filter="fade">
                                      <p:cBhvr>
                                        <p:cTn id="887" dur="250"/>
                                        <p:tgtEl>
                                          <p:spTgt spid="200"/>
                                        </p:tgtEl>
                                      </p:cBhvr>
                                    </p:animEffect>
                                  </p:childTnLst>
                                </p:cTn>
                              </p:par>
                              <p:par>
                                <p:cTn id="888" presetID="53" presetClass="entr" presetSubtype="16" fill="hold" nodeType="withEffect">
                                  <p:stCondLst>
                                    <p:cond delay="1500"/>
                                  </p:stCondLst>
                                  <p:childTnLst>
                                    <p:set>
                                      <p:cBhvr>
                                        <p:cTn id="889" dur="1" fill="hold">
                                          <p:stCondLst>
                                            <p:cond delay="0"/>
                                          </p:stCondLst>
                                        </p:cTn>
                                        <p:tgtEl>
                                          <p:spTgt spid="201"/>
                                        </p:tgtEl>
                                        <p:attrNameLst>
                                          <p:attrName>style.visibility</p:attrName>
                                        </p:attrNameLst>
                                      </p:cBhvr>
                                      <p:to>
                                        <p:strVal val="visible"/>
                                      </p:to>
                                    </p:set>
                                    <p:anim calcmode="lin" valueType="num">
                                      <p:cBhvr>
                                        <p:cTn id="890" dur="250" fill="hold"/>
                                        <p:tgtEl>
                                          <p:spTgt spid="201"/>
                                        </p:tgtEl>
                                        <p:attrNameLst>
                                          <p:attrName>ppt_w</p:attrName>
                                        </p:attrNameLst>
                                      </p:cBhvr>
                                      <p:tavLst>
                                        <p:tav tm="0">
                                          <p:val>
                                            <p:fltVal val="0"/>
                                          </p:val>
                                        </p:tav>
                                        <p:tav tm="100000">
                                          <p:val>
                                            <p:strVal val="#ppt_w"/>
                                          </p:val>
                                        </p:tav>
                                      </p:tavLst>
                                    </p:anim>
                                    <p:anim calcmode="lin" valueType="num">
                                      <p:cBhvr>
                                        <p:cTn id="891" dur="250" fill="hold"/>
                                        <p:tgtEl>
                                          <p:spTgt spid="201"/>
                                        </p:tgtEl>
                                        <p:attrNameLst>
                                          <p:attrName>ppt_h</p:attrName>
                                        </p:attrNameLst>
                                      </p:cBhvr>
                                      <p:tavLst>
                                        <p:tav tm="0">
                                          <p:val>
                                            <p:fltVal val="0"/>
                                          </p:val>
                                        </p:tav>
                                        <p:tav tm="100000">
                                          <p:val>
                                            <p:strVal val="#ppt_h"/>
                                          </p:val>
                                        </p:tav>
                                      </p:tavLst>
                                    </p:anim>
                                    <p:animEffect transition="in" filter="fade">
                                      <p:cBhvr>
                                        <p:cTn id="892" dur="250"/>
                                        <p:tgtEl>
                                          <p:spTgt spid="201"/>
                                        </p:tgtEl>
                                      </p:cBhvr>
                                    </p:animEffect>
                                  </p:childTnLst>
                                </p:cTn>
                              </p:par>
                              <p:par>
                                <p:cTn id="893" presetID="53" presetClass="entr" presetSubtype="16" fill="hold" grpId="0" nodeType="withEffect">
                                  <p:stCondLst>
                                    <p:cond delay="2000"/>
                                  </p:stCondLst>
                                  <p:childTnLst>
                                    <p:set>
                                      <p:cBhvr>
                                        <p:cTn id="894" dur="1" fill="hold">
                                          <p:stCondLst>
                                            <p:cond delay="0"/>
                                          </p:stCondLst>
                                        </p:cTn>
                                        <p:tgtEl>
                                          <p:spTgt spid="203"/>
                                        </p:tgtEl>
                                        <p:attrNameLst>
                                          <p:attrName>style.visibility</p:attrName>
                                        </p:attrNameLst>
                                      </p:cBhvr>
                                      <p:to>
                                        <p:strVal val="visible"/>
                                      </p:to>
                                    </p:set>
                                    <p:anim calcmode="lin" valueType="num">
                                      <p:cBhvr>
                                        <p:cTn id="895" dur="250" fill="hold"/>
                                        <p:tgtEl>
                                          <p:spTgt spid="203"/>
                                        </p:tgtEl>
                                        <p:attrNameLst>
                                          <p:attrName>ppt_w</p:attrName>
                                        </p:attrNameLst>
                                      </p:cBhvr>
                                      <p:tavLst>
                                        <p:tav tm="0">
                                          <p:val>
                                            <p:fltVal val="0"/>
                                          </p:val>
                                        </p:tav>
                                        <p:tav tm="100000">
                                          <p:val>
                                            <p:strVal val="#ppt_w"/>
                                          </p:val>
                                        </p:tav>
                                      </p:tavLst>
                                    </p:anim>
                                    <p:anim calcmode="lin" valueType="num">
                                      <p:cBhvr>
                                        <p:cTn id="896" dur="250" fill="hold"/>
                                        <p:tgtEl>
                                          <p:spTgt spid="203"/>
                                        </p:tgtEl>
                                        <p:attrNameLst>
                                          <p:attrName>ppt_h</p:attrName>
                                        </p:attrNameLst>
                                      </p:cBhvr>
                                      <p:tavLst>
                                        <p:tav tm="0">
                                          <p:val>
                                            <p:fltVal val="0"/>
                                          </p:val>
                                        </p:tav>
                                        <p:tav tm="100000">
                                          <p:val>
                                            <p:strVal val="#ppt_h"/>
                                          </p:val>
                                        </p:tav>
                                      </p:tavLst>
                                    </p:anim>
                                    <p:animEffect transition="in" filter="fade">
                                      <p:cBhvr>
                                        <p:cTn id="897" dur="250"/>
                                        <p:tgtEl>
                                          <p:spTgt spid="203"/>
                                        </p:tgtEl>
                                      </p:cBhvr>
                                    </p:animEffect>
                                  </p:childTnLst>
                                </p:cTn>
                              </p:par>
                            </p:childTnLst>
                          </p:cTn>
                        </p:par>
                      </p:childTnLst>
                    </p:cTn>
                  </p:par>
                  <p:par>
                    <p:cTn id="898" fill="hold">
                      <p:stCondLst>
                        <p:cond delay="indefinite"/>
                      </p:stCondLst>
                      <p:childTnLst>
                        <p:par>
                          <p:cTn id="899" fill="hold">
                            <p:stCondLst>
                              <p:cond delay="0"/>
                            </p:stCondLst>
                            <p:childTnLst>
                              <p:par>
                                <p:cTn id="900" presetID="53" presetClass="entr" presetSubtype="16" fill="hold" grpId="0" nodeType="clickEffect">
                                  <p:stCondLst>
                                    <p:cond delay="0"/>
                                  </p:stCondLst>
                                  <p:childTnLst>
                                    <p:set>
                                      <p:cBhvr>
                                        <p:cTn id="901" dur="1" fill="hold">
                                          <p:stCondLst>
                                            <p:cond delay="0"/>
                                          </p:stCondLst>
                                        </p:cTn>
                                        <p:tgtEl>
                                          <p:spTgt spid="214"/>
                                        </p:tgtEl>
                                        <p:attrNameLst>
                                          <p:attrName>style.visibility</p:attrName>
                                        </p:attrNameLst>
                                      </p:cBhvr>
                                      <p:to>
                                        <p:strVal val="visible"/>
                                      </p:to>
                                    </p:set>
                                    <p:anim calcmode="lin" valueType="num">
                                      <p:cBhvr>
                                        <p:cTn id="902" dur="250" fill="hold"/>
                                        <p:tgtEl>
                                          <p:spTgt spid="214"/>
                                        </p:tgtEl>
                                        <p:attrNameLst>
                                          <p:attrName>ppt_w</p:attrName>
                                        </p:attrNameLst>
                                      </p:cBhvr>
                                      <p:tavLst>
                                        <p:tav tm="0">
                                          <p:val>
                                            <p:fltVal val="0"/>
                                          </p:val>
                                        </p:tav>
                                        <p:tav tm="100000">
                                          <p:val>
                                            <p:strVal val="#ppt_w"/>
                                          </p:val>
                                        </p:tav>
                                      </p:tavLst>
                                    </p:anim>
                                    <p:anim calcmode="lin" valueType="num">
                                      <p:cBhvr>
                                        <p:cTn id="903" dur="250" fill="hold"/>
                                        <p:tgtEl>
                                          <p:spTgt spid="214"/>
                                        </p:tgtEl>
                                        <p:attrNameLst>
                                          <p:attrName>ppt_h</p:attrName>
                                        </p:attrNameLst>
                                      </p:cBhvr>
                                      <p:tavLst>
                                        <p:tav tm="0">
                                          <p:val>
                                            <p:fltVal val="0"/>
                                          </p:val>
                                        </p:tav>
                                        <p:tav tm="100000">
                                          <p:val>
                                            <p:strVal val="#ppt_h"/>
                                          </p:val>
                                        </p:tav>
                                      </p:tavLst>
                                    </p:anim>
                                    <p:animEffect transition="in" filter="fade">
                                      <p:cBhvr>
                                        <p:cTn id="904" dur="250"/>
                                        <p:tgtEl>
                                          <p:spTgt spid="214"/>
                                        </p:tgtEl>
                                      </p:cBhvr>
                                    </p:animEffect>
                                  </p:childTnLst>
                                </p:cTn>
                              </p:par>
                            </p:childTnLst>
                          </p:cTn>
                        </p:par>
                      </p:childTnLst>
                    </p:cTn>
                  </p:par>
                  <p:par>
                    <p:cTn id="905" fill="hold">
                      <p:stCondLst>
                        <p:cond delay="indefinite"/>
                      </p:stCondLst>
                      <p:childTnLst>
                        <p:par>
                          <p:cTn id="906" fill="hold">
                            <p:stCondLst>
                              <p:cond delay="0"/>
                            </p:stCondLst>
                            <p:childTnLst>
                              <p:par>
                                <p:cTn id="907" presetID="53" presetClass="exit" presetSubtype="32" fill="hold" grpId="1" nodeType="clickEffect">
                                  <p:stCondLst>
                                    <p:cond delay="0"/>
                                  </p:stCondLst>
                                  <p:childTnLst>
                                    <p:anim calcmode="lin" valueType="num">
                                      <p:cBhvr>
                                        <p:cTn id="908" dur="250"/>
                                        <p:tgtEl>
                                          <p:spTgt spid="129"/>
                                        </p:tgtEl>
                                        <p:attrNameLst>
                                          <p:attrName>ppt_w</p:attrName>
                                        </p:attrNameLst>
                                      </p:cBhvr>
                                      <p:tavLst>
                                        <p:tav tm="0">
                                          <p:val>
                                            <p:strVal val="ppt_w"/>
                                          </p:val>
                                        </p:tav>
                                        <p:tav tm="100000">
                                          <p:val>
                                            <p:fltVal val="0"/>
                                          </p:val>
                                        </p:tav>
                                      </p:tavLst>
                                    </p:anim>
                                    <p:anim calcmode="lin" valueType="num">
                                      <p:cBhvr>
                                        <p:cTn id="909" dur="250"/>
                                        <p:tgtEl>
                                          <p:spTgt spid="129"/>
                                        </p:tgtEl>
                                        <p:attrNameLst>
                                          <p:attrName>ppt_h</p:attrName>
                                        </p:attrNameLst>
                                      </p:cBhvr>
                                      <p:tavLst>
                                        <p:tav tm="0">
                                          <p:val>
                                            <p:strVal val="ppt_h"/>
                                          </p:val>
                                        </p:tav>
                                        <p:tav tm="100000">
                                          <p:val>
                                            <p:fltVal val="0"/>
                                          </p:val>
                                        </p:tav>
                                      </p:tavLst>
                                    </p:anim>
                                    <p:animEffect transition="out" filter="fade">
                                      <p:cBhvr>
                                        <p:cTn id="910" dur="250"/>
                                        <p:tgtEl>
                                          <p:spTgt spid="129"/>
                                        </p:tgtEl>
                                      </p:cBhvr>
                                    </p:animEffect>
                                    <p:set>
                                      <p:cBhvr>
                                        <p:cTn id="911" dur="1" fill="hold">
                                          <p:stCondLst>
                                            <p:cond delay="249"/>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34" grpId="0" animBg="1"/>
      <p:bldP spid="35" grpId="0" animBg="1"/>
      <p:bldP spid="36" grpId="0" animBg="1"/>
      <p:bldP spid="37" grpId="0" animBg="1"/>
      <p:bldP spid="38" grpId="0"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44" grpId="0" animBg="1"/>
      <p:bldP spid="144" grpId="1" animBg="1"/>
      <p:bldP spid="145" grpId="0" animBg="1"/>
      <p:bldP spid="145" grpId="1" animBg="1"/>
      <p:bldP spid="146" grpId="0" animBg="1"/>
      <p:bldP spid="146" grpId="1" animBg="1"/>
      <p:bldP spid="147" grpId="0" animBg="1"/>
      <p:bldP spid="147" grpId="1" animBg="1"/>
      <p:bldP spid="150" grpId="0" animBg="1"/>
      <p:bldP spid="150" grpId="1" animBg="1"/>
      <p:bldP spid="151" grpId="0" animBg="1"/>
      <p:bldP spid="151" grpId="1" animBg="1"/>
      <p:bldP spid="154" grpId="0" animBg="1"/>
      <p:bldP spid="154" grpId="1" animBg="1"/>
      <p:bldP spid="155" grpId="0" animBg="1"/>
      <p:bldP spid="155" grpId="1" animBg="1"/>
      <p:bldP spid="156" grpId="0" animBg="1"/>
      <p:bldP spid="156" grpId="1" animBg="1"/>
      <p:bldP spid="157" grpId="0" animBg="1"/>
      <p:bldP spid="157" grpId="1" animBg="1"/>
      <p:bldP spid="170" grpId="0" animBg="1"/>
      <p:bldP spid="170" grpId="1" animBg="1"/>
      <p:bldP spid="171" grpId="0" animBg="1"/>
      <p:bldP spid="171" grpId="1" animBg="1"/>
      <p:bldP spid="174" grpId="0" animBg="1"/>
      <p:bldP spid="174" grpId="1" animBg="1"/>
      <p:bldP spid="175" grpId="0" animBg="1"/>
      <p:bldP spid="175" grpId="1" animBg="1"/>
      <p:bldP spid="176" grpId="0" animBg="1"/>
      <p:bldP spid="176" grpId="1" animBg="1"/>
      <p:bldP spid="177" grpId="0" animBg="1"/>
      <p:bldP spid="177" grpId="1" animBg="1"/>
      <p:bldP spid="180" grpId="0" animBg="1"/>
      <p:bldP spid="180" grpId="1" animBg="1"/>
      <p:bldP spid="181" grpId="0" animBg="1"/>
      <p:bldP spid="181" grpId="1" animBg="1"/>
      <p:bldP spid="184" grpId="0" animBg="1"/>
      <p:bldP spid="184" grpId="1" animBg="1"/>
      <p:bldP spid="185" grpId="0" animBg="1"/>
      <p:bldP spid="185" grpId="1" animBg="1"/>
      <p:bldP spid="190" grpId="0" animBg="1"/>
      <p:bldP spid="190" grpId="1" animBg="1"/>
      <p:bldP spid="191" grpId="0" animBg="1"/>
      <p:bldP spid="191" grpId="1" animBg="1"/>
      <p:bldP spid="194" grpId="0" animBg="1"/>
      <p:bldP spid="194" grpId="1" animBg="1"/>
      <p:bldP spid="195" grpId="0" animBg="1"/>
      <p:bldP spid="195" grpId="1" animBg="1"/>
      <p:bldP spid="200"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Rectangle 354">
            <a:extLst>
              <a:ext uri="{FF2B5EF4-FFF2-40B4-BE49-F238E27FC236}">
                <a16:creationId xmlns:a16="http://schemas.microsoft.com/office/drawing/2014/main" id="{B74DA1EA-3CD5-BB22-25AE-98B239EE851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4" name="TextBox 3">
            <a:extLst>
              <a:ext uri="{FF2B5EF4-FFF2-40B4-BE49-F238E27FC236}">
                <a16:creationId xmlns:a16="http://schemas.microsoft.com/office/drawing/2014/main" id="{9059EE78-C9B5-5E60-652E-17F83BB7CA49}"/>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6" name="TextBox 5">
            <a:extLst>
              <a:ext uri="{FF2B5EF4-FFF2-40B4-BE49-F238E27FC236}">
                <a16:creationId xmlns:a16="http://schemas.microsoft.com/office/drawing/2014/main" id="{F9EC2CE9-E5FD-412D-7701-8A4E1A9C868F}"/>
              </a:ext>
            </a:extLst>
          </p:cNvPr>
          <p:cNvSpPr txBox="1"/>
          <p:nvPr/>
        </p:nvSpPr>
        <p:spPr>
          <a:xfrm>
            <a:off x="0" y="1081548"/>
            <a:ext cx="7472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 = 2</a:t>
            </a:r>
          </a:p>
        </p:txBody>
      </p:sp>
      <p:sp>
        <p:nvSpPr>
          <p:cNvPr id="7" name="TextBox 6">
            <a:extLst>
              <a:ext uri="{FF2B5EF4-FFF2-40B4-BE49-F238E27FC236}">
                <a16:creationId xmlns:a16="http://schemas.microsoft.com/office/drawing/2014/main" id="{1C54710C-51D2-7CC1-B2B0-65CAB818DD43}"/>
              </a:ext>
            </a:extLst>
          </p:cNvPr>
          <p:cNvSpPr txBox="1"/>
          <p:nvPr/>
        </p:nvSpPr>
        <p:spPr>
          <a:xfrm>
            <a:off x="116198" y="1818968"/>
            <a:ext cx="623008" cy="369332"/>
          </a:xfrm>
          <a:prstGeom prst="rect">
            <a:avLst/>
          </a:prstGeom>
          <a:noFill/>
        </p:spPr>
        <p:txBody>
          <a:bodyPr wrap="square" rtlCol="0">
            <a:spAutoFit/>
          </a:bodyPr>
          <a:lstStyle/>
          <a:p>
            <a:r>
              <a:rPr lang="en-US" dirty="0"/>
              <a:t>F0</a:t>
            </a:r>
          </a:p>
        </p:txBody>
      </p:sp>
      <p:sp>
        <p:nvSpPr>
          <p:cNvPr id="8" name="Rectangle 7">
            <a:extLst>
              <a:ext uri="{FF2B5EF4-FFF2-40B4-BE49-F238E27FC236}">
                <a16:creationId xmlns:a16="http://schemas.microsoft.com/office/drawing/2014/main" id="{F080754A-5420-3BEA-20FA-6C2D51F69614}"/>
              </a:ext>
            </a:extLst>
          </p:cNvPr>
          <p:cNvSpPr/>
          <p:nvPr/>
        </p:nvSpPr>
        <p:spPr>
          <a:xfrm>
            <a:off x="74725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1" name="Rectangle 10">
            <a:extLst>
              <a:ext uri="{FF2B5EF4-FFF2-40B4-BE49-F238E27FC236}">
                <a16:creationId xmlns:a16="http://schemas.microsoft.com/office/drawing/2014/main" id="{B903457B-77FF-D463-812F-5FA0FA32B1F7}"/>
              </a:ext>
            </a:extLst>
          </p:cNvPr>
          <p:cNvSpPr/>
          <p:nvPr/>
        </p:nvSpPr>
        <p:spPr>
          <a:xfrm>
            <a:off x="124512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 name="Rectangle 12">
            <a:extLst>
              <a:ext uri="{FF2B5EF4-FFF2-40B4-BE49-F238E27FC236}">
                <a16:creationId xmlns:a16="http://schemas.microsoft.com/office/drawing/2014/main" id="{74E1F87C-80FA-A9B2-DDEA-7187B0EED93E}"/>
              </a:ext>
            </a:extLst>
          </p:cNvPr>
          <p:cNvSpPr/>
          <p:nvPr/>
        </p:nvSpPr>
        <p:spPr>
          <a:xfrm>
            <a:off x="174299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4" name="Rectangle 13">
            <a:extLst>
              <a:ext uri="{FF2B5EF4-FFF2-40B4-BE49-F238E27FC236}">
                <a16:creationId xmlns:a16="http://schemas.microsoft.com/office/drawing/2014/main" id="{16650518-0890-ABFD-BC7F-430914251A30}"/>
              </a:ext>
            </a:extLst>
          </p:cNvPr>
          <p:cNvSpPr/>
          <p:nvPr/>
        </p:nvSpPr>
        <p:spPr>
          <a:xfrm>
            <a:off x="224086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5" name="Rectangle 14">
            <a:extLst>
              <a:ext uri="{FF2B5EF4-FFF2-40B4-BE49-F238E27FC236}">
                <a16:creationId xmlns:a16="http://schemas.microsoft.com/office/drawing/2014/main" id="{8F502D5A-8A65-43F9-7C83-A1D02AAC0272}"/>
              </a:ext>
            </a:extLst>
          </p:cNvPr>
          <p:cNvSpPr/>
          <p:nvPr/>
        </p:nvSpPr>
        <p:spPr>
          <a:xfrm>
            <a:off x="273873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6" name="Rectangle 15">
            <a:extLst>
              <a:ext uri="{FF2B5EF4-FFF2-40B4-BE49-F238E27FC236}">
                <a16:creationId xmlns:a16="http://schemas.microsoft.com/office/drawing/2014/main" id="{30F8182F-D354-4E0C-17AA-3A8005C9AFB6}"/>
              </a:ext>
            </a:extLst>
          </p:cNvPr>
          <p:cNvSpPr/>
          <p:nvPr/>
        </p:nvSpPr>
        <p:spPr>
          <a:xfrm>
            <a:off x="323660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7" name="Rectangle 16">
            <a:extLst>
              <a:ext uri="{FF2B5EF4-FFF2-40B4-BE49-F238E27FC236}">
                <a16:creationId xmlns:a16="http://schemas.microsoft.com/office/drawing/2014/main" id="{64C6D11E-3209-A10E-36B6-3A3F636A8632}"/>
              </a:ext>
            </a:extLst>
          </p:cNvPr>
          <p:cNvSpPr/>
          <p:nvPr/>
        </p:nvSpPr>
        <p:spPr>
          <a:xfrm>
            <a:off x="373447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8" name="Rectangle 17">
            <a:extLst>
              <a:ext uri="{FF2B5EF4-FFF2-40B4-BE49-F238E27FC236}">
                <a16:creationId xmlns:a16="http://schemas.microsoft.com/office/drawing/2014/main" id="{9EBBC4E7-6C5E-8DD1-C0AA-FCF3B409CD02}"/>
              </a:ext>
            </a:extLst>
          </p:cNvPr>
          <p:cNvSpPr/>
          <p:nvPr/>
        </p:nvSpPr>
        <p:spPr>
          <a:xfrm>
            <a:off x="423234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9" name="Rectangle 18">
            <a:extLst>
              <a:ext uri="{FF2B5EF4-FFF2-40B4-BE49-F238E27FC236}">
                <a16:creationId xmlns:a16="http://schemas.microsoft.com/office/drawing/2014/main" id="{D7974190-E5F3-DAF6-546E-CBD3D2B9BB77}"/>
              </a:ext>
            </a:extLst>
          </p:cNvPr>
          <p:cNvSpPr/>
          <p:nvPr/>
        </p:nvSpPr>
        <p:spPr>
          <a:xfrm>
            <a:off x="473021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0" name="Rectangle 19">
            <a:extLst>
              <a:ext uri="{FF2B5EF4-FFF2-40B4-BE49-F238E27FC236}">
                <a16:creationId xmlns:a16="http://schemas.microsoft.com/office/drawing/2014/main" id="{B88B93E4-761E-3F5C-2358-1E7D7DCD13E9}"/>
              </a:ext>
            </a:extLst>
          </p:cNvPr>
          <p:cNvSpPr/>
          <p:nvPr/>
        </p:nvSpPr>
        <p:spPr>
          <a:xfrm>
            <a:off x="522808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 name="Rectangle 20">
            <a:extLst>
              <a:ext uri="{FF2B5EF4-FFF2-40B4-BE49-F238E27FC236}">
                <a16:creationId xmlns:a16="http://schemas.microsoft.com/office/drawing/2014/main" id="{59D07159-65EF-D91F-AC44-6D12CBDB64FB}"/>
              </a:ext>
            </a:extLst>
          </p:cNvPr>
          <p:cNvSpPr/>
          <p:nvPr/>
        </p:nvSpPr>
        <p:spPr>
          <a:xfrm>
            <a:off x="572595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3" name="Rectangle 22">
            <a:extLst>
              <a:ext uri="{FF2B5EF4-FFF2-40B4-BE49-F238E27FC236}">
                <a16:creationId xmlns:a16="http://schemas.microsoft.com/office/drawing/2014/main" id="{4DF20E82-5E8B-9D59-D5F9-1DA533497A2B}"/>
              </a:ext>
            </a:extLst>
          </p:cNvPr>
          <p:cNvSpPr/>
          <p:nvPr/>
        </p:nvSpPr>
        <p:spPr>
          <a:xfrm>
            <a:off x="76200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4" name="Rectangle 23">
            <a:extLst>
              <a:ext uri="{FF2B5EF4-FFF2-40B4-BE49-F238E27FC236}">
                <a16:creationId xmlns:a16="http://schemas.microsoft.com/office/drawing/2014/main" id="{70958AAB-9D0B-6601-14E2-29B487D1F3B1}"/>
              </a:ext>
            </a:extLst>
          </p:cNvPr>
          <p:cNvSpPr/>
          <p:nvPr/>
        </p:nvSpPr>
        <p:spPr>
          <a:xfrm>
            <a:off x="125987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5" name="Rectangle 24">
            <a:extLst>
              <a:ext uri="{FF2B5EF4-FFF2-40B4-BE49-F238E27FC236}">
                <a16:creationId xmlns:a16="http://schemas.microsoft.com/office/drawing/2014/main" id="{B7E1F205-BF59-039D-023B-68C274173936}"/>
              </a:ext>
            </a:extLst>
          </p:cNvPr>
          <p:cNvSpPr/>
          <p:nvPr/>
        </p:nvSpPr>
        <p:spPr>
          <a:xfrm>
            <a:off x="175774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6" name="Rectangle 25">
            <a:extLst>
              <a:ext uri="{FF2B5EF4-FFF2-40B4-BE49-F238E27FC236}">
                <a16:creationId xmlns:a16="http://schemas.microsoft.com/office/drawing/2014/main" id="{158CD801-1BE0-0729-CF59-14AAA49B2966}"/>
              </a:ext>
            </a:extLst>
          </p:cNvPr>
          <p:cNvSpPr/>
          <p:nvPr/>
        </p:nvSpPr>
        <p:spPr>
          <a:xfrm>
            <a:off x="225561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7" name="Rectangle 26">
            <a:extLst>
              <a:ext uri="{FF2B5EF4-FFF2-40B4-BE49-F238E27FC236}">
                <a16:creationId xmlns:a16="http://schemas.microsoft.com/office/drawing/2014/main" id="{89FDE486-0005-8964-62CC-0FAB9AF90E3D}"/>
              </a:ext>
            </a:extLst>
          </p:cNvPr>
          <p:cNvSpPr/>
          <p:nvPr/>
        </p:nvSpPr>
        <p:spPr>
          <a:xfrm>
            <a:off x="275348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8" name="Rectangle 27">
            <a:extLst>
              <a:ext uri="{FF2B5EF4-FFF2-40B4-BE49-F238E27FC236}">
                <a16:creationId xmlns:a16="http://schemas.microsoft.com/office/drawing/2014/main" id="{EECB8F7F-F52B-EB64-61B6-5126BB58BD43}"/>
              </a:ext>
            </a:extLst>
          </p:cNvPr>
          <p:cNvSpPr/>
          <p:nvPr/>
        </p:nvSpPr>
        <p:spPr>
          <a:xfrm>
            <a:off x="325135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4" name="Rectangle 33">
            <a:extLst>
              <a:ext uri="{FF2B5EF4-FFF2-40B4-BE49-F238E27FC236}">
                <a16:creationId xmlns:a16="http://schemas.microsoft.com/office/drawing/2014/main" id="{76012B9C-D3BD-E2DA-6D9A-815E84F445C9}"/>
              </a:ext>
            </a:extLst>
          </p:cNvPr>
          <p:cNvSpPr/>
          <p:nvPr/>
        </p:nvSpPr>
        <p:spPr>
          <a:xfrm>
            <a:off x="77674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5" name="Rectangle 34">
            <a:extLst>
              <a:ext uri="{FF2B5EF4-FFF2-40B4-BE49-F238E27FC236}">
                <a16:creationId xmlns:a16="http://schemas.microsoft.com/office/drawing/2014/main" id="{F5CFD722-05FC-DD87-1070-AF100DA7AA54}"/>
              </a:ext>
            </a:extLst>
          </p:cNvPr>
          <p:cNvSpPr/>
          <p:nvPr/>
        </p:nvSpPr>
        <p:spPr>
          <a:xfrm>
            <a:off x="127461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36" name="Rectangle 35">
            <a:extLst>
              <a:ext uri="{FF2B5EF4-FFF2-40B4-BE49-F238E27FC236}">
                <a16:creationId xmlns:a16="http://schemas.microsoft.com/office/drawing/2014/main" id="{5DA3BE38-49E4-539F-B0F3-4DE8CF49533E}"/>
              </a:ext>
            </a:extLst>
          </p:cNvPr>
          <p:cNvSpPr/>
          <p:nvPr/>
        </p:nvSpPr>
        <p:spPr>
          <a:xfrm>
            <a:off x="177248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7" name="Rectangle 36">
            <a:extLst>
              <a:ext uri="{FF2B5EF4-FFF2-40B4-BE49-F238E27FC236}">
                <a16:creationId xmlns:a16="http://schemas.microsoft.com/office/drawing/2014/main" id="{00B5FA55-9145-3ADA-801E-10A599D8BEBE}"/>
              </a:ext>
            </a:extLst>
          </p:cNvPr>
          <p:cNvSpPr/>
          <p:nvPr/>
        </p:nvSpPr>
        <p:spPr>
          <a:xfrm>
            <a:off x="227035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8" name="Rectangle 37">
            <a:extLst>
              <a:ext uri="{FF2B5EF4-FFF2-40B4-BE49-F238E27FC236}">
                <a16:creationId xmlns:a16="http://schemas.microsoft.com/office/drawing/2014/main" id="{1B038FA3-1413-C929-A244-EDC16D12E33E}"/>
              </a:ext>
            </a:extLst>
          </p:cNvPr>
          <p:cNvSpPr/>
          <p:nvPr/>
        </p:nvSpPr>
        <p:spPr>
          <a:xfrm>
            <a:off x="276822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45" name="TextBox 44">
            <a:extLst>
              <a:ext uri="{FF2B5EF4-FFF2-40B4-BE49-F238E27FC236}">
                <a16:creationId xmlns:a16="http://schemas.microsoft.com/office/drawing/2014/main" id="{EACBED9A-EF55-749D-A9D2-DB33E10BD9EA}"/>
              </a:ext>
            </a:extLst>
          </p:cNvPr>
          <p:cNvSpPr txBox="1"/>
          <p:nvPr/>
        </p:nvSpPr>
        <p:spPr>
          <a:xfrm>
            <a:off x="116198" y="2996729"/>
            <a:ext cx="637756" cy="369332"/>
          </a:xfrm>
          <a:prstGeom prst="rect">
            <a:avLst/>
          </a:prstGeom>
          <a:noFill/>
        </p:spPr>
        <p:txBody>
          <a:bodyPr wrap="square" rtlCol="0">
            <a:spAutoFit/>
          </a:bodyPr>
          <a:lstStyle/>
          <a:p>
            <a:r>
              <a:rPr lang="en-US" dirty="0"/>
              <a:t>F1</a:t>
            </a:r>
          </a:p>
        </p:txBody>
      </p:sp>
      <p:sp>
        <p:nvSpPr>
          <p:cNvPr id="46" name="TextBox 45">
            <a:extLst>
              <a:ext uri="{FF2B5EF4-FFF2-40B4-BE49-F238E27FC236}">
                <a16:creationId xmlns:a16="http://schemas.microsoft.com/office/drawing/2014/main" id="{CD48F402-BD30-4AB3-25AA-2766BFDD566F}"/>
              </a:ext>
            </a:extLst>
          </p:cNvPr>
          <p:cNvSpPr txBox="1"/>
          <p:nvPr/>
        </p:nvSpPr>
        <p:spPr>
          <a:xfrm>
            <a:off x="116198" y="4174490"/>
            <a:ext cx="652504" cy="369332"/>
          </a:xfrm>
          <a:prstGeom prst="rect">
            <a:avLst/>
          </a:prstGeom>
          <a:noFill/>
        </p:spPr>
        <p:txBody>
          <a:bodyPr wrap="square" rtlCol="0">
            <a:spAutoFit/>
          </a:bodyPr>
          <a:lstStyle/>
          <a:p>
            <a:r>
              <a:rPr lang="en-US" dirty="0"/>
              <a:t>F2</a:t>
            </a:r>
          </a:p>
        </p:txBody>
      </p:sp>
      <p:sp>
        <p:nvSpPr>
          <p:cNvPr id="113" name="Rectangle 112">
            <a:extLst>
              <a:ext uri="{FF2B5EF4-FFF2-40B4-BE49-F238E27FC236}">
                <a16:creationId xmlns:a16="http://schemas.microsoft.com/office/drawing/2014/main" id="{4D38A8A1-B8C0-5A76-B923-833EC30F558A}"/>
              </a:ext>
            </a:extLst>
          </p:cNvPr>
          <p:cNvSpPr/>
          <p:nvPr/>
        </p:nvSpPr>
        <p:spPr>
          <a:xfrm>
            <a:off x="74367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a:extLst>
              <a:ext uri="{FF2B5EF4-FFF2-40B4-BE49-F238E27FC236}">
                <a16:creationId xmlns:a16="http://schemas.microsoft.com/office/drawing/2014/main" id="{20669DDE-59E0-BB84-7468-EFBA53676EAA}"/>
              </a:ext>
            </a:extLst>
          </p:cNvPr>
          <p:cNvSpPr/>
          <p:nvPr/>
        </p:nvSpPr>
        <p:spPr>
          <a:xfrm>
            <a:off x="124154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a:extLst>
              <a:ext uri="{FF2B5EF4-FFF2-40B4-BE49-F238E27FC236}">
                <a16:creationId xmlns:a16="http://schemas.microsoft.com/office/drawing/2014/main" id="{779711E5-7A25-9F8C-6846-790AFF750449}"/>
              </a:ext>
            </a:extLst>
          </p:cNvPr>
          <p:cNvSpPr/>
          <p:nvPr/>
        </p:nvSpPr>
        <p:spPr>
          <a:xfrm>
            <a:off x="173941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Rectangle 115">
            <a:extLst>
              <a:ext uri="{FF2B5EF4-FFF2-40B4-BE49-F238E27FC236}">
                <a16:creationId xmlns:a16="http://schemas.microsoft.com/office/drawing/2014/main" id="{9A2D61D4-9613-2ABE-88A1-2ACA41DEC6F0}"/>
              </a:ext>
            </a:extLst>
          </p:cNvPr>
          <p:cNvSpPr/>
          <p:nvPr/>
        </p:nvSpPr>
        <p:spPr>
          <a:xfrm>
            <a:off x="223728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Rectangle 116">
            <a:extLst>
              <a:ext uri="{FF2B5EF4-FFF2-40B4-BE49-F238E27FC236}">
                <a16:creationId xmlns:a16="http://schemas.microsoft.com/office/drawing/2014/main" id="{5F4CB58A-E03E-5EFE-3AC0-6CFCD44B63F7}"/>
              </a:ext>
            </a:extLst>
          </p:cNvPr>
          <p:cNvSpPr/>
          <p:nvPr/>
        </p:nvSpPr>
        <p:spPr>
          <a:xfrm>
            <a:off x="273515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a:extLst>
              <a:ext uri="{FF2B5EF4-FFF2-40B4-BE49-F238E27FC236}">
                <a16:creationId xmlns:a16="http://schemas.microsoft.com/office/drawing/2014/main" id="{AAB1C334-C3ED-0FC3-5008-46FE7E70613C}"/>
              </a:ext>
            </a:extLst>
          </p:cNvPr>
          <p:cNvSpPr/>
          <p:nvPr/>
        </p:nvSpPr>
        <p:spPr>
          <a:xfrm>
            <a:off x="323302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a:extLst>
              <a:ext uri="{FF2B5EF4-FFF2-40B4-BE49-F238E27FC236}">
                <a16:creationId xmlns:a16="http://schemas.microsoft.com/office/drawing/2014/main" id="{C2485CEB-47F9-0A96-20C7-AF996E905D38}"/>
              </a:ext>
            </a:extLst>
          </p:cNvPr>
          <p:cNvSpPr/>
          <p:nvPr/>
        </p:nvSpPr>
        <p:spPr>
          <a:xfrm>
            <a:off x="373089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a:extLst>
              <a:ext uri="{FF2B5EF4-FFF2-40B4-BE49-F238E27FC236}">
                <a16:creationId xmlns:a16="http://schemas.microsoft.com/office/drawing/2014/main" id="{015732A3-6D20-DB2B-2454-853F2B7459C2}"/>
              </a:ext>
            </a:extLst>
          </p:cNvPr>
          <p:cNvSpPr/>
          <p:nvPr/>
        </p:nvSpPr>
        <p:spPr>
          <a:xfrm>
            <a:off x="422876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6EA1C754-E0EB-F4D8-C574-9D4EF98C680F}"/>
              </a:ext>
            </a:extLst>
          </p:cNvPr>
          <p:cNvSpPr/>
          <p:nvPr/>
        </p:nvSpPr>
        <p:spPr>
          <a:xfrm>
            <a:off x="472663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a:extLst>
              <a:ext uri="{FF2B5EF4-FFF2-40B4-BE49-F238E27FC236}">
                <a16:creationId xmlns:a16="http://schemas.microsoft.com/office/drawing/2014/main" id="{C52036EF-1B5E-74D8-E9FF-0F733A78605B}"/>
              </a:ext>
            </a:extLst>
          </p:cNvPr>
          <p:cNvSpPr/>
          <p:nvPr/>
        </p:nvSpPr>
        <p:spPr>
          <a:xfrm>
            <a:off x="522450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a:extLst>
              <a:ext uri="{FF2B5EF4-FFF2-40B4-BE49-F238E27FC236}">
                <a16:creationId xmlns:a16="http://schemas.microsoft.com/office/drawing/2014/main" id="{B0AFFCE9-F139-9523-25FE-AEC0791AFC13}"/>
              </a:ext>
            </a:extLst>
          </p:cNvPr>
          <p:cNvSpPr/>
          <p:nvPr/>
        </p:nvSpPr>
        <p:spPr>
          <a:xfrm>
            <a:off x="5722371"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a:extLst>
              <a:ext uri="{FF2B5EF4-FFF2-40B4-BE49-F238E27FC236}">
                <a16:creationId xmlns:a16="http://schemas.microsoft.com/office/drawing/2014/main" id="{311319BE-B235-39E2-26C9-510AF0E33A0C}"/>
              </a:ext>
            </a:extLst>
          </p:cNvPr>
          <p:cNvSpPr/>
          <p:nvPr/>
        </p:nvSpPr>
        <p:spPr>
          <a:xfrm>
            <a:off x="766916" y="303597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a:extLst>
              <a:ext uri="{FF2B5EF4-FFF2-40B4-BE49-F238E27FC236}">
                <a16:creationId xmlns:a16="http://schemas.microsoft.com/office/drawing/2014/main" id="{19BE5CF7-B42B-DA9D-7F3D-8321AF44B3AC}"/>
              </a:ext>
            </a:extLst>
          </p:cNvPr>
          <p:cNvSpPr/>
          <p:nvPr/>
        </p:nvSpPr>
        <p:spPr>
          <a:xfrm>
            <a:off x="1264786" y="303597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Rectangle 125">
            <a:extLst>
              <a:ext uri="{FF2B5EF4-FFF2-40B4-BE49-F238E27FC236}">
                <a16:creationId xmlns:a16="http://schemas.microsoft.com/office/drawing/2014/main" id="{598491B8-54BF-1675-9BEC-6EE0CECA4543}"/>
              </a:ext>
            </a:extLst>
          </p:cNvPr>
          <p:cNvSpPr/>
          <p:nvPr/>
        </p:nvSpPr>
        <p:spPr>
          <a:xfrm>
            <a:off x="1762656" y="303597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7" name="Rectangle 126">
            <a:extLst>
              <a:ext uri="{FF2B5EF4-FFF2-40B4-BE49-F238E27FC236}">
                <a16:creationId xmlns:a16="http://schemas.microsoft.com/office/drawing/2014/main" id="{2EA84C88-89E9-0415-9977-E5E44ED4ED98}"/>
              </a:ext>
            </a:extLst>
          </p:cNvPr>
          <p:cNvSpPr/>
          <p:nvPr/>
        </p:nvSpPr>
        <p:spPr>
          <a:xfrm>
            <a:off x="2260526" y="303597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a:extLst>
              <a:ext uri="{FF2B5EF4-FFF2-40B4-BE49-F238E27FC236}">
                <a16:creationId xmlns:a16="http://schemas.microsoft.com/office/drawing/2014/main" id="{15EE0E18-AD49-704F-EA27-D3E2EB0ED23E}"/>
              </a:ext>
            </a:extLst>
          </p:cNvPr>
          <p:cNvSpPr/>
          <p:nvPr/>
        </p:nvSpPr>
        <p:spPr>
          <a:xfrm>
            <a:off x="2758396" y="303597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a:extLst>
              <a:ext uri="{FF2B5EF4-FFF2-40B4-BE49-F238E27FC236}">
                <a16:creationId xmlns:a16="http://schemas.microsoft.com/office/drawing/2014/main" id="{F21F50ED-C367-B386-6029-276524CDEFEA}"/>
              </a:ext>
            </a:extLst>
          </p:cNvPr>
          <p:cNvSpPr/>
          <p:nvPr/>
        </p:nvSpPr>
        <p:spPr>
          <a:xfrm>
            <a:off x="3256266" y="303597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a:extLst>
              <a:ext uri="{FF2B5EF4-FFF2-40B4-BE49-F238E27FC236}">
                <a16:creationId xmlns:a16="http://schemas.microsoft.com/office/drawing/2014/main" id="{246D12CF-6AEA-8FA4-4A58-5D2470207F84}"/>
              </a:ext>
            </a:extLst>
          </p:cNvPr>
          <p:cNvSpPr/>
          <p:nvPr/>
        </p:nvSpPr>
        <p:spPr>
          <a:xfrm>
            <a:off x="780323" y="420732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a:extLst>
              <a:ext uri="{FF2B5EF4-FFF2-40B4-BE49-F238E27FC236}">
                <a16:creationId xmlns:a16="http://schemas.microsoft.com/office/drawing/2014/main" id="{08E54136-5A01-3054-1975-ED1885F02052}"/>
              </a:ext>
            </a:extLst>
          </p:cNvPr>
          <p:cNvSpPr/>
          <p:nvPr/>
        </p:nvSpPr>
        <p:spPr>
          <a:xfrm>
            <a:off x="1278193" y="420732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a:extLst>
              <a:ext uri="{FF2B5EF4-FFF2-40B4-BE49-F238E27FC236}">
                <a16:creationId xmlns:a16="http://schemas.microsoft.com/office/drawing/2014/main" id="{3DC2BFE0-5129-24F9-01C7-EE8ED133E150}"/>
              </a:ext>
            </a:extLst>
          </p:cNvPr>
          <p:cNvSpPr/>
          <p:nvPr/>
        </p:nvSpPr>
        <p:spPr>
          <a:xfrm>
            <a:off x="1776063" y="420732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a:extLst>
              <a:ext uri="{FF2B5EF4-FFF2-40B4-BE49-F238E27FC236}">
                <a16:creationId xmlns:a16="http://schemas.microsoft.com/office/drawing/2014/main" id="{2D4B8A3F-4B87-7700-22FB-594DB9501144}"/>
              </a:ext>
            </a:extLst>
          </p:cNvPr>
          <p:cNvSpPr/>
          <p:nvPr/>
        </p:nvSpPr>
        <p:spPr>
          <a:xfrm>
            <a:off x="2273933" y="420732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a:extLst>
              <a:ext uri="{FF2B5EF4-FFF2-40B4-BE49-F238E27FC236}">
                <a16:creationId xmlns:a16="http://schemas.microsoft.com/office/drawing/2014/main" id="{FC12E1C1-C56A-93AD-759D-50366555051A}"/>
              </a:ext>
            </a:extLst>
          </p:cNvPr>
          <p:cNvSpPr/>
          <p:nvPr/>
        </p:nvSpPr>
        <p:spPr>
          <a:xfrm>
            <a:off x="2771803" y="420732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a:extLst>
              <a:ext uri="{FF2B5EF4-FFF2-40B4-BE49-F238E27FC236}">
                <a16:creationId xmlns:a16="http://schemas.microsoft.com/office/drawing/2014/main" id="{02F25866-3A0D-27CF-F492-8C4B339FFEB8}"/>
              </a:ext>
            </a:extLst>
          </p:cNvPr>
          <p:cNvSpPr/>
          <p:nvPr/>
        </p:nvSpPr>
        <p:spPr>
          <a:xfrm>
            <a:off x="74099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5" name="Rectangle 204">
            <a:extLst>
              <a:ext uri="{FF2B5EF4-FFF2-40B4-BE49-F238E27FC236}">
                <a16:creationId xmlns:a16="http://schemas.microsoft.com/office/drawing/2014/main" id="{1E21025C-C94A-5632-ED22-22700AD6639E}"/>
              </a:ext>
            </a:extLst>
          </p:cNvPr>
          <p:cNvSpPr/>
          <p:nvPr/>
        </p:nvSpPr>
        <p:spPr>
          <a:xfrm>
            <a:off x="123886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6" name="Rectangle 205">
            <a:extLst>
              <a:ext uri="{FF2B5EF4-FFF2-40B4-BE49-F238E27FC236}">
                <a16:creationId xmlns:a16="http://schemas.microsoft.com/office/drawing/2014/main" id="{C8B39C7A-90EC-B9E1-7F32-695644E16B77}"/>
              </a:ext>
            </a:extLst>
          </p:cNvPr>
          <p:cNvSpPr/>
          <p:nvPr/>
        </p:nvSpPr>
        <p:spPr>
          <a:xfrm>
            <a:off x="173673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07" name="Rectangle 206">
            <a:extLst>
              <a:ext uri="{FF2B5EF4-FFF2-40B4-BE49-F238E27FC236}">
                <a16:creationId xmlns:a16="http://schemas.microsoft.com/office/drawing/2014/main" id="{D567ED2D-66C1-59EB-080E-61B3B0F29721}"/>
              </a:ext>
            </a:extLst>
          </p:cNvPr>
          <p:cNvSpPr/>
          <p:nvPr/>
        </p:nvSpPr>
        <p:spPr>
          <a:xfrm>
            <a:off x="223460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08" name="Rectangle 207">
            <a:extLst>
              <a:ext uri="{FF2B5EF4-FFF2-40B4-BE49-F238E27FC236}">
                <a16:creationId xmlns:a16="http://schemas.microsoft.com/office/drawing/2014/main" id="{852AE1E0-AFED-70F9-5F43-DEF1F02BF94B}"/>
              </a:ext>
            </a:extLst>
          </p:cNvPr>
          <p:cNvSpPr/>
          <p:nvPr/>
        </p:nvSpPr>
        <p:spPr>
          <a:xfrm>
            <a:off x="273247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9" name="Rectangle 208">
            <a:extLst>
              <a:ext uri="{FF2B5EF4-FFF2-40B4-BE49-F238E27FC236}">
                <a16:creationId xmlns:a16="http://schemas.microsoft.com/office/drawing/2014/main" id="{C9DFC6D1-6DE4-426B-65F4-AE5E77FB69F3}"/>
              </a:ext>
            </a:extLst>
          </p:cNvPr>
          <p:cNvSpPr/>
          <p:nvPr/>
        </p:nvSpPr>
        <p:spPr>
          <a:xfrm>
            <a:off x="323034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10" name="Rectangle 209">
            <a:extLst>
              <a:ext uri="{FF2B5EF4-FFF2-40B4-BE49-F238E27FC236}">
                <a16:creationId xmlns:a16="http://schemas.microsoft.com/office/drawing/2014/main" id="{EC5D9D8C-B530-D5E8-F798-6A333BE6C780}"/>
              </a:ext>
            </a:extLst>
          </p:cNvPr>
          <p:cNvSpPr/>
          <p:nvPr/>
        </p:nvSpPr>
        <p:spPr>
          <a:xfrm>
            <a:off x="372821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11" name="Rectangle 210">
            <a:extLst>
              <a:ext uri="{FF2B5EF4-FFF2-40B4-BE49-F238E27FC236}">
                <a16:creationId xmlns:a16="http://schemas.microsoft.com/office/drawing/2014/main" id="{6080434E-5736-3501-DECB-F05F7B15EAA1}"/>
              </a:ext>
            </a:extLst>
          </p:cNvPr>
          <p:cNvSpPr/>
          <p:nvPr/>
        </p:nvSpPr>
        <p:spPr>
          <a:xfrm>
            <a:off x="422608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12" name="Rectangle 211">
            <a:extLst>
              <a:ext uri="{FF2B5EF4-FFF2-40B4-BE49-F238E27FC236}">
                <a16:creationId xmlns:a16="http://schemas.microsoft.com/office/drawing/2014/main" id="{F84948AB-F712-C868-2E80-7F59E7B36A92}"/>
              </a:ext>
            </a:extLst>
          </p:cNvPr>
          <p:cNvSpPr/>
          <p:nvPr/>
        </p:nvSpPr>
        <p:spPr>
          <a:xfrm>
            <a:off x="472395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3" name="Rectangle 212">
            <a:extLst>
              <a:ext uri="{FF2B5EF4-FFF2-40B4-BE49-F238E27FC236}">
                <a16:creationId xmlns:a16="http://schemas.microsoft.com/office/drawing/2014/main" id="{25A0687A-5AC4-05FB-2AC9-21E717E78690}"/>
              </a:ext>
            </a:extLst>
          </p:cNvPr>
          <p:cNvSpPr/>
          <p:nvPr/>
        </p:nvSpPr>
        <p:spPr>
          <a:xfrm>
            <a:off x="522182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4" name="Rectangle 213">
            <a:extLst>
              <a:ext uri="{FF2B5EF4-FFF2-40B4-BE49-F238E27FC236}">
                <a16:creationId xmlns:a16="http://schemas.microsoft.com/office/drawing/2014/main" id="{227B74DB-5FDA-3159-AC23-A1762C40D0E9}"/>
              </a:ext>
            </a:extLst>
          </p:cNvPr>
          <p:cNvSpPr/>
          <p:nvPr/>
        </p:nvSpPr>
        <p:spPr>
          <a:xfrm>
            <a:off x="571969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37" name="Rectangle 136">
            <a:extLst>
              <a:ext uri="{FF2B5EF4-FFF2-40B4-BE49-F238E27FC236}">
                <a16:creationId xmlns:a16="http://schemas.microsoft.com/office/drawing/2014/main" id="{F1E014D9-12B8-C416-DC5E-3BFB6E1188C6}"/>
              </a:ext>
            </a:extLst>
          </p:cNvPr>
          <p:cNvSpPr/>
          <p:nvPr/>
        </p:nvSpPr>
        <p:spPr>
          <a:xfrm>
            <a:off x="8072288" y="188464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40" name="Rectangle 139">
            <a:extLst>
              <a:ext uri="{FF2B5EF4-FFF2-40B4-BE49-F238E27FC236}">
                <a16:creationId xmlns:a16="http://schemas.microsoft.com/office/drawing/2014/main" id="{A43C5D7A-9079-3C99-9452-1718B9E9CD80}"/>
              </a:ext>
            </a:extLst>
          </p:cNvPr>
          <p:cNvSpPr/>
          <p:nvPr/>
        </p:nvSpPr>
        <p:spPr>
          <a:xfrm>
            <a:off x="8570158" y="188464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1" name="Rectangle 140">
            <a:extLst>
              <a:ext uri="{FF2B5EF4-FFF2-40B4-BE49-F238E27FC236}">
                <a16:creationId xmlns:a16="http://schemas.microsoft.com/office/drawing/2014/main" id="{9BA8DED6-5586-4536-E933-008E2DD27680}"/>
              </a:ext>
            </a:extLst>
          </p:cNvPr>
          <p:cNvSpPr/>
          <p:nvPr/>
        </p:nvSpPr>
        <p:spPr>
          <a:xfrm>
            <a:off x="9069143" y="188887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42" name="Rectangle 141">
            <a:extLst>
              <a:ext uri="{FF2B5EF4-FFF2-40B4-BE49-F238E27FC236}">
                <a16:creationId xmlns:a16="http://schemas.microsoft.com/office/drawing/2014/main" id="{F17C2814-EAD4-F6B0-E3B6-A6718CDB274C}"/>
              </a:ext>
            </a:extLst>
          </p:cNvPr>
          <p:cNvSpPr/>
          <p:nvPr/>
        </p:nvSpPr>
        <p:spPr>
          <a:xfrm>
            <a:off x="9567013" y="188887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cxnSp>
        <p:nvCxnSpPr>
          <p:cNvPr id="10" name="Straight Arrow Connector 9">
            <a:extLst>
              <a:ext uri="{FF2B5EF4-FFF2-40B4-BE49-F238E27FC236}">
                <a16:creationId xmlns:a16="http://schemas.microsoft.com/office/drawing/2014/main" id="{C5FB255E-6D6D-BA09-BB9F-23573B542432}"/>
              </a:ext>
            </a:extLst>
          </p:cNvPr>
          <p:cNvCxnSpPr>
            <a:cxnSpLocks/>
          </p:cNvCxnSpPr>
          <p:nvPr/>
        </p:nvCxnSpPr>
        <p:spPr>
          <a:xfrm flipH="1">
            <a:off x="8056197" y="2145820"/>
            <a:ext cx="507704" cy="495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E85456A-A4C3-EB75-A37E-A8879FB8BAF6}"/>
              </a:ext>
            </a:extLst>
          </p:cNvPr>
          <p:cNvCxnSpPr>
            <a:cxnSpLocks/>
          </p:cNvCxnSpPr>
          <p:nvPr/>
        </p:nvCxnSpPr>
        <p:spPr>
          <a:xfrm>
            <a:off x="9570588" y="2155652"/>
            <a:ext cx="495410" cy="486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902EDCFE-A8A9-17C2-E27C-4FD39E47217C}"/>
              </a:ext>
            </a:extLst>
          </p:cNvPr>
          <p:cNvGrpSpPr/>
          <p:nvPr/>
        </p:nvGrpSpPr>
        <p:grpSpPr>
          <a:xfrm>
            <a:off x="7564584" y="2641727"/>
            <a:ext cx="989483" cy="261177"/>
            <a:chOff x="7378886" y="2615381"/>
            <a:chExt cx="989483" cy="261177"/>
          </a:xfrm>
        </p:grpSpPr>
        <p:sp>
          <p:nvSpPr>
            <p:cNvPr id="160" name="Rectangle 159">
              <a:extLst>
                <a:ext uri="{FF2B5EF4-FFF2-40B4-BE49-F238E27FC236}">
                  <a16:creationId xmlns:a16="http://schemas.microsoft.com/office/drawing/2014/main" id="{E4341AF3-664D-9862-CD20-2870CA2E67E4}"/>
                </a:ext>
              </a:extLst>
            </p:cNvPr>
            <p:cNvSpPr/>
            <p:nvPr/>
          </p:nvSpPr>
          <p:spPr>
            <a:xfrm>
              <a:off x="7378886" y="261538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61" name="Rectangle 160">
              <a:extLst>
                <a:ext uri="{FF2B5EF4-FFF2-40B4-BE49-F238E27FC236}">
                  <a16:creationId xmlns:a16="http://schemas.microsoft.com/office/drawing/2014/main" id="{EE96EA9B-93C3-159A-541E-E800626BC717}"/>
                </a:ext>
              </a:extLst>
            </p:cNvPr>
            <p:cNvSpPr/>
            <p:nvPr/>
          </p:nvSpPr>
          <p:spPr>
            <a:xfrm>
              <a:off x="7876756" y="261538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grpSp>
        <p:nvGrpSpPr>
          <p:cNvPr id="64" name="Group 63">
            <a:extLst>
              <a:ext uri="{FF2B5EF4-FFF2-40B4-BE49-F238E27FC236}">
                <a16:creationId xmlns:a16="http://schemas.microsoft.com/office/drawing/2014/main" id="{64C9C033-B5A0-7174-DD1E-B28A03A6AD09}"/>
              </a:ext>
            </a:extLst>
          </p:cNvPr>
          <p:cNvGrpSpPr/>
          <p:nvPr/>
        </p:nvGrpSpPr>
        <p:grpSpPr>
          <a:xfrm>
            <a:off x="9521435" y="2641727"/>
            <a:ext cx="989483" cy="261177"/>
            <a:chOff x="9335737" y="2615381"/>
            <a:chExt cx="989483" cy="261177"/>
          </a:xfrm>
        </p:grpSpPr>
        <p:sp>
          <p:nvSpPr>
            <p:cNvPr id="162" name="Rectangle 161">
              <a:extLst>
                <a:ext uri="{FF2B5EF4-FFF2-40B4-BE49-F238E27FC236}">
                  <a16:creationId xmlns:a16="http://schemas.microsoft.com/office/drawing/2014/main" id="{4E8B4E29-3756-0E33-9468-E2633909041A}"/>
                </a:ext>
              </a:extLst>
            </p:cNvPr>
            <p:cNvSpPr/>
            <p:nvPr/>
          </p:nvSpPr>
          <p:spPr>
            <a:xfrm>
              <a:off x="9335737" y="261538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AFFC6C7E-F893-3408-44C0-84AFAF120C54}"/>
                </a:ext>
              </a:extLst>
            </p:cNvPr>
            <p:cNvSpPr/>
            <p:nvPr/>
          </p:nvSpPr>
          <p:spPr>
            <a:xfrm>
              <a:off x="9833607" y="261538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sp>
        <p:nvSpPr>
          <p:cNvPr id="164" name="Rectangle 163">
            <a:extLst>
              <a:ext uri="{FF2B5EF4-FFF2-40B4-BE49-F238E27FC236}">
                <a16:creationId xmlns:a16="http://schemas.microsoft.com/office/drawing/2014/main" id="{6DB0CE68-BDF2-5659-7577-77E02917AD82}"/>
              </a:ext>
            </a:extLst>
          </p:cNvPr>
          <p:cNvSpPr/>
          <p:nvPr/>
        </p:nvSpPr>
        <p:spPr>
          <a:xfrm>
            <a:off x="7364364" y="34142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65" name="Rectangle 164">
            <a:extLst>
              <a:ext uri="{FF2B5EF4-FFF2-40B4-BE49-F238E27FC236}">
                <a16:creationId xmlns:a16="http://schemas.microsoft.com/office/drawing/2014/main" id="{AC53C579-C3D6-4778-26C2-0542B9CC417B}"/>
              </a:ext>
            </a:extLst>
          </p:cNvPr>
          <p:cNvSpPr/>
          <p:nvPr/>
        </p:nvSpPr>
        <p:spPr>
          <a:xfrm>
            <a:off x="8321072" y="34142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66" name="Rectangle 165">
            <a:extLst>
              <a:ext uri="{FF2B5EF4-FFF2-40B4-BE49-F238E27FC236}">
                <a16:creationId xmlns:a16="http://schemas.microsoft.com/office/drawing/2014/main" id="{936B2C6A-56E9-0013-009F-902326001312}"/>
              </a:ext>
            </a:extLst>
          </p:cNvPr>
          <p:cNvSpPr/>
          <p:nvPr/>
        </p:nvSpPr>
        <p:spPr>
          <a:xfrm>
            <a:off x="9277780" y="34142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7" name="Rectangle 166">
            <a:extLst>
              <a:ext uri="{FF2B5EF4-FFF2-40B4-BE49-F238E27FC236}">
                <a16:creationId xmlns:a16="http://schemas.microsoft.com/office/drawing/2014/main" id="{69269D83-D0A2-B1D7-04FC-E6F76CF9BACF}"/>
              </a:ext>
            </a:extLst>
          </p:cNvPr>
          <p:cNvSpPr/>
          <p:nvPr/>
        </p:nvSpPr>
        <p:spPr>
          <a:xfrm>
            <a:off x="10234487" y="34142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cxnSp>
        <p:nvCxnSpPr>
          <p:cNvPr id="168" name="Straight Arrow Connector 167">
            <a:extLst>
              <a:ext uri="{FF2B5EF4-FFF2-40B4-BE49-F238E27FC236}">
                <a16:creationId xmlns:a16="http://schemas.microsoft.com/office/drawing/2014/main" id="{6B535E5D-3BF0-F5DC-2EB2-38CE2143BD55}"/>
              </a:ext>
            </a:extLst>
          </p:cNvPr>
          <p:cNvCxnSpPr>
            <a:cxnSpLocks/>
            <a:endCxn id="164" idx="0"/>
          </p:cNvCxnSpPr>
          <p:nvPr/>
        </p:nvCxnSpPr>
        <p:spPr>
          <a:xfrm flipH="1">
            <a:off x="7610171" y="2905993"/>
            <a:ext cx="440884" cy="5082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4FA7C2-F7DB-29B7-3BE7-2AB6C31EE7E9}"/>
              </a:ext>
            </a:extLst>
          </p:cNvPr>
          <p:cNvCxnSpPr>
            <a:cxnSpLocks/>
          </p:cNvCxnSpPr>
          <p:nvPr/>
        </p:nvCxnSpPr>
        <p:spPr>
          <a:xfrm flipH="1">
            <a:off x="9555616" y="2906491"/>
            <a:ext cx="470162" cy="5051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052620E8-0C9E-CA40-2242-8C1BC55015BD}"/>
              </a:ext>
            </a:extLst>
          </p:cNvPr>
          <p:cNvCxnSpPr>
            <a:cxnSpLocks/>
            <a:endCxn id="167" idx="0"/>
          </p:cNvCxnSpPr>
          <p:nvPr/>
        </p:nvCxnSpPr>
        <p:spPr>
          <a:xfrm>
            <a:off x="10028236" y="2908772"/>
            <a:ext cx="452058" cy="505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26D4EBD6-B8F7-B78B-B37A-C0220F584D60}"/>
              </a:ext>
            </a:extLst>
          </p:cNvPr>
          <p:cNvCxnSpPr>
            <a:cxnSpLocks/>
            <a:endCxn id="165" idx="0"/>
          </p:cNvCxnSpPr>
          <p:nvPr/>
        </p:nvCxnSpPr>
        <p:spPr>
          <a:xfrm>
            <a:off x="8060889" y="2899606"/>
            <a:ext cx="505990" cy="5145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0165EB7B-27BC-EDF1-CC85-5F722916F66D}"/>
              </a:ext>
            </a:extLst>
          </p:cNvPr>
          <p:cNvGrpSpPr/>
          <p:nvPr/>
        </p:nvGrpSpPr>
        <p:grpSpPr>
          <a:xfrm>
            <a:off x="7558848" y="4167988"/>
            <a:ext cx="989483" cy="261177"/>
            <a:chOff x="7373150" y="4141642"/>
            <a:chExt cx="989483" cy="261177"/>
          </a:xfrm>
        </p:grpSpPr>
        <p:sp>
          <p:nvSpPr>
            <p:cNvPr id="220" name="Rectangle 219">
              <a:extLst>
                <a:ext uri="{FF2B5EF4-FFF2-40B4-BE49-F238E27FC236}">
                  <a16:creationId xmlns:a16="http://schemas.microsoft.com/office/drawing/2014/main" id="{2F34E9A1-DB34-F458-E29B-1CFF71B0BA7E}"/>
                </a:ext>
              </a:extLst>
            </p:cNvPr>
            <p:cNvSpPr/>
            <p:nvPr/>
          </p:nvSpPr>
          <p:spPr>
            <a:xfrm>
              <a:off x="7373150" y="414164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21" name="Rectangle 220">
              <a:extLst>
                <a:ext uri="{FF2B5EF4-FFF2-40B4-BE49-F238E27FC236}">
                  <a16:creationId xmlns:a16="http://schemas.microsoft.com/office/drawing/2014/main" id="{0AE2212B-1BB7-F9C0-4F32-0C1F8327A583}"/>
                </a:ext>
              </a:extLst>
            </p:cNvPr>
            <p:cNvSpPr/>
            <p:nvPr/>
          </p:nvSpPr>
          <p:spPr>
            <a:xfrm>
              <a:off x="7871020" y="414164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grpSp>
        <p:nvGrpSpPr>
          <p:cNvPr id="66" name="Group 65">
            <a:extLst>
              <a:ext uri="{FF2B5EF4-FFF2-40B4-BE49-F238E27FC236}">
                <a16:creationId xmlns:a16="http://schemas.microsoft.com/office/drawing/2014/main" id="{5EAB0F78-BCE5-F744-552C-0950F9F94391}"/>
              </a:ext>
            </a:extLst>
          </p:cNvPr>
          <p:cNvGrpSpPr/>
          <p:nvPr/>
        </p:nvGrpSpPr>
        <p:grpSpPr>
          <a:xfrm>
            <a:off x="9527908" y="4167059"/>
            <a:ext cx="989483" cy="261177"/>
            <a:chOff x="9342210" y="4140713"/>
            <a:chExt cx="989483" cy="261177"/>
          </a:xfrm>
        </p:grpSpPr>
        <p:sp>
          <p:nvSpPr>
            <p:cNvPr id="222" name="Rectangle 221">
              <a:extLst>
                <a:ext uri="{FF2B5EF4-FFF2-40B4-BE49-F238E27FC236}">
                  <a16:creationId xmlns:a16="http://schemas.microsoft.com/office/drawing/2014/main" id="{C8F9C92B-7AD7-5F25-21F0-4034B5436C71}"/>
                </a:ext>
              </a:extLst>
            </p:cNvPr>
            <p:cNvSpPr/>
            <p:nvPr/>
          </p:nvSpPr>
          <p:spPr>
            <a:xfrm>
              <a:off x="9342210" y="41407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23" name="Rectangle 222">
              <a:extLst>
                <a:ext uri="{FF2B5EF4-FFF2-40B4-BE49-F238E27FC236}">
                  <a16:creationId xmlns:a16="http://schemas.microsoft.com/office/drawing/2014/main" id="{8E4B153F-40D0-1AD4-F201-240EAE8BA0E8}"/>
                </a:ext>
              </a:extLst>
            </p:cNvPr>
            <p:cNvSpPr/>
            <p:nvPr/>
          </p:nvSpPr>
          <p:spPr>
            <a:xfrm>
              <a:off x="9840080" y="41407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cxnSp>
        <p:nvCxnSpPr>
          <p:cNvPr id="233" name="Straight Arrow Connector 232">
            <a:extLst>
              <a:ext uri="{FF2B5EF4-FFF2-40B4-BE49-F238E27FC236}">
                <a16:creationId xmlns:a16="http://schemas.microsoft.com/office/drawing/2014/main" id="{FEC4259E-5F26-D099-99BE-64DD505076C8}"/>
              </a:ext>
            </a:extLst>
          </p:cNvPr>
          <p:cNvCxnSpPr>
            <a:cxnSpLocks/>
          </p:cNvCxnSpPr>
          <p:nvPr/>
        </p:nvCxnSpPr>
        <p:spPr>
          <a:xfrm flipH="1">
            <a:off x="8072288" y="3684587"/>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910EA4FE-5E51-BD01-1979-DEF6FB9F2ABD}"/>
              </a:ext>
            </a:extLst>
          </p:cNvPr>
          <p:cNvCxnSpPr>
            <a:cxnSpLocks/>
          </p:cNvCxnSpPr>
          <p:nvPr/>
        </p:nvCxnSpPr>
        <p:spPr>
          <a:xfrm flipH="1">
            <a:off x="10027677" y="3678719"/>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20012B6D-4536-4BF1-C77F-2058E292E0FD}"/>
              </a:ext>
            </a:extLst>
          </p:cNvPr>
          <p:cNvCxnSpPr>
            <a:cxnSpLocks/>
          </p:cNvCxnSpPr>
          <p:nvPr/>
        </p:nvCxnSpPr>
        <p:spPr>
          <a:xfrm>
            <a:off x="7610170" y="3694989"/>
            <a:ext cx="455861" cy="4858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CED50E75-4B1E-0AA5-841A-947B079AC4F9}"/>
              </a:ext>
            </a:extLst>
          </p:cNvPr>
          <p:cNvCxnSpPr>
            <a:cxnSpLocks/>
          </p:cNvCxnSpPr>
          <p:nvPr/>
        </p:nvCxnSpPr>
        <p:spPr>
          <a:xfrm>
            <a:off x="9541096" y="3679998"/>
            <a:ext cx="455861" cy="4858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AB70AC55-FCEE-71E2-3055-8E788DA218D0}"/>
              </a:ext>
            </a:extLst>
          </p:cNvPr>
          <p:cNvGrpSpPr/>
          <p:nvPr/>
        </p:nvGrpSpPr>
        <p:grpSpPr>
          <a:xfrm>
            <a:off x="8068263" y="4955063"/>
            <a:ext cx="1985223" cy="261177"/>
            <a:chOff x="7882565" y="4928717"/>
            <a:chExt cx="1985223" cy="261177"/>
          </a:xfrm>
        </p:grpSpPr>
        <p:sp>
          <p:nvSpPr>
            <p:cNvPr id="249" name="Rectangle 248">
              <a:extLst>
                <a:ext uri="{FF2B5EF4-FFF2-40B4-BE49-F238E27FC236}">
                  <a16:creationId xmlns:a16="http://schemas.microsoft.com/office/drawing/2014/main" id="{36B2615C-8751-4B19-DCD8-4AAF033B08A2}"/>
                </a:ext>
              </a:extLst>
            </p:cNvPr>
            <p:cNvSpPr/>
            <p:nvPr/>
          </p:nvSpPr>
          <p:spPr>
            <a:xfrm>
              <a:off x="7882565" y="49287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50" name="Rectangle 249">
              <a:extLst>
                <a:ext uri="{FF2B5EF4-FFF2-40B4-BE49-F238E27FC236}">
                  <a16:creationId xmlns:a16="http://schemas.microsoft.com/office/drawing/2014/main" id="{81DB9782-F664-2326-BC0A-E882354FF10B}"/>
                </a:ext>
              </a:extLst>
            </p:cNvPr>
            <p:cNvSpPr/>
            <p:nvPr/>
          </p:nvSpPr>
          <p:spPr>
            <a:xfrm>
              <a:off x="8380435" y="49287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51" name="Rectangle 250">
              <a:extLst>
                <a:ext uri="{FF2B5EF4-FFF2-40B4-BE49-F238E27FC236}">
                  <a16:creationId xmlns:a16="http://schemas.microsoft.com/office/drawing/2014/main" id="{662B2000-0D7C-5C0B-ACC4-0F3404F605C1}"/>
                </a:ext>
              </a:extLst>
            </p:cNvPr>
            <p:cNvSpPr/>
            <p:nvPr/>
          </p:nvSpPr>
          <p:spPr>
            <a:xfrm>
              <a:off x="8878305" y="49287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52" name="Rectangle 251">
              <a:extLst>
                <a:ext uri="{FF2B5EF4-FFF2-40B4-BE49-F238E27FC236}">
                  <a16:creationId xmlns:a16="http://schemas.microsoft.com/office/drawing/2014/main" id="{285F828F-A2E9-EF17-94DF-CD0EA1B05312}"/>
                </a:ext>
              </a:extLst>
            </p:cNvPr>
            <p:cNvSpPr/>
            <p:nvPr/>
          </p:nvSpPr>
          <p:spPr>
            <a:xfrm>
              <a:off x="9376175" y="49287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cxnSp>
        <p:nvCxnSpPr>
          <p:cNvPr id="253" name="Straight Arrow Connector 252">
            <a:extLst>
              <a:ext uri="{FF2B5EF4-FFF2-40B4-BE49-F238E27FC236}">
                <a16:creationId xmlns:a16="http://schemas.microsoft.com/office/drawing/2014/main" id="{CCC8A77F-0FA0-23B8-05B7-01690F6402D9}"/>
              </a:ext>
            </a:extLst>
          </p:cNvPr>
          <p:cNvCxnSpPr>
            <a:cxnSpLocks/>
          </p:cNvCxnSpPr>
          <p:nvPr/>
        </p:nvCxnSpPr>
        <p:spPr>
          <a:xfrm>
            <a:off x="8067033" y="4443006"/>
            <a:ext cx="499845" cy="5120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727EEC2F-BDB2-8762-98AD-B03D4FFBAAB2}"/>
              </a:ext>
            </a:extLst>
          </p:cNvPr>
          <p:cNvCxnSpPr>
            <a:cxnSpLocks/>
          </p:cNvCxnSpPr>
          <p:nvPr/>
        </p:nvCxnSpPr>
        <p:spPr>
          <a:xfrm flipH="1">
            <a:off x="9582376" y="4453657"/>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5" name="Rectangle 284">
            <a:extLst>
              <a:ext uri="{FF2B5EF4-FFF2-40B4-BE49-F238E27FC236}">
                <a16:creationId xmlns:a16="http://schemas.microsoft.com/office/drawing/2014/main" id="{4E720D8A-E135-4DEA-AC8E-45FDB9C7E728}"/>
              </a:ext>
            </a:extLst>
          </p:cNvPr>
          <p:cNvSpPr/>
          <p:nvPr/>
        </p:nvSpPr>
        <p:spPr>
          <a:xfrm>
            <a:off x="8073915" y="188464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86" name="Rectangle 285">
            <a:extLst>
              <a:ext uri="{FF2B5EF4-FFF2-40B4-BE49-F238E27FC236}">
                <a16:creationId xmlns:a16="http://schemas.microsoft.com/office/drawing/2014/main" id="{F8FB2C20-EB7A-6DD9-B845-67F997B298CE}"/>
              </a:ext>
            </a:extLst>
          </p:cNvPr>
          <p:cNvSpPr/>
          <p:nvPr/>
        </p:nvSpPr>
        <p:spPr>
          <a:xfrm>
            <a:off x="8571785" y="188464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87" name="Rectangle 286">
            <a:extLst>
              <a:ext uri="{FF2B5EF4-FFF2-40B4-BE49-F238E27FC236}">
                <a16:creationId xmlns:a16="http://schemas.microsoft.com/office/drawing/2014/main" id="{2A5A8D53-E103-A996-C12E-EBEDB817B50F}"/>
              </a:ext>
            </a:extLst>
          </p:cNvPr>
          <p:cNvSpPr/>
          <p:nvPr/>
        </p:nvSpPr>
        <p:spPr>
          <a:xfrm>
            <a:off x="9070770" y="188887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88" name="Rectangle 287">
            <a:extLst>
              <a:ext uri="{FF2B5EF4-FFF2-40B4-BE49-F238E27FC236}">
                <a16:creationId xmlns:a16="http://schemas.microsoft.com/office/drawing/2014/main" id="{865587F4-F1D6-4FD2-62D5-63312A02DA5E}"/>
              </a:ext>
            </a:extLst>
          </p:cNvPr>
          <p:cNvSpPr/>
          <p:nvPr/>
        </p:nvSpPr>
        <p:spPr>
          <a:xfrm>
            <a:off x="9568640" y="188887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cxnSp>
        <p:nvCxnSpPr>
          <p:cNvPr id="257" name="Straight Arrow Connector 256">
            <a:extLst>
              <a:ext uri="{FF2B5EF4-FFF2-40B4-BE49-F238E27FC236}">
                <a16:creationId xmlns:a16="http://schemas.microsoft.com/office/drawing/2014/main" id="{BB234BE4-4029-4F80-1782-33B503923D24}"/>
              </a:ext>
            </a:extLst>
          </p:cNvPr>
          <p:cNvCxnSpPr>
            <a:cxnSpLocks/>
          </p:cNvCxnSpPr>
          <p:nvPr/>
        </p:nvCxnSpPr>
        <p:spPr>
          <a:xfrm flipH="1">
            <a:off x="8057824" y="2145820"/>
            <a:ext cx="507704" cy="495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F3A99B2F-3D26-3E04-6643-B45194AAEE00}"/>
              </a:ext>
            </a:extLst>
          </p:cNvPr>
          <p:cNvCxnSpPr>
            <a:cxnSpLocks/>
          </p:cNvCxnSpPr>
          <p:nvPr/>
        </p:nvCxnSpPr>
        <p:spPr>
          <a:xfrm>
            <a:off x="9572215" y="2155652"/>
            <a:ext cx="495410" cy="486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3" name="Rectangle 262">
            <a:extLst>
              <a:ext uri="{FF2B5EF4-FFF2-40B4-BE49-F238E27FC236}">
                <a16:creationId xmlns:a16="http://schemas.microsoft.com/office/drawing/2014/main" id="{5E9F637F-9F4A-6F10-2574-37890D677A41}"/>
              </a:ext>
            </a:extLst>
          </p:cNvPr>
          <p:cNvSpPr/>
          <p:nvPr/>
        </p:nvSpPr>
        <p:spPr>
          <a:xfrm>
            <a:off x="7365991" y="34142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64" name="Rectangle 263">
            <a:extLst>
              <a:ext uri="{FF2B5EF4-FFF2-40B4-BE49-F238E27FC236}">
                <a16:creationId xmlns:a16="http://schemas.microsoft.com/office/drawing/2014/main" id="{8FFA86BC-DC80-CBA6-3EC4-DEE1BA303249}"/>
              </a:ext>
            </a:extLst>
          </p:cNvPr>
          <p:cNvSpPr/>
          <p:nvPr/>
        </p:nvSpPr>
        <p:spPr>
          <a:xfrm>
            <a:off x="8322699" y="34142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65" name="Rectangle 264">
            <a:extLst>
              <a:ext uri="{FF2B5EF4-FFF2-40B4-BE49-F238E27FC236}">
                <a16:creationId xmlns:a16="http://schemas.microsoft.com/office/drawing/2014/main" id="{EF2E64A7-3540-D547-6E7B-13F1F257D940}"/>
              </a:ext>
            </a:extLst>
          </p:cNvPr>
          <p:cNvSpPr/>
          <p:nvPr/>
        </p:nvSpPr>
        <p:spPr>
          <a:xfrm>
            <a:off x="9279407" y="34142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66" name="Rectangle 265">
            <a:extLst>
              <a:ext uri="{FF2B5EF4-FFF2-40B4-BE49-F238E27FC236}">
                <a16:creationId xmlns:a16="http://schemas.microsoft.com/office/drawing/2014/main" id="{A7AFE091-E986-E486-AF2A-5D55CCE8D408}"/>
              </a:ext>
            </a:extLst>
          </p:cNvPr>
          <p:cNvSpPr/>
          <p:nvPr/>
        </p:nvSpPr>
        <p:spPr>
          <a:xfrm>
            <a:off x="10236114" y="34142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cxnSp>
        <p:nvCxnSpPr>
          <p:cNvPr id="267" name="Straight Arrow Connector 266">
            <a:extLst>
              <a:ext uri="{FF2B5EF4-FFF2-40B4-BE49-F238E27FC236}">
                <a16:creationId xmlns:a16="http://schemas.microsoft.com/office/drawing/2014/main" id="{7BC79A1C-5551-0945-F59E-BCC9350299A8}"/>
              </a:ext>
            </a:extLst>
          </p:cNvPr>
          <p:cNvCxnSpPr>
            <a:cxnSpLocks/>
            <a:endCxn id="263" idx="0"/>
          </p:cNvCxnSpPr>
          <p:nvPr/>
        </p:nvCxnSpPr>
        <p:spPr>
          <a:xfrm flipH="1">
            <a:off x="7611798" y="2905993"/>
            <a:ext cx="440884" cy="5082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18141F5F-BB5F-54BA-C7B9-325DC3869678}"/>
              </a:ext>
            </a:extLst>
          </p:cNvPr>
          <p:cNvCxnSpPr>
            <a:cxnSpLocks/>
          </p:cNvCxnSpPr>
          <p:nvPr/>
        </p:nvCxnSpPr>
        <p:spPr>
          <a:xfrm flipH="1">
            <a:off x="9557243" y="2906491"/>
            <a:ext cx="470162" cy="5051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1B65E2C7-B002-B61D-29B5-039C03073FE5}"/>
              </a:ext>
            </a:extLst>
          </p:cNvPr>
          <p:cNvCxnSpPr>
            <a:cxnSpLocks/>
            <a:endCxn id="266" idx="0"/>
          </p:cNvCxnSpPr>
          <p:nvPr/>
        </p:nvCxnSpPr>
        <p:spPr>
          <a:xfrm>
            <a:off x="10029863" y="2908772"/>
            <a:ext cx="452058" cy="5054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BD039395-84E8-9439-F658-9EF03D6C308D}"/>
              </a:ext>
            </a:extLst>
          </p:cNvPr>
          <p:cNvCxnSpPr>
            <a:cxnSpLocks/>
            <a:endCxn id="264" idx="0"/>
          </p:cNvCxnSpPr>
          <p:nvPr/>
        </p:nvCxnSpPr>
        <p:spPr>
          <a:xfrm>
            <a:off x="8062516" y="2899606"/>
            <a:ext cx="505990" cy="5145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C666AB0C-4754-6077-0D9C-0B61DEB9BF8E}"/>
              </a:ext>
            </a:extLst>
          </p:cNvPr>
          <p:cNvGrpSpPr/>
          <p:nvPr/>
        </p:nvGrpSpPr>
        <p:grpSpPr>
          <a:xfrm>
            <a:off x="7560475" y="4167988"/>
            <a:ext cx="989483" cy="261177"/>
            <a:chOff x="11535554" y="2248773"/>
            <a:chExt cx="989483" cy="261177"/>
          </a:xfrm>
        </p:grpSpPr>
        <p:sp>
          <p:nvSpPr>
            <p:cNvPr id="271" name="Rectangle 270">
              <a:extLst>
                <a:ext uri="{FF2B5EF4-FFF2-40B4-BE49-F238E27FC236}">
                  <a16:creationId xmlns:a16="http://schemas.microsoft.com/office/drawing/2014/main" id="{661576E5-1E1C-D44C-5FF7-70CA8BEAC1EC}"/>
                </a:ext>
              </a:extLst>
            </p:cNvPr>
            <p:cNvSpPr/>
            <p:nvPr/>
          </p:nvSpPr>
          <p:spPr>
            <a:xfrm>
              <a:off x="11535554" y="224877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72" name="Rectangle 271">
              <a:extLst>
                <a:ext uri="{FF2B5EF4-FFF2-40B4-BE49-F238E27FC236}">
                  <a16:creationId xmlns:a16="http://schemas.microsoft.com/office/drawing/2014/main" id="{91FDEEEC-990F-F8DD-0AB5-10BCF253E6D9}"/>
                </a:ext>
              </a:extLst>
            </p:cNvPr>
            <p:cNvSpPr/>
            <p:nvPr/>
          </p:nvSpPr>
          <p:spPr>
            <a:xfrm>
              <a:off x="12033424" y="224877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73" name="Group 72">
            <a:extLst>
              <a:ext uri="{FF2B5EF4-FFF2-40B4-BE49-F238E27FC236}">
                <a16:creationId xmlns:a16="http://schemas.microsoft.com/office/drawing/2014/main" id="{79E0D4F4-29B9-3D02-D34C-373A68E48BDD}"/>
              </a:ext>
            </a:extLst>
          </p:cNvPr>
          <p:cNvGrpSpPr/>
          <p:nvPr/>
        </p:nvGrpSpPr>
        <p:grpSpPr>
          <a:xfrm>
            <a:off x="9529535" y="4167059"/>
            <a:ext cx="989483" cy="261177"/>
            <a:chOff x="13504614" y="2247844"/>
            <a:chExt cx="989483" cy="261177"/>
          </a:xfrm>
        </p:grpSpPr>
        <p:sp>
          <p:nvSpPr>
            <p:cNvPr id="273" name="Rectangle 272">
              <a:extLst>
                <a:ext uri="{FF2B5EF4-FFF2-40B4-BE49-F238E27FC236}">
                  <a16:creationId xmlns:a16="http://schemas.microsoft.com/office/drawing/2014/main" id="{A52D1A44-5AE6-40E5-1BE6-F5D3E3E93094}"/>
                </a:ext>
              </a:extLst>
            </p:cNvPr>
            <p:cNvSpPr/>
            <p:nvPr/>
          </p:nvSpPr>
          <p:spPr>
            <a:xfrm>
              <a:off x="13504614" y="22478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74" name="Rectangle 273">
              <a:extLst>
                <a:ext uri="{FF2B5EF4-FFF2-40B4-BE49-F238E27FC236}">
                  <a16:creationId xmlns:a16="http://schemas.microsoft.com/office/drawing/2014/main" id="{FAE144BC-9AD8-2BE2-CD8B-0135F9655344}"/>
                </a:ext>
              </a:extLst>
            </p:cNvPr>
            <p:cNvSpPr/>
            <p:nvPr/>
          </p:nvSpPr>
          <p:spPr>
            <a:xfrm>
              <a:off x="14002484" y="22478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grpSp>
        <p:nvGrpSpPr>
          <p:cNvPr id="76" name="Group 75">
            <a:extLst>
              <a:ext uri="{FF2B5EF4-FFF2-40B4-BE49-F238E27FC236}">
                <a16:creationId xmlns:a16="http://schemas.microsoft.com/office/drawing/2014/main" id="{383FB13F-1584-66C9-5DC2-52A6B9B40980}"/>
              </a:ext>
            </a:extLst>
          </p:cNvPr>
          <p:cNvGrpSpPr/>
          <p:nvPr/>
        </p:nvGrpSpPr>
        <p:grpSpPr>
          <a:xfrm>
            <a:off x="7611797" y="3684587"/>
            <a:ext cx="912724" cy="502090"/>
            <a:chOff x="11586876" y="1765372"/>
            <a:chExt cx="912724" cy="502090"/>
          </a:xfrm>
        </p:grpSpPr>
        <p:cxnSp>
          <p:nvCxnSpPr>
            <p:cNvPr id="275" name="Straight Arrow Connector 274">
              <a:extLst>
                <a:ext uri="{FF2B5EF4-FFF2-40B4-BE49-F238E27FC236}">
                  <a16:creationId xmlns:a16="http://schemas.microsoft.com/office/drawing/2014/main" id="{8774F705-091B-CC69-9F83-ED3DB2290B56}"/>
                </a:ext>
              </a:extLst>
            </p:cNvPr>
            <p:cNvCxnSpPr>
              <a:cxnSpLocks/>
            </p:cNvCxnSpPr>
            <p:nvPr/>
          </p:nvCxnSpPr>
          <p:spPr>
            <a:xfrm flipH="1">
              <a:off x="12048994" y="1765372"/>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7CFFB011-CF6E-18B3-E5B2-E99A10D1F86A}"/>
                </a:ext>
              </a:extLst>
            </p:cNvPr>
            <p:cNvCxnSpPr>
              <a:cxnSpLocks/>
            </p:cNvCxnSpPr>
            <p:nvPr/>
          </p:nvCxnSpPr>
          <p:spPr>
            <a:xfrm>
              <a:off x="11586876" y="1775774"/>
              <a:ext cx="455861" cy="4858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C301D19-E58C-60C9-4660-C8B54EDFF53D}"/>
              </a:ext>
            </a:extLst>
          </p:cNvPr>
          <p:cNvGrpSpPr/>
          <p:nvPr/>
        </p:nvGrpSpPr>
        <p:grpSpPr>
          <a:xfrm>
            <a:off x="9542723" y="3678719"/>
            <a:ext cx="937187" cy="502090"/>
            <a:chOff x="13517802" y="1759504"/>
            <a:chExt cx="937187" cy="502090"/>
          </a:xfrm>
        </p:grpSpPr>
        <p:cxnSp>
          <p:nvCxnSpPr>
            <p:cNvPr id="276" name="Straight Arrow Connector 275">
              <a:extLst>
                <a:ext uri="{FF2B5EF4-FFF2-40B4-BE49-F238E27FC236}">
                  <a16:creationId xmlns:a16="http://schemas.microsoft.com/office/drawing/2014/main" id="{16B94988-A0D1-88F4-C63E-E5008D42A3FA}"/>
                </a:ext>
              </a:extLst>
            </p:cNvPr>
            <p:cNvCxnSpPr>
              <a:cxnSpLocks/>
            </p:cNvCxnSpPr>
            <p:nvPr/>
          </p:nvCxnSpPr>
          <p:spPr>
            <a:xfrm flipH="1">
              <a:off x="14004383" y="1759504"/>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FC9C1FB8-8B24-B808-531F-7EA61CE262EE}"/>
                </a:ext>
              </a:extLst>
            </p:cNvPr>
            <p:cNvCxnSpPr>
              <a:cxnSpLocks/>
            </p:cNvCxnSpPr>
            <p:nvPr/>
          </p:nvCxnSpPr>
          <p:spPr>
            <a:xfrm>
              <a:off x="13517802" y="1760783"/>
              <a:ext cx="455861" cy="4858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5F7161C9-BF9C-64AF-B62F-23B6E9B18EFC}"/>
              </a:ext>
            </a:extLst>
          </p:cNvPr>
          <p:cNvGrpSpPr/>
          <p:nvPr/>
        </p:nvGrpSpPr>
        <p:grpSpPr>
          <a:xfrm>
            <a:off x="8069890" y="4955063"/>
            <a:ext cx="1985223" cy="261177"/>
            <a:chOff x="12044969" y="3035848"/>
            <a:chExt cx="1985223" cy="261177"/>
          </a:xfrm>
        </p:grpSpPr>
        <p:sp>
          <p:nvSpPr>
            <p:cNvPr id="279" name="Rectangle 278">
              <a:extLst>
                <a:ext uri="{FF2B5EF4-FFF2-40B4-BE49-F238E27FC236}">
                  <a16:creationId xmlns:a16="http://schemas.microsoft.com/office/drawing/2014/main" id="{7A9DCA18-A37A-478B-3BB4-56838449FFAD}"/>
                </a:ext>
              </a:extLst>
            </p:cNvPr>
            <p:cNvSpPr/>
            <p:nvPr/>
          </p:nvSpPr>
          <p:spPr>
            <a:xfrm>
              <a:off x="1204496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80" name="Rectangle 279">
              <a:extLst>
                <a:ext uri="{FF2B5EF4-FFF2-40B4-BE49-F238E27FC236}">
                  <a16:creationId xmlns:a16="http://schemas.microsoft.com/office/drawing/2014/main" id="{FE6A66A0-26BD-976D-DA07-82B8E6F05395}"/>
                </a:ext>
              </a:extLst>
            </p:cNvPr>
            <p:cNvSpPr/>
            <p:nvPr/>
          </p:nvSpPr>
          <p:spPr>
            <a:xfrm>
              <a:off x="1254283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81" name="Rectangle 280">
              <a:extLst>
                <a:ext uri="{FF2B5EF4-FFF2-40B4-BE49-F238E27FC236}">
                  <a16:creationId xmlns:a16="http://schemas.microsoft.com/office/drawing/2014/main" id="{9184FAA0-D855-820D-9F72-E8FA11B08DC4}"/>
                </a:ext>
              </a:extLst>
            </p:cNvPr>
            <p:cNvSpPr/>
            <p:nvPr/>
          </p:nvSpPr>
          <p:spPr>
            <a:xfrm>
              <a:off x="1304070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82" name="Rectangle 281">
              <a:extLst>
                <a:ext uri="{FF2B5EF4-FFF2-40B4-BE49-F238E27FC236}">
                  <a16:creationId xmlns:a16="http://schemas.microsoft.com/office/drawing/2014/main" id="{29D530F4-E0C2-650B-219E-59C52F000BBE}"/>
                </a:ext>
              </a:extLst>
            </p:cNvPr>
            <p:cNvSpPr/>
            <p:nvPr/>
          </p:nvSpPr>
          <p:spPr>
            <a:xfrm>
              <a:off x="1353857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72" name="Group 71">
            <a:extLst>
              <a:ext uri="{FF2B5EF4-FFF2-40B4-BE49-F238E27FC236}">
                <a16:creationId xmlns:a16="http://schemas.microsoft.com/office/drawing/2014/main" id="{60CC7B95-95E6-E5B6-EF2C-86E985461353}"/>
              </a:ext>
            </a:extLst>
          </p:cNvPr>
          <p:cNvGrpSpPr/>
          <p:nvPr/>
        </p:nvGrpSpPr>
        <p:grpSpPr>
          <a:xfrm>
            <a:off x="8068660" y="4443006"/>
            <a:ext cx="1965949" cy="512741"/>
            <a:chOff x="12043739" y="2523791"/>
            <a:chExt cx="1965949" cy="512741"/>
          </a:xfrm>
        </p:grpSpPr>
        <p:cxnSp>
          <p:nvCxnSpPr>
            <p:cNvPr id="283" name="Straight Arrow Connector 282">
              <a:extLst>
                <a:ext uri="{FF2B5EF4-FFF2-40B4-BE49-F238E27FC236}">
                  <a16:creationId xmlns:a16="http://schemas.microsoft.com/office/drawing/2014/main" id="{BE74C201-9A1F-AA99-43D4-6CD82D5CA826}"/>
                </a:ext>
              </a:extLst>
            </p:cNvPr>
            <p:cNvCxnSpPr>
              <a:cxnSpLocks/>
            </p:cNvCxnSpPr>
            <p:nvPr/>
          </p:nvCxnSpPr>
          <p:spPr>
            <a:xfrm>
              <a:off x="12043739" y="2523791"/>
              <a:ext cx="499845" cy="5120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83A7A57E-26ED-8A04-47E5-4052955E66DB}"/>
                </a:ext>
              </a:extLst>
            </p:cNvPr>
            <p:cNvCxnSpPr>
              <a:cxnSpLocks/>
            </p:cNvCxnSpPr>
            <p:nvPr/>
          </p:nvCxnSpPr>
          <p:spPr>
            <a:xfrm flipH="1">
              <a:off x="13559082" y="2534442"/>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70" name="Straight Connector 69">
            <a:extLst>
              <a:ext uri="{FF2B5EF4-FFF2-40B4-BE49-F238E27FC236}">
                <a16:creationId xmlns:a16="http://schemas.microsoft.com/office/drawing/2014/main" id="{BC1EC181-FE85-E6C0-45E7-5A9585E8AEB3}"/>
              </a:ext>
            </a:extLst>
          </p:cNvPr>
          <p:cNvCxnSpPr/>
          <p:nvPr/>
        </p:nvCxnSpPr>
        <p:spPr>
          <a:xfrm>
            <a:off x="9069143" y="1802120"/>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65DA1E1E-7036-B739-B8B3-203F7CC20C9A}"/>
              </a:ext>
            </a:extLst>
          </p:cNvPr>
          <p:cNvCxnSpPr/>
          <p:nvPr/>
        </p:nvCxnSpPr>
        <p:spPr>
          <a:xfrm>
            <a:off x="8068481" y="2549213"/>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A2CFDC65-0447-1943-50C8-31D8D1C1074E}"/>
              </a:ext>
            </a:extLst>
          </p:cNvPr>
          <p:cNvCxnSpPr/>
          <p:nvPr/>
        </p:nvCxnSpPr>
        <p:spPr>
          <a:xfrm>
            <a:off x="10020107" y="2535367"/>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58E8669C-01DC-C167-52DE-926E03FC4D0B}"/>
              </a:ext>
            </a:extLst>
          </p:cNvPr>
          <p:cNvCxnSpPr/>
          <p:nvPr/>
        </p:nvCxnSpPr>
        <p:spPr>
          <a:xfrm>
            <a:off x="9059373" y="1772290"/>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70B832C3-5BB5-9022-2564-21142217D240}"/>
              </a:ext>
            </a:extLst>
          </p:cNvPr>
          <p:cNvGrpSpPr/>
          <p:nvPr/>
        </p:nvGrpSpPr>
        <p:grpSpPr>
          <a:xfrm>
            <a:off x="7566211" y="2641727"/>
            <a:ext cx="989483" cy="261177"/>
            <a:chOff x="11541290" y="722512"/>
            <a:chExt cx="989483" cy="261177"/>
          </a:xfrm>
        </p:grpSpPr>
        <p:sp>
          <p:nvSpPr>
            <p:cNvPr id="259" name="Rectangle 258">
              <a:extLst>
                <a:ext uri="{FF2B5EF4-FFF2-40B4-BE49-F238E27FC236}">
                  <a16:creationId xmlns:a16="http://schemas.microsoft.com/office/drawing/2014/main" id="{9EFFECC6-32A6-A1DB-B1D2-1A0EB2015DDA}"/>
                </a:ext>
              </a:extLst>
            </p:cNvPr>
            <p:cNvSpPr/>
            <p:nvPr/>
          </p:nvSpPr>
          <p:spPr>
            <a:xfrm>
              <a:off x="11541290" y="7225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60" name="Rectangle 259">
              <a:extLst>
                <a:ext uri="{FF2B5EF4-FFF2-40B4-BE49-F238E27FC236}">
                  <a16:creationId xmlns:a16="http://schemas.microsoft.com/office/drawing/2014/main" id="{E3FC9136-677F-98A0-BF71-3EB06E5C1FA8}"/>
                </a:ext>
              </a:extLst>
            </p:cNvPr>
            <p:cNvSpPr/>
            <p:nvPr/>
          </p:nvSpPr>
          <p:spPr>
            <a:xfrm>
              <a:off x="12039160" y="7225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cxnSp>
        <p:nvCxnSpPr>
          <p:cNvPr id="592" name="Straight Connector 591">
            <a:extLst>
              <a:ext uri="{FF2B5EF4-FFF2-40B4-BE49-F238E27FC236}">
                <a16:creationId xmlns:a16="http://schemas.microsoft.com/office/drawing/2014/main" id="{EDCBE5B0-3DF7-D3C5-7692-5247CDEF7713}"/>
              </a:ext>
            </a:extLst>
          </p:cNvPr>
          <p:cNvCxnSpPr/>
          <p:nvPr/>
        </p:nvCxnSpPr>
        <p:spPr>
          <a:xfrm>
            <a:off x="8065803" y="2529934"/>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A654A7D2-99CD-74E9-EC64-8AFF73FC0B43}"/>
              </a:ext>
            </a:extLst>
          </p:cNvPr>
          <p:cNvGrpSpPr/>
          <p:nvPr/>
        </p:nvGrpSpPr>
        <p:grpSpPr>
          <a:xfrm>
            <a:off x="9523062" y="2641727"/>
            <a:ext cx="989483" cy="261177"/>
            <a:chOff x="13498141" y="722512"/>
            <a:chExt cx="989483" cy="261177"/>
          </a:xfrm>
        </p:grpSpPr>
        <p:sp>
          <p:nvSpPr>
            <p:cNvPr id="261" name="Rectangle 260">
              <a:extLst>
                <a:ext uri="{FF2B5EF4-FFF2-40B4-BE49-F238E27FC236}">
                  <a16:creationId xmlns:a16="http://schemas.microsoft.com/office/drawing/2014/main" id="{56F6A181-B500-A63C-195B-34DC894C8038}"/>
                </a:ext>
              </a:extLst>
            </p:cNvPr>
            <p:cNvSpPr/>
            <p:nvPr/>
          </p:nvSpPr>
          <p:spPr>
            <a:xfrm>
              <a:off x="13498141" y="7225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62" name="Rectangle 261">
              <a:extLst>
                <a:ext uri="{FF2B5EF4-FFF2-40B4-BE49-F238E27FC236}">
                  <a16:creationId xmlns:a16="http://schemas.microsoft.com/office/drawing/2014/main" id="{1621C017-D5CA-D1E6-C285-F992D18E2010}"/>
                </a:ext>
              </a:extLst>
            </p:cNvPr>
            <p:cNvSpPr/>
            <p:nvPr/>
          </p:nvSpPr>
          <p:spPr>
            <a:xfrm>
              <a:off x="13996011" y="7225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cxnSp>
        <p:nvCxnSpPr>
          <p:cNvPr id="593" name="Straight Connector 592">
            <a:extLst>
              <a:ext uri="{FF2B5EF4-FFF2-40B4-BE49-F238E27FC236}">
                <a16:creationId xmlns:a16="http://schemas.microsoft.com/office/drawing/2014/main" id="{45E02285-A3C9-9981-9C9D-C7F38272C6AF}"/>
              </a:ext>
            </a:extLst>
          </p:cNvPr>
          <p:cNvCxnSpPr/>
          <p:nvPr/>
        </p:nvCxnSpPr>
        <p:spPr>
          <a:xfrm>
            <a:off x="10010159" y="2544521"/>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F3B00E7-E769-2BAC-A371-23809C34D753}"/>
              </a:ext>
            </a:extLst>
          </p:cNvPr>
          <p:cNvSpPr/>
          <p:nvPr/>
        </p:nvSpPr>
        <p:spPr>
          <a:xfrm>
            <a:off x="8279341" y="187982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49" name="Rectangle 148">
            <a:extLst>
              <a:ext uri="{FF2B5EF4-FFF2-40B4-BE49-F238E27FC236}">
                <a16:creationId xmlns:a16="http://schemas.microsoft.com/office/drawing/2014/main" id="{B7FD58D5-0841-3AB4-42F2-7357B4DF2AF2}"/>
              </a:ext>
            </a:extLst>
          </p:cNvPr>
          <p:cNvSpPr/>
          <p:nvPr/>
        </p:nvSpPr>
        <p:spPr>
          <a:xfrm>
            <a:off x="8777211" y="187982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50" name="Rectangle 149">
            <a:extLst>
              <a:ext uri="{FF2B5EF4-FFF2-40B4-BE49-F238E27FC236}">
                <a16:creationId xmlns:a16="http://schemas.microsoft.com/office/drawing/2014/main" id="{95DC29A2-6ABD-D795-C9B6-8E11516E09E7}"/>
              </a:ext>
            </a:extLst>
          </p:cNvPr>
          <p:cNvSpPr/>
          <p:nvPr/>
        </p:nvSpPr>
        <p:spPr>
          <a:xfrm>
            <a:off x="9276196" y="188405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152" name="Straight Arrow Connector 151">
            <a:extLst>
              <a:ext uri="{FF2B5EF4-FFF2-40B4-BE49-F238E27FC236}">
                <a16:creationId xmlns:a16="http://schemas.microsoft.com/office/drawing/2014/main" id="{925A7A20-1585-7CEF-439C-F702534FAE3A}"/>
              </a:ext>
            </a:extLst>
          </p:cNvPr>
          <p:cNvCxnSpPr>
            <a:cxnSpLocks/>
          </p:cNvCxnSpPr>
          <p:nvPr/>
        </p:nvCxnSpPr>
        <p:spPr>
          <a:xfrm flipH="1">
            <a:off x="8263250" y="2141004"/>
            <a:ext cx="507704" cy="495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9F746CE-680C-CDEC-1604-30193136BC54}"/>
              </a:ext>
            </a:extLst>
          </p:cNvPr>
          <p:cNvCxnSpPr>
            <a:cxnSpLocks/>
          </p:cNvCxnSpPr>
          <p:nvPr/>
        </p:nvCxnSpPr>
        <p:spPr>
          <a:xfrm>
            <a:off x="9488266" y="2150836"/>
            <a:ext cx="495410" cy="486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03E4FC0B-2297-B547-9050-0FB20FF48AC3}"/>
              </a:ext>
            </a:extLst>
          </p:cNvPr>
          <p:cNvSpPr/>
          <p:nvPr/>
        </p:nvSpPr>
        <p:spPr>
          <a:xfrm>
            <a:off x="7571417" y="34093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55" name="Rectangle 154">
            <a:extLst>
              <a:ext uri="{FF2B5EF4-FFF2-40B4-BE49-F238E27FC236}">
                <a16:creationId xmlns:a16="http://schemas.microsoft.com/office/drawing/2014/main" id="{7B0EDACA-AA16-F536-026B-48B122D1A32D}"/>
              </a:ext>
            </a:extLst>
          </p:cNvPr>
          <p:cNvSpPr/>
          <p:nvPr/>
        </p:nvSpPr>
        <p:spPr>
          <a:xfrm>
            <a:off x="8528125" y="34093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56" name="Rectangle 155">
            <a:extLst>
              <a:ext uri="{FF2B5EF4-FFF2-40B4-BE49-F238E27FC236}">
                <a16:creationId xmlns:a16="http://schemas.microsoft.com/office/drawing/2014/main" id="{D9DDDC14-35E6-F71F-EE46-2C5542B3B8AB}"/>
              </a:ext>
            </a:extLst>
          </p:cNvPr>
          <p:cNvSpPr/>
          <p:nvPr/>
        </p:nvSpPr>
        <p:spPr>
          <a:xfrm>
            <a:off x="10214055" y="34093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158" name="Straight Arrow Connector 157">
            <a:extLst>
              <a:ext uri="{FF2B5EF4-FFF2-40B4-BE49-F238E27FC236}">
                <a16:creationId xmlns:a16="http://schemas.microsoft.com/office/drawing/2014/main" id="{2FC6BBFA-6D7C-4174-0DC8-C4ACBA95ED46}"/>
              </a:ext>
            </a:extLst>
          </p:cNvPr>
          <p:cNvCxnSpPr>
            <a:cxnSpLocks/>
            <a:endCxn id="154" idx="0"/>
          </p:cNvCxnSpPr>
          <p:nvPr/>
        </p:nvCxnSpPr>
        <p:spPr>
          <a:xfrm flipH="1">
            <a:off x="7817224" y="2901177"/>
            <a:ext cx="440884" cy="5082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2642592-B63B-9AE1-852C-5F926D2C0796}"/>
              </a:ext>
            </a:extLst>
          </p:cNvPr>
          <p:cNvCxnSpPr>
            <a:cxnSpLocks/>
            <a:endCxn id="155" idx="0"/>
          </p:cNvCxnSpPr>
          <p:nvPr/>
        </p:nvCxnSpPr>
        <p:spPr>
          <a:xfrm>
            <a:off x="8267942" y="2894790"/>
            <a:ext cx="505990" cy="5145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009EA1D7-E580-F528-F438-E0BA7AE53ACF}"/>
              </a:ext>
            </a:extLst>
          </p:cNvPr>
          <p:cNvGrpSpPr/>
          <p:nvPr/>
        </p:nvGrpSpPr>
        <p:grpSpPr>
          <a:xfrm>
            <a:off x="7765901" y="4163172"/>
            <a:ext cx="989483" cy="261177"/>
            <a:chOff x="11535554" y="2248773"/>
            <a:chExt cx="989483" cy="261177"/>
          </a:xfrm>
        </p:grpSpPr>
        <p:sp>
          <p:nvSpPr>
            <p:cNvPr id="173" name="Rectangle 172">
              <a:extLst>
                <a:ext uri="{FF2B5EF4-FFF2-40B4-BE49-F238E27FC236}">
                  <a16:creationId xmlns:a16="http://schemas.microsoft.com/office/drawing/2014/main" id="{769166AC-A535-6878-22A1-AA044C56BFA8}"/>
                </a:ext>
              </a:extLst>
            </p:cNvPr>
            <p:cNvSpPr/>
            <p:nvPr/>
          </p:nvSpPr>
          <p:spPr>
            <a:xfrm>
              <a:off x="11535554" y="224877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74" name="Rectangle 173">
              <a:extLst>
                <a:ext uri="{FF2B5EF4-FFF2-40B4-BE49-F238E27FC236}">
                  <a16:creationId xmlns:a16="http://schemas.microsoft.com/office/drawing/2014/main" id="{ABA88A7B-6E43-F628-B455-677F5A3869DF}"/>
                </a:ext>
              </a:extLst>
            </p:cNvPr>
            <p:cNvSpPr/>
            <p:nvPr/>
          </p:nvSpPr>
          <p:spPr>
            <a:xfrm>
              <a:off x="12033424" y="224877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sp>
        <p:nvSpPr>
          <p:cNvPr id="176" name="Rectangle 175">
            <a:extLst>
              <a:ext uri="{FF2B5EF4-FFF2-40B4-BE49-F238E27FC236}">
                <a16:creationId xmlns:a16="http://schemas.microsoft.com/office/drawing/2014/main" id="{3DC1A6B1-911C-9A81-2CB7-BC1F78793E97}"/>
              </a:ext>
            </a:extLst>
          </p:cNvPr>
          <p:cNvSpPr/>
          <p:nvPr/>
        </p:nvSpPr>
        <p:spPr>
          <a:xfrm>
            <a:off x="9734961" y="416224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nvGrpSpPr>
          <p:cNvPr id="178" name="Group 177">
            <a:extLst>
              <a:ext uri="{FF2B5EF4-FFF2-40B4-BE49-F238E27FC236}">
                <a16:creationId xmlns:a16="http://schemas.microsoft.com/office/drawing/2014/main" id="{B057DEF5-A67B-81F8-3989-74748D317BC9}"/>
              </a:ext>
            </a:extLst>
          </p:cNvPr>
          <p:cNvGrpSpPr/>
          <p:nvPr/>
        </p:nvGrpSpPr>
        <p:grpSpPr>
          <a:xfrm>
            <a:off x="7817223" y="3679771"/>
            <a:ext cx="912724" cy="502090"/>
            <a:chOff x="11586876" y="1765372"/>
            <a:chExt cx="912724" cy="502090"/>
          </a:xfrm>
        </p:grpSpPr>
        <p:cxnSp>
          <p:nvCxnSpPr>
            <p:cNvPr id="179" name="Straight Arrow Connector 178">
              <a:extLst>
                <a:ext uri="{FF2B5EF4-FFF2-40B4-BE49-F238E27FC236}">
                  <a16:creationId xmlns:a16="http://schemas.microsoft.com/office/drawing/2014/main" id="{DB79894B-6A21-968A-E1AE-FFBD3EB53378}"/>
                </a:ext>
              </a:extLst>
            </p:cNvPr>
            <p:cNvCxnSpPr>
              <a:cxnSpLocks/>
            </p:cNvCxnSpPr>
            <p:nvPr/>
          </p:nvCxnSpPr>
          <p:spPr>
            <a:xfrm flipH="1">
              <a:off x="12048994" y="1765372"/>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CBF7059C-DDB0-97C9-250E-ACE5D964E65D}"/>
                </a:ext>
              </a:extLst>
            </p:cNvPr>
            <p:cNvCxnSpPr>
              <a:cxnSpLocks/>
            </p:cNvCxnSpPr>
            <p:nvPr/>
          </p:nvCxnSpPr>
          <p:spPr>
            <a:xfrm>
              <a:off x="11586876" y="1775774"/>
              <a:ext cx="455861" cy="4858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49B53F15-8883-8345-29C8-41DF8E969385}"/>
              </a:ext>
            </a:extLst>
          </p:cNvPr>
          <p:cNvGrpSpPr/>
          <p:nvPr/>
        </p:nvGrpSpPr>
        <p:grpSpPr>
          <a:xfrm>
            <a:off x="8275316" y="4950247"/>
            <a:ext cx="1487353" cy="261177"/>
            <a:chOff x="12044969" y="3035848"/>
            <a:chExt cx="1487353" cy="261177"/>
          </a:xfrm>
        </p:grpSpPr>
        <p:sp>
          <p:nvSpPr>
            <p:cNvPr id="185" name="Rectangle 184">
              <a:extLst>
                <a:ext uri="{FF2B5EF4-FFF2-40B4-BE49-F238E27FC236}">
                  <a16:creationId xmlns:a16="http://schemas.microsoft.com/office/drawing/2014/main" id="{1F9B0D01-8089-04BB-73ED-E4127D41B21A}"/>
                </a:ext>
              </a:extLst>
            </p:cNvPr>
            <p:cNvSpPr/>
            <p:nvPr/>
          </p:nvSpPr>
          <p:spPr>
            <a:xfrm>
              <a:off x="1204496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86" name="Rectangle 185">
              <a:extLst>
                <a:ext uri="{FF2B5EF4-FFF2-40B4-BE49-F238E27FC236}">
                  <a16:creationId xmlns:a16="http://schemas.microsoft.com/office/drawing/2014/main" id="{8793989D-AC9F-ECF1-5614-5E070616B0C9}"/>
                </a:ext>
              </a:extLst>
            </p:cNvPr>
            <p:cNvSpPr/>
            <p:nvPr/>
          </p:nvSpPr>
          <p:spPr>
            <a:xfrm>
              <a:off x="1254283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87" name="Rectangle 186">
              <a:extLst>
                <a:ext uri="{FF2B5EF4-FFF2-40B4-BE49-F238E27FC236}">
                  <a16:creationId xmlns:a16="http://schemas.microsoft.com/office/drawing/2014/main" id="{366C7E8A-240D-1A36-8C26-5DC8C4333E20}"/>
                </a:ext>
              </a:extLst>
            </p:cNvPr>
            <p:cNvSpPr/>
            <p:nvPr/>
          </p:nvSpPr>
          <p:spPr>
            <a:xfrm>
              <a:off x="1304070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189" name="Group 188">
            <a:extLst>
              <a:ext uri="{FF2B5EF4-FFF2-40B4-BE49-F238E27FC236}">
                <a16:creationId xmlns:a16="http://schemas.microsoft.com/office/drawing/2014/main" id="{AA4928AF-27A0-786B-D98C-01B8D78E393F}"/>
              </a:ext>
            </a:extLst>
          </p:cNvPr>
          <p:cNvGrpSpPr/>
          <p:nvPr/>
        </p:nvGrpSpPr>
        <p:grpSpPr>
          <a:xfrm>
            <a:off x="8274086" y="4438190"/>
            <a:ext cx="1722876" cy="512741"/>
            <a:chOff x="12043739" y="2523791"/>
            <a:chExt cx="1722876" cy="512741"/>
          </a:xfrm>
        </p:grpSpPr>
        <p:cxnSp>
          <p:nvCxnSpPr>
            <p:cNvPr id="190" name="Straight Arrow Connector 189">
              <a:extLst>
                <a:ext uri="{FF2B5EF4-FFF2-40B4-BE49-F238E27FC236}">
                  <a16:creationId xmlns:a16="http://schemas.microsoft.com/office/drawing/2014/main" id="{658CDE5D-67A8-2ADB-1396-F0DAF1723264}"/>
                </a:ext>
              </a:extLst>
            </p:cNvPr>
            <p:cNvCxnSpPr>
              <a:cxnSpLocks/>
            </p:cNvCxnSpPr>
            <p:nvPr/>
          </p:nvCxnSpPr>
          <p:spPr>
            <a:xfrm>
              <a:off x="12043739" y="2523791"/>
              <a:ext cx="499845" cy="5120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F786E43-C9AC-DF83-6B53-640A483BFAD5}"/>
                </a:ext>
              </a:extLst>
            </p:cNvPr>
            <p:cNvCxnSpPr>
              <a:cxnSpLocks/>
            </p:cNvCxnSpPr>
            <p:nvPr/>
          </p:nvCxnSpPr>
          <p:spPr>
            <a:xfrm flipH="1">
              <a:off x="13316009" y="2534442"/>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92" name="Straight Connector 191">
            <a:extLst>
              <a:ext uri="{FF2B5EF4-FFF2-40B4-BE49-F238E27FC236}">
                <a16:creationId xmlns:a16="http://schemas.microsoft.com/office/drawing/2014/main" id="{2D8F5611-54CB-1475-0647-04F1BD5EF7E8}"/>
              </a:ext>
            </a:extLst>
          </p:cNvPr>
          <p:cNvCxnSpPr/>
          <p:nvPr/>
        </p:nvCxnSpPr>
        <p:spPr>
          <a:xfrm>
            <a:off x="9264799" y="1767474"/>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F30A3C9B-D926-2151-E963-6F3D4E5C64E8}"/>
              </a:ext>
            </a:extLst>
          </p:cNvPr>
          <p:cNvGrpSpPr/>
          <p:nvPr/>
        </p:nvGrpSpPr>
        <p:grpSpPr>
          <a:xfrm>
            <a:off x="7771637" y="2636911"/>
            <a:ext cx="989483" cy="261177"/>
            <a:chOff x="11541290" y="722512"/>
            <a:chExt cx="989483" cy="261177"/>
          </a:xfrm>
        </p:grpSpPr>
        <p:sp>
          <p:nvSpPr>
            <p:cNvPr id="194" name="Rectangle 193">
              <a:extLst>
                <a:ext uri="{FF2B5EF4-FFF2-40B4-BE49-F238E27FC236}">
                  <a16:creationId xmlns:a16="http://schemas.microsoft.com/office/drawing/2014/main" id="{3474B9C7-7792-F3CB-9433-CCB94931A01B}"/>
                </a:ext>
              </a:extLst>
            </p:cNvPr>
            <p:cNvSpPr/>
            <p:nvPr/>
          </p:nvSpPr>
          <p:spPr>
            <a:xfrm>
              <a:off x="11541290" y="7225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95" name="Rectangle 194">
              <a:extLst>
                <a:ext uri="{FF2B5EF4-FFF2-40B4-BE49-F238E27FC236}">
                  <a16:creationId xmlns:a16="http://schemas.microsoft.com/office/drawing/2014/main" id="{46F2BE38-10EA-EB51-CE8D-BA4264F96676}"/>
                </a:ext>
              </a:extLst>
            </p:cNvPr>
            <p:cNvSpPr/>
            <p:nvPr/>
          </p:nvSpPr>
          <p:spPr>
            <a:xfrm>
              <a:off x="12039160" y="7225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cxnSp>
        <p:nvCxnSpPr>
          <p:cNvPr id="196" name="Straight Connector 195">
            <a:extLst>
              <a:ext uri="{FF2B5EF4-FFF2-40B4-BE49-F238E27FC236}">
                <a16:creationId xmlns:a16="http://schemas.microsoft.com/office/drawing/2014/main" id="{76D6718D-01D6-0AA0-0F05-73537E390BC7}"/>
              </a:ext>
            </a:extLst>
          </p:cNvPr>
          <p:cNvCxnSpPr/>
          <p:nvPr/>
        </p:nvCxnSpPr>
        <p:spPr>
          <a:xfrm>
            <a:off x="8271229" y="2525118"/>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66E67D5-EBA4-5A3E-7FF4-0CBA45FC8094}"/>
              </a:ext>
            </a:extLst>
          </p:cNvPr>
          <p:cNvSpPr/>
          <p:nvPr/>
        </p:nvSpPr>
        <p:spPr>
          <a:xfrm>
            <a:off x="9728488" y="263691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201" name="Straight Arrow Connector 200">
            <a:extLst>
              <a:ext uri="{FF2B5EF4-FFF2-40B4-BE49-F238E27FC236}">
                <a16:creationId xmlns:a16="http://schemas.microsoft.com/office/drawing/2014/main" id="{6F9CC264-3A7C-BB2B-189D-A9B66369E4F0}"/>
              </a:ext>
            </a:extLst>
          </p:cNvPr>
          <p:cNvCxnSpPr>
            <a:cxnSpLocks/>
          </p:cNvCxnSpPr>
          <p:nvPr/>
        </p:nvCxnSpPr>
        <p:spPr>
          <a:xfrm>
            <a:off x="10018351" y="2897983"/>
            <a:ext cx="505990" cy="5145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09229457-CF9C-1B93-01AA-FCF12525521B}"/>
              </a:ext>
            </a:extLst>
          </p:cNvPr>
          <p:cNvCxnSpPr>
            <a:cxnSpLocks/>
          </p:cNvCxnSpPr>
          <p:nvPr/>
        </p:nvCxnSpPr>
        <p:spPr>
          <a:xfrm flipH="1">
            <a:off x="9970814" y="3682862"/>
            <a:ext cx="507704" cy="495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F5422B62-9413-5EDF-EAFD-CF720B9643B0}"/>
              </a:ext>
            </a:extLst>
          </p:cNvPr>
          <p:cNvSpPr>
            <a:spLocks noGrp="1"/>
          </p:cNvSpPr>
          <p:nvPr>
            <p:ph type="sldNum" sz="quarter" idx="12"/>
          </p:nvPr>
        </p:nvSpPr>
        <p:spPr/>
        <p:txBody>
          <a:bodyPr/>
          <a:lstStyle/>
          <a:p>
            <a:fld id="{80FDC315-9B6A-4C4A-96B7-6C71D1DB20DB}" type="slidenum">
              <a:rPr lang="en-US" smtClean="0"/>
              <a:t>24</a:t>
            </a:fld>
            <a:endParaRPr lang="en-US"/>
          </a:p>
        </p:txBody>
      </p:sp>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18CC13AA-AE24-0B36-CD01-48AD8BC8978F}"/>
                  </a:ext>
                </a:extLst>
              </p:cNvPr>
              <p:cNvGraphicFramePr>
                <a:graphicFrameLocks noChangeAspect="1"/>
              </p:cNvGraphicFramePr>
              <p:nvPr>
                <p:extLst>
                  <p:ext uri="{D42A27DB-BD31-4B8C-83A1-F6EECF244321}">
                    <p14:modId xmlns:p14="http://schemas.microsoft.com/office/powerpoint/2010/main" val="727629971"/>
                  </p:ext>
                </p:extLst>
              </p:nvPr>
            </p:nvGraphicFramePr>
            <p:xfrm>
              <a:off x="11227134" y="6124479"/>
              <a:ext cx="795857" cy="365125"/>
            </p:xfrm>
            <a:graphic>
              <a:graphicData uri="http://schemas.microsoft.com/office/powerpoint/2016/slidezoom">
                <pslz:sldZm>
                  <pslz:sldZmObj sldId="307" cId="2685905717">
                    <pslz:zmPr id="{DA9A53CC-B45B-4A74-8935-2B6146084E2A}"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795857" cy="365125"/>
                        </a:xfrm>
                        <a:prstGeom prst="rect">
                          <a:avLst/>
                        </a:prstGeom>
                      </p166:spPr>
                    </pslz:zmPr>
                  </pslz:sldZmObj>
                </pslz:sldZm>
              </a:graphicData>
            </a:graphic>
          </p:graphicFrame>
        </mc:Choice>
        <mc:Fallback xmlns="">
          <p:pic>
            <p:nvPicPr>
              <p:cNvPr id="31" name="Slide Zoom 30">
                <a:hlinkClick r:id="rId3" action="ppaction://hlinksldjump"/>
                <a:extLst>
                  <a:ext uri="{FF2B5EF4-FFF2-40B4-BE49-F238E27FC236}">
                    <a16:creationId xmlns:a16="http://schemas.microsoft.com/office/drawing/2014/main" id="{18CC13AA-AE24-0B36-CD01-48AD8BC8978F}"/>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227134" y="6124479"/>
                <a:ext cx="795857" cy="365125"/>
              </a:xfrm>
              <a:prstGeom prst="rect">
                <a:avLst/>
              </a:prstGeom>
            </p:spPr>
          </p:pic>
        </mc:Fallback>
      </mc:AlternateContent>
    </p:spTree>
    <p:extLst>
      <p:ext uri="{BB962C8B-B14F-4D97-AF65-F5344CB8AC3E}">
        <p14:creationId xmlns:p14="http://schemas.microsoft.com/office/powerpoint/2010/main" val="1501576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1000"/>
                                  </p:stCondLst>
                                  <p:childTnLst>
                                    <p:set>
                                      <p:cBhvr>
                                        <p:cTn id="6" dur="1" fill="hold">
                                          <p:stCondLst>
                                            <p:cond delay="0"/>
                                          </p:stCondLst>
                                        </p:cTn>
                                        <p:tgtEl>
                                          <p:spTgt spid="114"/>
                                        </p:tgtEl>
                                        <p:attrNameLst>
                                          <p:attrName>style.visibility</p:attrName>
                                        </p:attrNameLst>
                                      </p:cBhvr>
                                      <p:to>
                                        <p:strVal val="visible"/>
                                      </p:to>
                                    </p:set>
                                    <p:anim calcmode="lin" valueType="num">
                                      <p:cBhvr>
                                        <p:cTn id="7" dur="250" fill="hold"/>
                                        <p:tgtEl>
                                          <p:spTgt spid="114"/>
                                        </p:tgtEl>
                                        <p:attrNameLst>
                                          <p:attrName>ppt_w</p:attrName>
                                        </p:attrNameLst>
                                      </p:cBhvr>
                                      <p:tavLst>
                                        <p:tav tm="0">
                                          <p:val>
                                            <p:fltVal val="0"/>
                                          </p:val>
                                        </p:tav>
                                        <p:tav tm="100000">
                                          <p:val>
                                            <p:strVal val="#ppt_w"/>
                                          </p:val>
                                        </p:tav>
                                      </p:tavLst>
                                    </p:anim>
                                    <p:anim calcmode="lin" valueType="num">
                                      <p:cBhvr>
                                        <p:cTn id="8" dur="250" fill="hold"/>
                                        <p:tgtEl>
                                          <p:spTgt spid="114"/>
                                        </p:tgtEl>
                                        <p:attrNameLst>
                                          <p:attrName>ppt_h</p:attrName>
                                        </p:attrNameLst>
                                      </p:cBhvr>
                                      <p:tavLst>
                                        <p:tav tm="0">
                                          <p:val>
                                            <p:fltVal val="0"/>
                                          </p:val>
                                        </p:tav>
                                        <p:tav tm="100000">
                                          <p:val>
                                            <p:strVal val="#ppt_h"/>
                                          </p:val>
                                        </p:tav>
                                      </p:tavLst>
                                    </p:anim>
                                    <p:animEffect transition="in" filter="fade">
                                      <p:cBhvr>
                                        <p:cTn id="9" dur="250"/>
                                        <p:tgtEl>
                                          <p:spTgt spid="1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3"/>
                                        </p:tgtEl>
                                        <p:attrNameLst>
                                          <p:attrName>style.visibility</p:attrName>
                                        </p:attrNameLst>
                                      </p:cBhvr>
                                      <p:to>
                                        <p:strVal val="visible"/>
                                      </p:to>
                                    </p:set>
                                    <p:anim calcmode="lin" valueType="num">
                                      <p:cBhvr>
                                        <p:cTn id="12" dur="250" fill="hold"/>
                                        <p:tgtEl>
                                          <p:spTgt spid="113"/>
                                        </p:tgtEl>
                                        <p:attrNameLst>
                                          <p:attrName>ppt_w</p:attrName>
                                        </p:attrNameLst>
                                      </p:cBhvr>
                                      <p:tavLst>
                                        <p:tav tm="0">
                                          <p:val>
                                            <p:fltVal val="0"/>
                                          </p:val>
                                        </p:tav>
                                        <p:tav tm="100000">
                                          <p:val>
                                            <p:strVal val="#ppt_w"/>
                                          </p:val>
                                        </p:tav>
                                      </p:tavLst>
                                    </p:anim>
                                    <p:anim calcmode="lin" valueType="num">
                                      <p:cBhvr>
                                        <p:cTn id="13" dur="250" fill="hold"/>
                                        <p:tgtEl>
                                          <p:spTgt spid="113"/>
                                        </p:tgtEl>
                                        <p:attrNameLst>
                                          <p:attrName>ppt_h</p:attrName>
                                        </p:attrNameLst>
                                      </p:cBhvr>
                                      <p:tavLst>
                                        <p:tav tm="0">
                                          <p:val>
                                            <p:fltVal val="0"/>
                                          </p:val>
                                        </p:tav>
                                        <p:tav tm="100000">
                                          <p:val>
                                            <p:strVal val="#ppt_h"/>
                                          </p:val>
                                        </p:tav>
                                      </p:tavLst>
                                    </p:anim>
                                    <p:animEffect transition="in" filter="fade">
                                      <p:cBhvr>
                                        <p:cTn id="14" dur="250"/>
                                        <p:tgtEl>
                                          <p:spTgt spid="113"/>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 calcmode="lin" valueType="num">
                                      <p:cBhvr>
                                        <p:cTn id="17" dur="250" fill="hold"/>
                                        <p:tgtEl>
                                          <p:spTgt spid="23"/>
                                        </p:tgtEl>
                                        <p:attrNameLst>
                                          <p:attrName>ppt_w</p:attrName>
                                        </p:attrNameLst>
                                      </p:cBhvr>
                                      <p:tavLst>
                                        <p:tav tm="0">
                                          <p:val>
                                            <p:fltVal val="0"/>
                                          </p:val>
                                        </p:tav>
                                        <p:tav tm="100000">
                                          <p:val>
                                            <p:strVal val="#ppt_w"/>
                                          </p:val>
                                        </p:tav>
                                      </p:tavLst>
                                    </p:anim>
                                    <p:anim calcmode="lin" valueType="num">
                                      <p:cBhvr>
                                        <p:cTn id="18" dur="250" fill="hold"/>
                                        <p:tgtEl>
                                          <p:spTgt spid="23"/>
                                        </p:tgtEl>
                                        <p:attrNameLst>
                                          <p:attrName>ppt_h</p:attrName>
                                        </p:attrNameLst>
                                      </p:cBhvr>
                                      <p:tavLst>
                                        <p:tav tm="0">
                                          <p:val>
                                            <p:fltVal val="0"/>
                                          </p:val>
                                        </p:tav>
                                        <p:tav tm="100000">
                                          <p:val>
                                            <p:strVal val="#ppt_h"/>
                                          </p:val>
                                        </p:tav>
                                      </p:tavLst>
                                    </p:anim>
                                    <p:animEffect transition="in" filter="fade">
                                      <p:cBhvr>
                                        <p:cTn id="19" dur="250"/>
                                        <p:tgtEl>
                                          <p:spTgt spid="23"/>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250" fill="hold"/>
                                        <p:tgtEl>
                                          <p:spTgt spid="24"/>
                                        </p:tgtEl>
                                        <p:attrNameLst>
                                          <p:attrName>ppt_w</p:attrName>
                                        </p:attrNameLst>
                                      </p:cBhvr>
                                      <p:tavLst>
                                        <p:tav tm="0">
                                          <p:val>
                                            <p:fltVal val="0"/>
                                          </p:val>
                                        </p:tav>
                                        <p:tav tm="100000">
                                          <p:val>
                                            <p:strVal val="#ppt_w"/>
                                          </p:val>
                                        </p:tav>
                                      </p:tavLst>
                                    </p:anim>
                                    <p:anim calcmode="lin" valueType="num">
                                      <p:cBhvr>
                                        <p:cTn id="23" dur="250" fill="hold"/>
                                        <p:tgtEl>
                                          <p:spTgt spid="24"/>
                                        </p:tgtEl>
                                        <p:attrNameLst>
                                          <p:attrName>ppt_h</p:attrName>
                                        </p:attrNameLst>
                                      </p:cBhvr>
                                      <p:tavLst>
                                        <p:tav tm="0">
                                          <p:val>
                                            <p:fltVal val="0"/>
                                          </p:val>
                                        </p:tav>
                                        <p:tav tm="100000">
                                          <p:val>
                                            <p:strVal val="#ppt_h"/>
                                          </p:val>
                                        </p:tav>
                                      </p:tavLst>
                                    </p:anim>
                                    <p:animEffect transition="in" filter="fade">
                                      <p:cBhvr>
                                        <p:cTn id="24" dur="25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xit" presetSubtype="32" fill="hold" grpId="1" nodeType="clickEffect">
                                  <p:stCondLst>
                                    <p:cond delay="0"/>
                                  </p:stCondLst>
                                  <p:childTnLst>
                                    <p:anim calcmode="lin" valueType="num">
                                      <p:cBhvr>
                                        <p:cTn id="28" dur="250"/>
                                        <p:tgtEl>
                                          <p:spTgt spid="114"/>
                                        </p:tgtEl>
                                        <p:attrNameLst>
                                          <p:attrName>ppt_w</p:attrName>
                                        </p:attrNameLst>
                                      </p:cBhvr>
                                      <p:tavLst>
                                        <p:tav tm="0">
                                          <p:val>
                                            <p:strVal val="ppt_w"/>
                                          </p:val>
                                        </p:tav>
                                        <p:tav tm="100000">
                                          <p:val>
                                            <p:fltVal val="0"/>
                                          </p:val>
                                        </p:tav>
                                      </p:tavLst>
                                    </p:anim>
                                    <p:anim calcmode="lin" valueType="num">
                                      <p:cBhvr>
                                        <p:cTn id="29" dur="250"/>
                                        <p:tgtEl>
                                          <p:spTgt spid="114"/>
                                        </p:tgtEl>
                                        <p:attrNameLst>
                                          <p:attrName>ppt_h</p:attrName>
                                        </p:attrNameLst>
                                      </p:cBhvr>
                                      <p:tavLst>
                                        <p:tav tm="0">
                                          <p:val>
                                            <p:strVal val="ppt_h"/>
                                          </p:val>
                                        </p:tav>
                                        <p:tav tm="100000">
                                          <p:val>
                                            <p:fltVal val="0"/>
                                          </p:val>
                                        </p:tav>
                                      </p:tavLst>
                                    </p:anim>
                                    <p:animEffect transition="out" filter="fade">
                                      <p:cBhvr>
                                        <p:cTn id="30" dur="250"/>
                                        <p:tgtEl>
                                          <p:spTgt spid="114"/>
                                        </p:tgtEl>
                                      </p:cBhvr>
                                    </p:animEffect>
                                    <p:set>
                                      <p:cBhvr>
                                        <p:cTn id="31" dur="1" fill="hold">
                                          <p:stCondLst>
                                            <p:cond delay="249"/>
                                          </p:stCondLst>
                                        </p:cTn>
                                        <p:tgtEl>
                                          <p:spTgt spid="114"/>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250"/>
                                        <p:tgtEl>
                                          <p:spTgt spid="113"/>
                                        </p:tgtEl>
                                        <p:attrNameLst>
                                          <p:attrName>ppt_w</p:attrName>
                                        </p:attrNameLst>
                                      </p:cBhvr>
                                      <p:tavLst>
                                        <p:tav tm="0">
                                          <p:val>
                                            <p:strVal val="ppt_w"/>
                                          </p:val>
                                        </p:tav>
                                        <p:tav tm="100000">
                                          <p:val>
                                            <p:fltVal val="0"/>
                                          </p:val>
                                        </p:tav>
                                      </p:tavLst>
                                    </p:anim>
                                    <p:anim calcmode="lin" valueType="num">
                                      <p:cBhvr>
                                        <p:cTn id="34" dur="250"/>
                                        <p:tgtEl>
                                          <p:spTgt spid="113"/>
                                        </p:tgtEl>
                                        <p:attrNameLst>
                                          <p:attrName>ppt_h</p:attrName>
                                        </p:attrNameLst>
                                      </p:cBhvr>
                                      <p:tavLst>
                                        <p:tav tm="0">
                                          <p:val>
                                            <p:strVal val="ppt_h"/>
                                          </p:val>
                                        </p:tav>
                                        <p:tav tm="100000">
                                          <p:val>
                                            <p:fltVal val="0"/>
                                          </p:val>
                                        </p:tav>
                                      </p:tavLst>
                                    </p:anim>
                                    <p:animEffect transition="out" filter="fade">
                                      <p:cBhvr>
                                        <p:cTn id="35" dur="250"/>
                                        <p:tgtEl>
                                          <p:spTgt spid="113"/>
                                        </p:tgtEl>
                                      </p:cBhvr>
                                    </p:animEffect>
                                    <p:set>
                                      <p:cBhvr>
                                        <p:cTn id="36" dur="1" fill="hold">
                                          <p:stCondLst>
                                            <p:cond delay="249"/>
                                          </p:stCondLst>
                                        </p:cTn>
                                        <p:tgtEl>
                                          <p:spTgt spid="113"/>
                                        </p:tgtEl>
                                        <p:attrNameLst>
                                          <p:attrName>style.visibility</p:attrName>
                                        </p:attrNameLst>
                                      </p:cBhvr>
                                      <p:to>
                                        <p:strVal val="hidden"/>
                                      </p:to>
                                    </p:set>
                                  </p:childTnLst>
                                </p:cTn>
                              </p:par>
                              <p:par>
                                <p:cTn id="37" presetID="53" presetClass="entr" presetSubtype="16" fill="hold" grpId="0" nodeType="withEffect">
                                  <p:stCondLst>
                                    <p:cond delay="500"/>
                                  </p:stCondLst>
                                  <p:childTnLst>
                                    <p:set>
                                      <p:cBhvr>
                                        <p:cTn id="38" dur="1" fill="hold">
                                          <p:stCondLst>
                                            <p:cond delay="0"/>
                                          </p:stCondLst>
                                        </p:cTn>
                                        <p:tgtEl>
                                          <p:spTgt spid="34"/>
                                        </p:tgtEl>
                                        <p:attrNameLst>
                                          <p:attrName>style.visibility</p:attrName>
                                        </p:attrNameLst>
                                      </p:cBhvr>
                                      <p:to>
                                        <p:strVal val="visible"/>
                                      </p:to>
                                    </p:set>
                                    <p:anim calcmode="lin" valueType="num">
                                      <p:cBhvr>
                                        <p:cTn id="39" dur="250" fill="hold"/>
                                        <p:tgtEl>
                                          <p:spTgt spid="34"/>
                                        </p:tgtEl>
                                        <p:attrNameLst>
                                          <p:attrName>ppt_w</p:attrName>
                                        </p:attrNameLst>
                                      </p:cBhvr>
                                      <p:tavLst>
                                        <p:tav tm="0">
                                          <p:val>
                                            <p:fltVal val="0"/>
                                          </p:val>
                                        </p:tav>
                                        <p:tav tm="100000">
                                          <p:val>
                                            <p:strVal val="#ppt_w"/>
                                          </p:val>
                                        </p:tav>
                                      </p:tavLst>
                                    </p:anim>
                                    <p:anim calcmode="lin" valueType="num">
                                      <p:cBhvr>
                                        <p:cTn id="40" dur="250" fill="hold"/>
                                        <p:tgtEl>
                                          <p:spTgt spid="34"/>
                                        </p:tgtEl>
                                        <p:attrNameLst>
                                          <p:attrName>ppt_h</p:attrName>
                                        </p:attrNameLst>
                                      </p:cBhvr>
                                      <p:tavLst>
                                        <p:tav tm="0">
                                          <p:val>
                                            <p:fltVal val="0"/>
                                          </p:val>
                                        </p:tav>
                                        <p:tav tm="100000">
                                          <p:val>
                                            <p:strVal val="#ppt_h"/>
                                          </p:val>
                                        </p:tav>
                                      </p:tavLst>
                                    </p:anim>
                                    <p:animEffect transition="in" filter="fade">
                                      <p:cBhvr>
                                        <p:cTn id="41" dur="250"/>
                                        <p:tgtEl>
                                          <p:spTgt spid="34"/>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35"/>
                                        </p:tgtEl>
                                        <p:attrNameLst>
                                          <p:attrName>style.visibility</p:attrName>
                                        </p:attrNameLst>
                                      </p:cBhvr>
                                      <p:to>
                                        <p:strVal val="visible"/>
                                      </p:to>
                                    </p:set>
                                    <p:anim calcmode="lin" valueType="num">
                                      <p:cBhvr>
                                        <p:cTn id="44" dur="250" fill="hold"/>
                                        <p:tgtEl>
                                          <p:spTgt spid="35"/>
                                        </p:tgtEl>
                                        <p:attrNameLst>
                                          <p:attrName>ppt_w</p:attrName>
                                        </p:attrNameLst>
                                      </p:cBhvr>
                                      <p:tavLst>
                                        <p:tav tm="0">
                                          <p:val>
                                            <p:fltVal val="0"/>
                                          </p:val>
                                        </p:tav>
                                        <p:tav tm="100000">
                                          <p:val>
                                            <p:strVal val="#ppt_w"/>
                                          </p:val>
                                        </p:tav>
                                      </p:tavLst>
                                    </p:anim>
                                    <p:anim calcmode="lin" valueType="num">
                                      <p:cBhvr>
                                        <p:cTn id="45" dur="250" fill="hold"/>
                                        <p:tgtEl>
                                          <p:spTgt spid="35"/>
                                        </p:tgtEl>
                                        <p:attrNameLst>
                                          <p:attrName>ppt_h</p:attrName>
                                        </p:attrNameLst>
                                      </p:cBhvr>
                                      <p:tavLst>
                                        <p:tav tm="0">
                                          <p:val>
                                            <p:fltVal val="0"/>
                                          </p:val>
                                        </p:tav>
                                        <p:tav tm="100000">
                                          <p:val>
                                            <p:strVal val="#ppt_h"/>
                                          </p:val>
                                        </p:tav>
                                      </p:tavLst>
                                    </p:anim>
                                    <p:animEffect transition="in" filter="fade">
                                      <p:cBhvr>
                                        <p:cTn id="46" dur="250"/>
                                        <p:tgtEl>
                                          <p:spTgt spid="35"/>
                                        </p:tgtEl>
                                      </p:cBhvr>
                                    </p:animEffect>
                                  </p:childTnLst>
                                </p:cTn>
                              </p:par>
                              <p:par>
                                <p:cTn id="47" presetID="53" presetClass="entr" presetSubtype="16" fill="hold" grpId="0" nodeType="withEffect">
                                  <p:stCondLst>
                                    <p:cond delay="1000"/>
                                  </p:stCondLst>
                                  <p:childTnLst>
                                    <p:set>
                                      <p:cBhvr>
                                        <p:cTn id="48" dur="1" fill="hold">
                                          <p:stCondLst>
                                            <p:cond delay="0"/>
                                          </p:stCondLst>
                                        </p:cTn>
                                        <p:tgtEl>
                                          <p:spTgt spid="116"/>
                                        </p:tgtEl>
                                        <p:attrNameLst>
                                          <p:attrName>style.visibility</p:attrName>
                                        </p:attrNameLst>
                                      </p:cBhvr>
                                      <p:to>
                                        <p:strVal val="visible"/>
                                      </p:to>
                                    </p:set>
                                    <p:anim calcmode="lin" valueType="num">
                                      <p:cBhvr>
                                        <p:cTn id="49" dur="250" fill="hold"/>
                                        <p:tgtEl>
                                          <p:spTgt spid="116"/>
                                        </p:tgtEl>
                                        <p:attrNameLst>
                                          <p:attrName>ppt_w</p:attrName>
                                        </p:attrNameLst>
                                      </p:cBhvr>
                                      <p:tavLst>
                                        <p:tav tm="0">
                                          <p:val>
                                            <p:fltVal val="0"/>
                                          </p:val>
                                        </p:tav>
                                        <p:tav tm="100000">
                                          <p:val>
                                            <p:strVal val="#ppt_w"/>
                                          </p:val>
                                        </p:tav>
                                      </p:tavLst>
                                    </p:anim>
                                    <p:anim calcmode="lin" valueType="num">
                                      <p:cBhvr>
                                        <p:cTn id="50" dur="250" fill="hold"/>
                                        <p:tgtEl>
                                          <p:spTgt spid="116"/>
                                        </p:tgtEl>
                                        <p:attrNameLst>
                                          <p:attrName>ppt_h</p:attrName>
                                        </p:attrNameLst>
                                      </p:cBhvr>
                                      <p:tavLst>
                                        <p:tav tm="0">
                                          <p:val>
                                            <p:fltVal val="0"/>
                                          </p:val>
                                        </p:tav>
                                        <p:tav tm="100000">
                                          <p:val>
                                            <p:strVal val="#ppt_h"/>
                                          </p:val>
                                        </p:tav>
                                      </p:tavLst>
                                    </p:anim>
                                    <p:animEffect transition="in" filter="fade">
                                      <p:cBhvr>
                                        <p:cTn id="51" dur="250"/>
                                        <p:tgtEl>
                                          <p:spTgt spid="11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15"/>
                                        </p:tgtEl>
                                        <p:attrNameLst>
                                          <p:attrName>style.visibility</p:attrName>
                                        </p:attrNameLst>
                                      </p:cBhvr>
                                      <p:to>
                                        <p:strVal val="visible"/>
                                      </p:to>
                                    </p:set>
                                    <p:anim calcmode="lin" valueType="num">
                                      <p:cBhvr>
                                        <p:cTn id="54" dur="250" fill="hold"/>
                                        <p:tgtEl>
                                          <p:spTgt spid="115"/>
                                        </p:tgtEl>
                                        <p:attrNameLst>
                                          <p:attrName>ppt_w</p:attrName>
                                        </p:attrNameLst>
                                      </p:cBhvr>
                                      <p:tavLst>
                                        <p:tav tm="0">
                                          <p:val>
                                            <p:fltVal val="0"/>
                                          </p:val>
                                        </p:tav>
                                        <p:tav tm="100000">
                                          <p:val>
                                            <p:strVal val="#ppt_w"/>
                                          </p:val>
                                        </p:tav>
                                      </p:tavLst>
                                    </p:anim>
                                    <p:anim calcmode="lin" valueType="num">
                                      <p:cBhvr>
                                        <p:cTn id="55" dur="250" fill="hold"/>
                                        <p:tgtEl>
                                          <p:spTgt spid="115"/>
                                        </p:tgtEl>
                                        <p:attrNameLst>
                                          <p:attrName>ppt_h</p:attrName>
                                        </p:attrNameLst>
                                      </p:cBhvr>
                                      <p:tavLst>
                                        <p:tav tm="0">
                                          <p:val>
                                            <p:fltVal val="0"/>
                                          </p:val>
                                        </p:tav>
                                        <p:tav tm="100000">
                                          <p:val>
                                            <p:strVal val="#ppt_h"/>
                                          </p:val>
                                        </p:tav>
                                      </p:tavLst>
                                    </p:anim>
                                    <p:animEffect transition="in" filter="fade">
                                      <p:cBhvr>
                                        <p:cTn id="56" dur="250"/>
                                        <p:tgtEl>
                                          <p:spTgt spid="11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xit" presetSubtype="32" fill="hold" grpId="1" nodeType="clickEffect">
                                  <p:stCondLst>
                                    <p:cond delay="0"/>
                                  </p:stCondLst>
                                  <p:childTnLst>
                                    <p:anim calcmode="lin" valueType="num">
                                      <p:cBhvr>
                                        <p:cTn id="60" dur="250"/>
                                        <p:tgtEl>
                                          <p:spTgt spid="116"/>
                                        </p:tgtEl>
                                        <p:attrNameLst>
                                          <p:attrName>ppt_w</p:attrName>
                                        </p:attrNameLst>
                                      </p:cBhvr>
                                      <p:tavLst>
                                        <p:tav tm="0">
                                          <p:val>
                                            <p:strVal val="ppt_w"/>
                                          </p:val>
                                        </p:tav>
                                        <p:tav tm="100000">
                                          <p:val>
                                            <p:fltVal val="0"/>
                                          </p:val>
                                        </p:tav>
                                      </p:tavLst>
                                    </p:anim>
                                    <p:anim calcmode="lin" valueType="num">
                                      <p:cBhvr>
                                        <p:cTn id="61" dur="250"/>
                                        <p:tgtEl>
                                          <p:spTgt spid="116"/>
                                        </p:tgtEl>
                                        <p:attrNameLst>
                                          <p:attrName>ppt_h</p:attrName>
                                        </p:attrNameLst>
                                      </p:cBhvr>
                                      <p:tavLst>
                                        <p:tav tm="0">
                                          <p:val>
                                            <p:strVal val="ppt_h"/>
                                          </p:val>
                                        </p:tav>
                                        <p:tav tm="100000">
                                          <p:val>
                                            <p:fltVal val="0"/>
                                          </p:val>
                                        </p:tav>
                                      </p:tavLst>
                                    </p:anim>
                                    <p:animEffect transition="out" filter="fade">
                                      <p:cBhvr>
                                        <p:cTn id="62" dur="250"/>
                                        <p:tgtEl>
                                          <p:spTgt spid="116"/>
                                        </p:tgtEl>
                                      </p:cBhvr>
                                    </p:animEffect>
                                    <p:set>
                                      <p:cBhvr>
                                        <p:cTn id="63" dur="1" fill="hold">
                                          <p:stCondLst>
                                            <p:cond delay="249"/>
                                          </p:stCondLst>
                                        </p:cTn>
                                        <p:tgtEl>
                                          <p:spTgt spid="116"/>
                                        </p:tgtEl>
                                        <p:attrNameLst>
                                          <p:attrName>style.visibility</p:attrName>
                                        </p:attrNameLst>
                                      </p:cBhvr>
                                      <p:to>
                                        <p:strVal val="hidden"/>
                                      </p:to>
                                    </p:set>
                                  </p:childTnLst>
                                </p:cTn>
                              </p:par>
                              <p:par>
                                <p:cTn id="64" presetID="53" presetClass="exit" presetSubtype="32" fill="hold" grpId="1" nodeType="withEffect">
                                  <p:stCondLst>
                                    <p:cond delay="0"/>
                                  </p:stCondLst>
                                  <p:childTnLst>
                                    <p:anim calcmode="lin" valueType="num">
                                      <p:cBhvr>
                                        <p:cTn id="65" dur="250"/>
                                        <p:tgtEl>
                                          <p:spTgt spid="115"/>
                                        </p:tgtEl>
                                        <p:attrNameLst>
                                          <p:attrName>ppt_w</p:attrName>
                                        </p:attrNameLst>
                                      </p:cBhvr>
                                      <p:tavLst>
                                        <p:tav tm="0">
                                          <p:val>
                                            <p:strVal val="ppt_w"/>
                                          </p:val>
                                        </p:tav>
                                        <p:tav tm="100000">
                                          <p:val>
                                            <p:fltVal val="0"/>
                                          </p:val>
                                        </p:tav>
                                      </p:tavLst>
                                    </p:anim>
                                    <p:anim calcmode="lin" valueType="num">
                                      <p:cBhvr>
                                        <p:cTn id="66" dur="250"/>
                                        <p:tgtEl>
                                          <p:spTgt spid="115"/>
                                        </p:tgtEl>
                                        <p:attrNameLst>
                                          <p:attrName>ppt_h</p:attrName>
                                        </p:attrNameLst>
                                      </p:cBhvr>
                                      <p:tavLst>
                                        <p:tav tm="0">
                                          <p:val>
                                            <p:strVal val="ppt_h"/>
                                          </p:val>
                                        </p:tav>
                                        <p:tav tm="100000">
                                          <p:val>
                                            <p:fltVal val="0"/>
                                          </p:val>
                                        </p:tav>
                                      </p:tavLst>
                                    </p:anim>
                                    <p:animEffect transition="out" filter="fade">
                                      <p:cBhvr>
                                        <p:cTn id="67" dur="250"/>
                                        <p:tgtEl>
                                          <p:spTgt spid="115"/>
                                        </p:tgtEl>
                                      </p:cBhvr>
                                    </p:animEffect>
                                    <p:set>
                                      <p:cBhvr>
                                        <p:cTn id="68" dur="1" fill="hold">
                                          <p:stCondLst>
                                            <p:cond delay="249"/>
                                          </p:stCondLst>
                                        </p:cTn>
                                        <p:tgtEl>
                                          <p:spTgt spid="115"/>
                                        </p:tgtEl>
                                        <p:attrNameLst>
                                          <p:attrName>style.visibility</p:attrName>
                                        </p:attrNameLst>
                                      </p:cBhvr>
                                      <p:to>
                                        <p:strVal val="hidden"/>
                                      </p:to>
                                    </p:set>
                                  </p:childTnLst>
                                </p:cTn>
                              </p:par>
                              <p:par>
                                <p:cTn id="69" presetID="53" presetClass="entr" presetSubtype="16" fill="hold" grpId="0" nodeType="withEffect">
                                  <p:stCondLst>
                                    <p:cond delay="500"/>
                                  </p:stCondLst>
                                  <p:childTnLst>
                                    <p:set>
                                      <p:cBhvr>
                                        <p:cTn id="70" dur="1" fill="hold">
                                          <p:stCondLst>
                                            <p:cond delay="0"/>
                                          </p:stCondLst>
                                        </p:cTn>
                                        <p:tgtEl>
                                          <p:spTgt spid="25"/>
                                        </p:tgtEl>
                                        <p:attrNameLst>
                                          <p:attrName>style.visibility</p:attrName>
                                        </p:attrNameLst>
                                      </p:cBhvr>
                                      <p:to>
                                        <p:strVal val="visible"/>
                                      </p:to>
                                    </p:set>
                                    <p:anim calcmode="lin" valueType="num">
                                      <p:cBhvr>
                                        <p:cTn id="71" dur="250" fill="hold"/>
                                        <p:tgtEl>
                                          <p:spTgt spid="25"/>
                                        </p:tgtEl>
                                        <p:attrNameLst>
                                          <p:attrName>ppt_w</p:attrName>
                                        </p:attrNameLst>
                                      </p:cBhvr>
                                      <p:tavLst>
                                        <p:tav tm="0">
                                          <p:val>
                                            <p:fltVal val="0"/>
                                          </p:val>
                                        </p:tav>
                                        <p:tav tm="100000">
                                          <p:val>
                                            <p:strVal val="#ppt_w"/>
                                          </p:val>
                                        </p:tav>
                                      </p:tavLst>
                                    </p:anim>
                                    <p:anim calcmode="lin" valueType="num">
                                      <p:cBhvr>
                                        <p:cTn id="72" dur="250" fill="hold"/>
                                        <p:tgtEl>
                                          <p:spTgt spid="25"/>
                                        </p:tgtEl>
                                        <p:attrNameLst>
                                          <p:attrName>ppt_h</p:attrName>
                                        </p:attrNameLst>
                                      </p:cBhvr>
                                      <p:tavLst>
                                        <p:tav tm="0">
                                          <p:val>
                                            <p:fltVal val="0"/>
                                          </p:val>
                                        </p:tav>
                                        <p:tav tm="100000">
                                          <p:val>
                                            <p:strVal val="#ppt_h"/>
                                          </p:val>
                                        </p:tav>
                                      </p:tavLst>
                                    </p:anim>
                                    <p:animEffect transition="in" filter="fade">
                                      <p:cBhvr>
                                        <p:cTn id="73" dur="250"/>
                                        <p:tgtEl>
                                          <p:spTgt spid="25"/>
                                        </p:tgtEl>
                                      </p:cBhvr>
                                    </p:animEffect>
                                  </p:childTnLst>
                                </p:cTn>
                              </p:par>
                              <p:par>
                                <p:cTn id="74" presetID="53" presetClass="entr" presetSubtype="16" fill="hold" grpId="0" nodeType="withEffect">
                                  <p:stCondLst>
                                    <p:cond delay="1500"/>
                                  </p:stCondLst>
                                  <p:childTnLst>
                                    <p:set>
                                      <p:cBhvr>
                                        <p:cTn id="75" dur="1" fill="hold">
                                          <p:stCondLst>
                                            <p:cond delay="0"/>
                                          </p:stCondLst>
                                        </p:cTn>
                                        <p:tgtEl>
                                          <p:spTgt spid="26"/>
                                        </p:tgtEl>
                                        <p:attrNameLst>
                                          <p:attrName>style.visibility</p:attrName>
                                        </p:attrNameLst>
                                      </p:cBhvr>
                                      <p:to>
                                        <p:strVal val="visible"/>
                                      </p:to>
                                    </p:set>
                                    <p:anim calcmode="lin" valueType="num">
                                      <p:cBhvr>
                                        <p:cTn id="76" dur="250" fill="hold"/>
                                        <p:tgtEl>
                                          <p:spTgt spid="26"/>
                                        </p:tgtEl>
                                        <p:attrNameLst>
                                          <p:attrName>ppt_w</p:attrName>
                                        </p:attrNameLst>
                                      </p:cBhvr>
                                      <p:tavLst>
                                        <p:tav tm="0">
                                          <p:val>
                                            <p:fltVal val="0"/>
                                          </p:val>
                                        </p:tav>
                                        <p:tav tm="100000">
                                          <p:val>
                                            <p:strVal val="#ppt_w"/>
                                          </p:val>
                                        </p:tav>
                                      </p:tavLst>
                                    </p:anim>
                                    <p:anim calcmode="lin" valueType="num">
                                      <p:cBhvr>
                                        <p:cTn id="77" dur="250" fill="hold"/>
                                        <p:tgtEl>
                                          <p:spTgt spid="26"/>
                                        </p:tgtEl>
                                        <p:attrNameLst>
                                          <p:attrName>ppt_h</p:attrName>
                                        </p:attrNameLst>
                                      </p:cBhvr>
                                      <p:tavLst>
                                        <p:tav tm="0">
                                          <p:val>
                                            <p:fltVal val="0"/>
                                          </p:val>
                                        </p:tav>
                                        <p:tav tm="100000">
                                          <p:val>
                                            <p:strVal val="#ppt_h"/>
                                          </p:val>
                                        </p:tav>
                                      </p:tavLst>
                                    </p:anim>
                                    <p:animEffect transition="in" filter="fade">
                                      <p:cBhvr>
                                        <p:cTn id="78" dur="250"/>
                                        <p:tgtEl>
                                          <p:spTgt spid="26"/>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17"/>
                                        </p:tgtEl>
                                        <p:attrNameLst>
                                          <p:attrName>style.visibility</p:attrName>
                                        </p:attrNameLst>
                                      </p:cBhvr>
                                      <p:to>
                                        <p:strVal val="visible"/>
                                      </p:to>
                                    </p:set>
                                    <p:anim calcmode="lin" valueType="num">
                                      <p:cBhvr>
                                        <p:cTn id="81" dur="250" fill="hold"/>
                                        <p:tgtEl>
                                          <p:spTgt spid="117"/>
                                        </p:tgtEl>
                                        <p:attrNameLst>
                                          <p:attrName>ppt_w</p:attrName>
                                        </p:attrNameLst>
                                      </p:cBhvr>
                                      <p:tavLst>
                                        <p:tav tm="0">
                                          <p:val>
                                            <p:fltVal val="0"/>
                                          </p:val>
                                        </p:tav>
                                        <p:tav tm="100000">
                                          <p:val>
                                            <p:strVal val="#ppt_w"/>
                                          </p:val>
                                        </p:tav>
                                      </p:tavLst>
                                    </p:anim>
                                    <p:anim calcmode="lin" valueType="num">
                                      <p:cBhvr>
                                        <p:cTn id="82" dur="250" fill="hold"/>
                                        <p:tgtEl>
                                          <p:spTgt spid="117"/>
                                        </p:tgtEl>
                                        <p:attrNameLst>
                                          <p:attrName>ppt_h</p:attrName>
                                        </p:attrNameLst>
                                      </p:cBhvr>
                                      <p:tavLst>
                                        <p:tav tm="0">
                                          <p:val>
                                            <p:fltVal val="0"/>
                                          </p:val>
                                        </p:tav>
                                        <p:tav tm="100000">
                                          <p:val>
                                            <p:strVal val="#ppt_h"/>
                                          </p:val>
                                        </p:tav>
                                      </p:tavLst>
                                    </p:anim>
                                    <p:animEffect transition="in" filter="fade">
                                      <p:cBhvr>
                                        <p:cTn id="83" dur="250"/>
                                        <p:tgtEl>
                                          <p:spTgt spid="117"/>
                                        </p:tgtEl>
                                      </p:cBhvr>
                                    </p:animEffect>
                                  </p:childTnLst>
                                </p:cTn>
                              </p:par>
                              <p:par>
                                <p:cTn id="84" presetID="53" presetClass="entr" presetSubtype="16" fill="hold" grpId="0" nodeType="withEffect">
                                  <p:stCondLst>
                                    <p:cond delay="1000"/>
                                  </p:stCondLst>
                                  <p:childTnLst>
                                    <p:set>
                                      <p:cBhvr>
                                        <p:cTn id="85" dur="1" fill="hold">
                                          <p:stCondLst>
                                            <p:cond delay="0"/>
                                          </p:stCondLst>
                                        </p:cTn>
                                        <p:tgtEl>
                                          <p:spTgt spid="118"/>
                                        </p:tgtEl>
                                        <p:attrNameLst>
                                          <p:attrName>style.visibility</p:attrName>
                                        </p:attrNameLst>
                                      </p:cBhvr>
                                      <p:to>
                                        <p:strVal val="visible"/>
                                      </p:to>
                                    </p:set>
                                    <p:anim calcmode="lin" valueType="num">
                                      <p:cBhvr>
                                        <p:cTn id="86" dur="250" fill="hold"/>
                                        <p:tgtEl>
                                          <p:spTgt spid="118"/>
                                        </p:tgtEl>
                                        <p:attrNameLst>
                                          <p:attrName>ppt_w</p:attrName>
                                        </p:attrNameLst>
                                      </p:cBhvr>
                                      <p:tavLst>
                                        <p:tav tm="0">
                                          <p:val>
                                            <p:fltVal val="0"/>
                                          </p:val>
                                        </p:tav>
                                        <p:tav tm="100000">
                                          <p:val>
                                            <p:strVal val="#ppt_w"/>
                                          </p:val>
                                        </p:tav>
                                      </p:tavLst>
                                    </p:anim>
                                    <p:anim calcmode="lin" valueType="num">
                                      <p:cBhvr>
                                        <p:cTn id="87" dur="250" fill="hold"/>
                                        <p:tgtEl>
                                          <p:spTgt spid="118"/>
                                        </p:tgtEl>
                                        <p:attrNameLst>
                                          <p:attrName>ppt_h</p:attrName>
                                        </p:attrNameLst>
                                      </p:cBhvr>
                                      <p:tavLst>
                                        <p:tav tm="0">
                                          <p:val>
                                            <p:fltVal val="0"/>
                                          </p:val>
                                        </p:tav>
                                        <p:tav tm="100000">
                                          <p:val>
                                            <p:strVal val="#ppt_h"/>
                                          </p:val>
                                        </p:tav>
                                      </p:tavLst>
                                    </p:anim>
                                    <p:animEffect transition="in" filter="fade">
                                      <p:cBhvr>
                                        <p:cTn id="88" dur="250"/>
                                        <p:tgtEl>
                                          <p:spTgt spid="118"/>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xit" presetSubtype="32" fill="hold" grpId="1" nodeType="clickEffect">
                                  <p:stCondLst>
                                    <p:cond delay="0"/>
                                  </p:stCondLst>
                                  <p:childTnLst>
                                    <p:anim calcmode="lin" valueType="num">
                                      <p:cBhvr>
                                        <p:cTn id="92" dur="250"/>
                                        <p:tgtEl>
                                          <p:spTgt spid="117"/>
                                        </p:tgtEl>
                                        <p:attrNameLst>
                                          <p:attrName>ppt_w</p:attrName>
                                        </p:attrNameLst>
                                      </p:cBhvr>
                                      <p:tavLst>
                                        <p:tav tm="0">
                                          <p:val>
                                            <p:strVal val="ppt_w"/>
                                          </p:val>
                                        </p:tav>
                                        <p:tav tm="100000">
                                          <p:val>
                                            <p:fltVal val="0"/>
                                          </p:val>
                                        </p:tav>
                                      </p:tavLst>
                                    </p:anim>
                                    <p:anim calcmode="lin" valueType="num">
                                      <p:cBhvr>
                                        <p:cTn id="93" dur="250"/>
                                        <p:tgtEl>
                                          <p:spTgt spid="117"/>
                                        </p:tgtEl>
                                        <p:attrNameLst>
                                          <p:attrName>ppt_h</p:attrName>
                                        </p:attrNameLst>
                                      </p:cBhvr>
                                      <p:tavLst>
                                        <p:tav tm="0">
                                          <p:val>
                                            <p:strVal val="ppt_h"/>
                                          </p:val>
                                        </p:tav>
                                        <p:tav tm="100000">
                                          <p:val>
                                            <p:fltVal val="0"/>
                                          </p:val>
                                        </p:tav>
                                      </p:tavLst>
                                    </p:anim>
                                    <p:animEffect transition="out" filter="fade">
                                      <p:cBhvr>
                                        <p:cTn id="94" dur="250"/>
                                        <p:tgtEl>
                                          <p:spTgt spid="117"/>
                                        </p:tgtEl>
                                      </p:cBhvr>
                                    </p:animEffect>
                                    <p:set>
                                      <p:cBhvr>
                                        <p:cTn id="95" dur="1" fill="hold">
                                          <p:stCondLst>
                                            <p:cond delay="249"/>
                                          </p:stCondLst>
                                        </p:cTn>
                                        <p:tgtEl>
                                          <p:spTgt spid="117"/>
                                        </p:tgtEl>
                                        <p:attrNameLst>
                                          <p:attrName>style.visibility</p:attrName>
                                        </p:attrNameLst>
                                      </p:cBhvr>
                                      <p:to>
                                        <p:strVal val="hidden"/>
                                      </p:to>
                                    </p:set>
                                  </p:childTnLst>
                                </p:cTn>
                              </p:par>
                              <p:par>
                                <p:cTn id="96" presetID="53" presetClass="exit" presetSubtype="32" fill="hold" grpId="1" nodeType="withEffect">
                                  <p:stCondLst>
                                    <p:cond delay="0"/>
                                  </p:stCondLst>
                                  <p:childTnLst>
                                    <p:anim calcmode="lin" valueType="num">
                                      <p:cBhvr>
                                        <p:cTn id="97" dur="250"/>
                                        <p:tgtEl>
                                          <p:spTgt spid="118"/>
                                        </p:tgtEl>
                                        <p:attrNameLst>
                                          <p:attrName>ppt_w</p:attrName>
                                        </p:attrNameLst>
                                      </p:cBhvr>
                                      <p:tavLst>
                                        <p:tav tm="0">
                                          <p:val>
                                            <p:strVal val="ppt_w"/>
                                          </p:val>
                                        </p:tav>
                                        <p:tav tm="100000">
                                          <p:val>
                                            <p:fltVal val="0"/>
                                          </p:val>
                                        </p:tav>
                                      </p:tavLst>
                                    </p:anim>
                                    <p:anim calcmode="lin" valueType="num">
                                      <p:cBhvr>
                                        <p:cTn id="98" dur="250"/>
                                        <p:tgtEl>
                                          <p:spTgt spid="118"/>
                                        </p:tgtEl>
                                        <p:attrNameLst>
                                          <p:attrName>ppt_h</p:attrName>
                                        </p:attrNameLst>
                                      </p:cBhvr>
                                      <p:tavLst>
                                        <p:tav tm="0">
                                          <p:val>
                                            <p:strVal val="ppt_h"/>
                                          </p:val>
                                        </p:tav>
                                        <p:tav tm="100000">
                                          <p:val>
                                            <p:fltVal val="0"/>
                                          </p:val>
                                        </p:tav>
                                      </p:tavLst>
                                    </p:anim>
                                    <p:animEffect transition="out" filter="fade">
                                      <p:cBhvr>
                                        <p:cTn id="99" dur="250"/>
                                        <p:tgtEl>
                                          <p:spTgt spid="118"/>
                                        </p:tgtEl>
                                      </p:cBhvr>
                                    </p:animEffect>
                                    <p:set>
                                      <p:cBhvr>
                                        <p:cTn id="100" dur="1" fill="hold">
                                          <p:stCondLst>
                                            <p:cond delay="249"/>
                                          </p:stCondLst>
                                        </p:cTn>
                                        <p:tgtEl>
                                          <p:spTgt spid="118"/>
                                        </p:tgtEl>
                                        <p:attrNameLst>
                                          <p:attrName>style.visibility</p:attrName>
                                        </p:attrNameLst>
                                      </p:cBhvr>
                                      <p:to>
                                        <p:strVal val="hidden"/>
                                      </p:to>
                                    </p:set>
                                  </p:childTnLst>
                                </p:cTn>
                              </p:par>
                              <p:par>
                                <p:cTn id="101" presetID="53" presetClass="entr" presetSubtype="16" fill="hold" grpId="0" nodeType="withEffect">
                                  <p:stCondLst>
                                    <p:cond delay="500"/>
                                  </p:stCondLst>
                                  <p:childTnLst>
                                    <p:set>
                                      <p:cBhvr>
                                        <p:cTn id="102" dur="1" fill="hold">
                                          <p:stCondLst>
                                            <p:cond delay="0"/>
                                          </p:stCondLst>
                                        </p:cTn>
                                        <p:tgtEl>
                                          <p:spTgt spid="36"/>
                                        </p:tgtEl>
                                        <p:attrNameLst>
                                          <p:attrName>style.visibility</p:attrName>
                                        </p:attrNameLst>
                                      </p:cBhvr>
                                      <p:to>
                                        <p:strVal val="visible"/>
                                      </p:to>
                                    </p:set>
                                    <p:anim calcmode="lin" valueType="num">
                                      <p:cBhvr>
                                        <p:cTn id="103" dur="250" fill="hold"/>
                                        <p:tgtEl>
                                          <p:spTgt spid="36"/>
                                        </p:tgtEl>
                                        <p:attrNameLst>
                                          <p:attrName>ppt_w</p:attrName>
                                        </p:attrNameLst>
                                      </p:cBhvr>
                                      <p:tavLst>
                                        <p:tav tm="0">
                                          <p:val>
                                            <p:fltVal val="0"/>
                                          </p:val>
                                        </p:tav>
                                        <p:tav tm="100000">
                                          <p:val>
                                            <p:strVal val="#ppt_w"/>
                                          </p:val>
                                        </p:tav>
                                      </p:tavLst>
                                    </p:anim>
                                    <p:anim calcmode="lin" valueType="num">
                                      <p:cBhvr>
                                        <p:cTn id="104" dur="250" fill="hold"/>
                                        <p:tgtEl>
                                          <p:spTgt spid="36"/>
                                        </p:tgtEl>
                                        <p:attrNameLst>
                                          <p:attrName>ppt_h</p:attrName>
                                        </p:attrNameLst>
                                      </p:cBhvr>
                                      <p:tavLst>
                                        <p:tav tm="0">
                                          <p:val>
                                            <p:fltVal val="0"/>
                                          </p:val>
                                        </p:tav>
                                        <p:tav tm="100000">
                                          <p:val>
                                            <p:strVal val="#ppt_h"/>
                                          </p:val>
                                        </p:tav>
                                      </p:tavLst>
                                    </p:anim>
                                    <p:animEffect transition="in" filter="fade">
                                      <p:cBhvr>
                                        <p:cTn id="105" dur="250"/>
                                        <p:tgtEl>
                                          <p:spTgt spid="36"/>
                                        </p:tgtEl>
                                      </p:cBhvr>
                                    </p:animEffect>
                                  </p:childTnLst>
                                </p:cTn>
                              </p:par>
                              <p:par>
                                <p:cTn id="106" presetID="53" presetClass="entr" presetSubtype="16" fill="hold" grpId="0" nodeType="withEffect">
                                  <p:stCondLst>
                                    <p:cond delay="1500"/>
                                  </p:stCondLst>
                                  <p:childTnLst>
                                    <p:set>
                                      <p:cBhvr>
                                        <p:cTn id="107" dur="1" fill="hold">
                                          <p:stCondLst>
                                            <p:cond delay="0"/>
                                          </p:stCondLst>
                                        </p:cTn>
                                        <p:tgtEl>
                                          <p:spTgt spid="37"/>
                                        </p:tgtEl>
                                        <p:attrNameLst>
                                          <p:attrName>style.visibility</p:attrName>
                                        </p:attrNameLst>
                                      </p:cBhvr>
                                      <p:to>
                                        <p:strVal val="visible"/>
                                      </p:to>
                                    </p:set>
                                    <p:anim calcmode="lin" valueType="num">
                                      <p:cBhvr>
                                        <p:cTn id="108" dur="250" fill="hold"/>
                                        <p:tgtEl>
                                          <p:spTgt spid="37"/>
                                        </p:tgtEl>
                                        <p:attrNameLst>
                                          <p:attrName>ppt_w</p:attrName>
                                        </p:attrNameLst>
                                      </p:cBhvr>
                                      <p:tavLst>
                                        <p:tav tm="0">
                                          <p:val>
                                            <p:fltVal val="0"/>
                                          </p:val>
                                        </p:tav>
                                        <p:tav tm="100000">
                                          <p:val>
                                            <p:strVal val="#ppt_w"/>
                                          </p:val>
                                        </p:tav>
                                      </p:tavLst>
                                    </p:anim>
                                    <p:anim calcmode="lin" valueType="num">
                                      <p:cBhvr>
                                        <p:cTn id="109" dur="250" fill="hold"/>
                                        <p:tgtEl>
                                          <p:spTgt spid="37"/>
                                        </p:tgtEl>
                                        <p:attrNameLst>
                                          <p:attrName>ppt_h</p:attrName>
                                        </p:attrNameLst>
                                      </p:cBhvr>
                                      <p:tavLst>
                                        <p:tav tm="0">
                                          <p:val>
                                            <p:fltVal val="0"/>
                                          </p:val>
                                        </p:tav>
                                        <p:tav tm="100000">
                                          <p:val>
                                            <p:strVal val="#ppt_h"/>
                                          </p:val>
                                        </p:tav>
                                      </p:tavLst>
                                    </p:anim>
                                    <p:animEffect transition="in" filter="fade">
                                      <p:cBhvr>
                                        <p:cTn id="110" dur="250"/>
                                        <p:tgtEl>
                                          <p:spTgt spid="37"/>
                                        </p:tgtEl>
                                      </p:cBhvr>
                                    </p:animEffect>
                                  </p:childTnLst>
                                </p:cTn>
                              </p:par>
                              <p:par>
                                <p:cTn id="111" presetID="53" presetClass="entr" presetSubtype="16" fill="hold" grpId="0" nodeType="withEffect">
                                  <p:stCondLst>
                                    <p:cond delay="1000"/>
                                  </p:stCondLst>
                                  <p:childTnLst>
                                    <p:set>
                                      <p:cBhvr>
                                        <p:cTn id="112" dur="1" fill="hold">
                                          <p:stCondLst>
                                            <p:cond delay="0"/>
                                          </p:stCondLst>
                                        </p:cTn>
                                        <p:tgtEl>
                                          <p:spTgt spid="120"/>
                                        </p:tgtEl>
                                        <p:attrNameLst>
                                          <p:attrName>style.visibility</p:attrName>
                                        </p:attrNameLst>
                                      </p:cBhvr>
                                      <p:to>
                                        <p:strVal val="visible"/>
                                      </p:to>
                                    </p:set>
                                    <p:anim calcmode="lin" valueType="num">
                                      <p:cBhvr>
                                        <p:cTn id="113" dur="250" fill="hold"/>
                                        <p:tgtEl>
                                          <p:spTgt spid="120"/>
                                        </p:tgtEl>
                                        <p:attrNameLst>
                                          <p:attrName>ppt_w</p:attrName>
                                        </p:attrNameLst>
                                      </p:cBhvr>
                                      <p:tavLst>
                                        <p:tav tm="0">
                                          <p:val>
                                            <p:fltVal val="0"/>
                                          </p:val>
                                        </p:tav>
                                        <p:tav tm="100000">
                                          <p:val>
                                            <p:strVal val="#ppt_w"/>
                                          </p:val>
                                        </p:tav>
                                      </p:tavLst>
                                    </p:anim>
                                    <p:anim calcmode="lin" valueType="num">
                                      <p:cBhvr>
                                        <p:cTn id="114" dur="250" fill="hold"/>
                                        <p:tgtEl>
                                          <p:spTgt spid="120"/>
                                        </p:tgtEl>
                                        <p:attrNameLst>
                                          <p:attrName>ppt_h</p:attrName>
                                        </p:attrNameLst>
                                      </p:cBhvr>
                                      <p:tavLst>
                                        <p:tav tm="0">
                                          <p:val>
                                            <p:fltVal val="0"/>
                                          </p:val>
                                        </p:tav>
                                        <p:tav tm="100000">
                                          <p:val>
                                            <p:strVal val="#ppt_h"/>
                                          </p:val>
                                        </p:tav>
                                      </p:tavLst>
                                    </p:anim>
                                    <p:animEffect transition="in" filter="fade">
                                      <p:cBhvr>
                                        <p:cTn id="115" dur="250"/>
                                        <p:tgtEl>
                                          <p:spTgt spid="120"/>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119"/>
                                        </p:tgtEl>
                                        <p:attrNameLst>
                                          <p:attrName>style.visibility</p:attrName>
                                        </p:attrNameLst>
                                      </p:cBhvr>
                                      <p:to>
                                        <p:strVal val="visible"/>
                                      </p:to>
                                    </p:set>
                                    <p:anim calcmode="lin" valueType="num">
                                      <p:cBhvr>
                                        <p:cTn id="118" dur="250" fill="hold"/>
                                        <p:tgtEl>
                                          <p:spTgt spid="119"/>
                                        </p:tgtEl>
                                        <p:attrNameLst>
                                          <p:attrName>ppt_w</p:attrName>
                                        </p:attrNameLst>
                                      </p:cBhvr>
                                      <p:tavLst>
                                        <p:tav tm="0">
                                          <p:val>
                                            <p:fltVal val="0"/>
                                          </p:val>
                                        </p:tav>
                                        <p:tav tm="100000">
                                          <p:val>
                                            <p:strVal val="#ppt_w"/>
                                          </p:val>
                                        </p:tav>
                                      </p:tavLst>
                                    </p:anim>
                                    <p:anim calcmode="lin" valueType="num">
                                      <p:cBhvr>
                                        <p:cTn id="119" dur="250" fill="hold"/>
                                        <p:tgtEl>
                                          <p:spTgt spid="119"/>
                                        </p:tgtEl>
                                        <p:attrNameLst>
                                          <p:attrName>ppt_h</p:attrName>
                                        </p:attrNameLst>
                                      </p:cBhvr>
                                      <p:tavLst>
                                        <p:tav tm="0">
                                          <p:val>
                                            <p:fltVal val="0"/>
                                          </p:val>
                                        </p:tav>
                                        <p:tav tm="100000">
                                          <p:val>
                                            <p:strVal val="#ppt_h"/>
                                          </p:val>
                                        </p:tav>
                                      </p:tavLst>
                                    </p:anim>
                                    <p:animEffect transition="in" filter="fade">
                                      <p:cBhvr>
                                        <p:cTn id="120" dur="250"/>
                                        <p:tgtEl>
                                          <p:spTgt spid="119"/>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xit" presetSubtype="32" fill="hold" grpId="1" nodeType="clickEffect">
                                  <p:stCondLst>
                                    <p:cond delay="0"/>
                                  </p:stCondLst>
                                  <p:childTnLst>
                                    <p:anim calcmode="lin" valueType="num">
                                      <p:cBhvr>
                                        <p:cTn id="124" dur="250"/>
                                        <p:tgtEl>
                                          <p:spTgt spid="120"/>
                                        </p:tgtEl>
                                        <p:attrNameLst>
                                          <p:attrName>ppt_w</p:attrName>
                                        </p:attrNameLst>
                                      </p:cBhvr>
                                      <p:tavLst>
                                        <p:tav tm="0">
                                          <p:val>
                                            <p:strVal val="ppt_w"/>
                                          </p:val>
                                        </p:tav>
                                        <p:tav tm="100000">
                                          <p:val>
                                            <p:fltVal val="0"/>
                                          </p:val>
                                        </p:tav>
                                      </p:tavLst>
                                    </p:anim>
                                    <p:anim calcmode="lin" valueType="num">
                                      <p:cBhvr>
                                        <p:cTn id="125" dur="250"/>
                                        <p:tgtEl>
                                          <p:spTgt spid="120"/>
                                        </p:tgtEl>
                                        <p:attrNameLst>
                                          <p:attrName>ppt_h</p:attrName>
                                        </p:attrNameLst>
                                      </p:cBhvr>
                                      <p:tavLst>
                                        <p:tav tm="0">
                                          <p:val>
                                            <p:strVal val="ppt_h"/>
                                          </p:val>
                                        </p:tav>
                                        <p:tav tm="100000">
                                          <p:val>
                                            <p:fltVal val="0"/>
                                          </p:val>
                                        </p:tav>
                                      </p:tavLst>
                                    </p:anim>
                                    <p:animEffect transition="out" filter="fade">
                                      <p:cBhvr>
                                        <p:cTn id="126" dur="250"/>
                                        <p:tgtEl>
                                          <p:spTgt spid="120"/>
                                        </p:tgtEl>
                                      </p:cBhvr>
                                    </p:animEffect>
                                    <p:set>
                                      <p:cBhvr>
                                        <p:cTn id="127" dur="1" fill="hold">
                                          <p:stCondLst>
                                            <p:cond delay="249"/>
                                          </p:stCondLst>
                                        </p:cTn>
                                        <p:tgtEl>
                                          <p:spTgt spid="120"/>
                                        </p:tgtEl>
                                        <p:attrNameLst>
                                          <p:attrName>style.visibility</p:attrName>
                                        </p:attrNameLst>
                                      </p:cBhvr>
                                      <p:to>
                                        <p:strVal val="hidden"/>
                                      </p:to>
                                    </p:set>
                                  </p:childTnLst>
                                </p:cTn>
                              </p:par>
                              <p:par>
                                <p:cTn id="128" presetID="53" presetClass="exit" presetSubtype="32" fill="hold" grpId="1" nodeType="withEffect">
                                  <p:stCondLst>
                                    <p:cond delay="0"/>
                                  </p:stCondLst>
                                  <p:childTnLst>
                                    <p:anim calcmode="lin" valueType="num">
                                      <p:cBhvr>
                                        <p:cTn id="129" dur="250"/>
                                        <p:tgtEl>
                                          <p:spTgt spid="119"/>
                                        </p:tgtEl>
                                        <p:attrNameLst>
                                          <p:attrName>ppt_w</p:attrName>
                                        </p:attrNameLst>
                                      </p:cBhvr>
                                      <p:tavLst>
                                        <p:tav tm="0">
                                          <p:val>
                                            <p:strVal val="ppt_w"/>
                                          </p:val>
                                        </p:tav>
                                        <p:tav tm="100000">
                                          <p:val>
                                            <p:fltVal val="0"/>
                                          </p:val>
                                        </p:tav>
                                      </p:tavLst>
                                    </p:anim>
                                    <p:anim calcmode="lin" valueType="num">
                                      <p:cBhvr>
                                        <p:cTn id="130" dur="250"/>
                                        <p:tgtEl>
                                          <p:spTgt spid="119"/>
                                        </p:tgtEl>
                                        <p:attrNameLst>
                                          <p:attrName>ppt_h</p:attrName>
                                        </p:attrNameLst>
                                      </p:cBhvr>
                                      <p:tavLst>
                                        <p:tav tm="0">
                                          <p:val>
                                            <p:strVal val="ppt_h"/>
                                          </p:val>
                                        </p:tav>
                                        <p:tav tm="100000">
                                          <p:val>
                                            <p:fltVal val="0"/>
                                          </p:val>
                                        </p:tav>
                                      </p:tavLst>
                                    </p:anim>
                                    <p:animEffect transition="out" filter="fade">
                                      <p:cBhvr>
                                        <p:cTn id="131" dur="250"/>
                                        <p:tgtEl>
                                          <p:spTgt spid="119"/>
                                        </p:tgtEl>
                                      </p:cBhvr>
                                    </p:animEffect>
                                    <p:set>
                                      <p:cBhvr>
                                        <p:cTn id="132" dur="1" fill="hold">
                                          <p:stCondLst>
                                            <p:cond delay="249"/>
                                          </p:stCondLst>
                                        </p:cTn>
                                        <p:tgtEl>
                                          <p:spTgt spid="119"/>
                                        </p:tgtEl>
                                        <p:attrNameLst>
                                          <p:attrName>style.visibility</p:attrName>
                                        </p:attrNameLst>
                                      </p:cBhvr>
                                      <p:to>
                                        <p:strVal val="hidden"/>
                                      </p:to>
                                    </p:set>
                                  </p:childTnLst>
                                </p:cTn>
                              </p:par>
                              <p:par>
                                <p:cTn id="133" presetID="53" presetClass="entr" presetSubtype="16" fill="hold" grpId="0" nodeType="withEffect">
                                  <p:stCondLst>
                                    <p:cond delay="500"/>
                                  </p:stCondLst>
                                  <p:childTnLst>
                                    <p:set>
                                      <p:cBhvr>
                                        <p:cTn id="134" dur="1" fill="hold">
                                          <p:stCondLst>
                                            <p:cond delay="0"/>
                                          </p:stCondLst>
                                        </p:cTn>
                                        <p:tgtEl>
                                          <p:spTgt spid="27"/>
                                        </p:tgtEl>
                                        <p:attrNameLst>
                                          <p:attrName>style.visibility</p:attrName>
                                        </p:attrNameLst>
                                      </p:cBhvr>
                                      <p:to>
                                        <p:strVal val="visible"/>
                                      </p:to>
                                    </p:set>
                                    <p:anim calcmode="lin" valueType="num">
                                      <p:cBhvr>
                                        <p:cTn id="135" dur="250" fill="hold"/>
                                        <p:tgtEl>
                                          <p:spTgt spid="27"/>
                                        </p:tgtEl>
                                        <p:attrNameLst>
                                          <p:attrName>ppt_w</p:attrName>
                                        </p:attrNameLst>
                                      </p:cBhvr>
                                      <p:tavLst>
                                        <p:tav tm="0">
                                          <p:val>
                                            <p:fltVal val="0"/>
                                          </p:val>
                                        </p:tav>
                                        <p:tav tm="100000">
                                          <p:val>
                                            <p:strVal val="#ppt_w"/>
                                          </p:val>
                                        </p:tav>
                                      </p:tavLst>
                                    </p:anim>
                                    <p:anim calcmode="lin" valueType="num">
                                      <p:cBhvr>
                                        <p:cTn id="136" dur="250" fill="hold"/>
                                        <p:tgtEl>
                                          <p:spTgt spid="27"/>
                                        </p:tgtEl>
                                        <p:attrNameLst>
                                          <p:attrName>ppt_h</p:attrName>
                                        </p:attrNameLst>
                                      </p:cBhvr>
                                      <p:tavLst>
                                        <p:tav tm="0">
                                          <p:val>
                                            <p:fltVal val="0"/>
                                          </p:val>
                                        </p:tav>
                                        <p:tav tm="100000">
                                          <p:val>
                                            <p:strVal val="#ppt_h"/>
                                          </p:val>
                                        </p:tav>
                                      </p:tavLst>
                                    </p:anim>
                                    <p:animEffect transition="in" filter="fade">
                                      <p:cBhvr>
                                        <p:cTn id="137" dur="250"/>
                                        <p:tgtEl>
                                          <p:spTgt spid="27"/>
                                        </p:tgtEl>
                                      </p:cBhvr>
                                    </p:animEffect>
                                  </p:childTnLst>
                                </p:cTn>
                              </p:par>
                              <p:par>
                                <p:cTn id="138" presetID="53" presetClass="entr" presetSubtype="16" fill="hold" grpId="0" nodeType="withEffect">
                                  <p:stCondLst>
                                    <p:cond delay="1500"/>
                                  </p:stCondLst>
                                  <p:childTnLst>
                                    <p:set>
                                      <p:cBhvr>
                                        <p:cTn id="139" dur="1" fill="hold">
                                          <p:stCondLst>
                                            <p:cond delay="0"/>
                                          </p:stCondLst>
                                        </p:cTn>
                                        <p:tgtEl>
                                          <p:spTgt spid="28"/>
                                        </p:tgtEl>
                                        <p:attrNameLst>
                                          <p:attrName>style.visibility</p:attrName>
                                        </p:attrNameLst>
                                      </p:cBhvr>
                                      <p:to>
                                        <p:strVal val="visible"/>
                                      </p:to>
                                    </p:set>
                                    <p:anim calcmode="lin" valueType="num">
                                      <p:cBhvr>
                                        <p:cTn id="140" dur="250" fill="hold"/>
                                        <p:tgtEl>
                                          <p:spTgt spid="28"/>
                                        </p:tgtEl>
                                        <p:attrNameLst>
                                          <p:attrName>ppt_w</p:attrName>
                                        </p:attrNameLst>
                                      </p:cBhvr>
                                      <p:tavLst>
                                        <p:tav tm="0">
                                          <p:val>
                                            <p:fltVal val="0"/>
                                          </p:val>
                                        </p:tav>
                                        <p:tav tm="100000">
                                          <p:val>
                                            <p:strVal val="#ppt_w"/>
                                          </p:val>
                                        </p:tav>
                                      </p:tavLst>
                                    </p:anim>
                                    <p:anim calcmode="lin" valueType="num">
                                      <p:cBhvr>
                                        <p:cTn id="141" dur="250" fill="hold"/>
                                        <p:tgtEl>
                                          <p:spTgt spid="28"/>
                                        </p:tgtEl>
                                        <p:attrNameLst>
                                          <p:attrName>ppt_h</p:attrName>
                                        </p:attrNameLst>
                                      </p:cBhvr>
                                      <p:tavLst>
                                        <p:tav tm="0">
                                          <p:val>
                                            <p:fltVal val="0"/>
                                          </p:val>
                                        </p:tav>
                                        <p:tav tm="100000">
                                          <p:val>
                                            <p:strVal val="#ppt_h"/>
                                          </p:val>
                                        </p:tav>
                                      </p:tavLst>
                                    </p:anim>
                                    <p:animEffect transition="in" filter="fade">
                                      <p:cBhvr>
                                        <p:cTn id="142" dur="250"/>
                                        <p:tgtEl>
                                          <p:spTgt spid="28"/>
                                        </p:tgtEl>
                                      </p:cBhvr>
                                    </p:animEffect>
                                  </p:childTnLst>
                                </p:cTn>
                              </p:par>
                              <p:par>
                                <p:cTn id="143" presetID="53" presetClass="entr" presetSubtype="16" fill="hold" grpId="0" nodeType="withEffect">
                                  <p:stCondLst>
                                    <p:cond delay="1000"/>
                                  </p:stCondLst>
                                  <p:childTnLst>
                                    <p:set>
                                      <p:cBhvr>
                                        <p:cTn id="144" dur="1" fill="hold">
                                          <p:stCondLst>
                                            <p:cond delay="0"/>
                                          </p:stCondLst>
                                        </p:cTn>
                                        <p:tgtEl>
                                          <p:spTgt spid="122"/>
                                        </p:tgtEl>
                                        <p:attrNameLst>
                                          <p:attrName>style.visibility</p:attrName>
                                        </p:attrNameLst>
                                      </p:cBhvr>
                                      <p:to>
                                        <p:strVal val="visible"/>
                                      </p:to>
                                    </p:set>
                                    <p:anim calcmode="lin" valueType="num">
                                      <p:cBhvr>
                                        <p:cTn id="145" dur="250" fill="hold"/>
                                        <p:tgtEl>
                                          <p:spTgt spid="122"/>
                                        </p:tgtEl>
                                        <p:attrNameLst>
                                          <p:attrName>ppt_w</p:attrName>
                                        </p:attrNameLst>
                                      </p:cBhvr>
                                      <p:tavLst>
                                        <p:tav tm="0">
                                          <p:val>
                                            <p:fltVal val="0"/>
                                          </p:val>
                                        </p:tav>
                                        <p:tav tm="100000">
                                          <p:val>
                                            <p:strVal val="#ppt_w"/>
                                          </p:val>
                                        </p:tav>
                                      </p:tavLst>
                                    </p:anim>
                                    <p:anim calcmode="lin" valueType="num">
                                      <p:cBhvr>
                                        <p:cTn id="146" dur="250" fill="hold"/>
                                        <p:tgtEl>
                                          <p:spTgt spid="122"/>
                                        </p:tgtEl>
                                        <p:attrNameLst>
                                          <p:attrName>ppt_h</p:attrName>
                                        </p:attrNameLst>
                                      </p:cBhvr>
                                      <p:tavLst>
                                        <p:tav tm="0">
                                          <p:val>
                                            <p:fltVal val="0"/>
                                          </p:val>
                                        </p:tav>
                                        <p:tav tm="100000">
                                          <p:val>
                                            <p:strVal val="#ppt_h"/>
                                          </p:val>
                                        </p:tav>
                                      </p:tavLst>
                                    </p:anim>
                                    <p:animEffect transition="in" filter="fade">
                                      <p:cBhvr>
                                        <p:cTn id="147" dur="250"/>
                                        <p:tgtEl>
                                          <p:spTgt spid="122"/>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121"/>
                                        </p:tgtEl>
                                        <p:attrNameLst>
                                          <p:attrName>style.visibility</p:attrName>
                                        </p:attrNameLst>
                                      </p:cBhvr>
                                      <p:to>
                                        <p:strVal val="visible"/>
                                      </p:to>
                                    </p:set>
                                    <p:anim calcmode="lin" valueType="num">
                                      <p:cBhvr>
                                        <p:cTn id="150" dur="250" fill="hold"/>
                                        <p:tgtEl>
                                          <p:spTgt spid="121"/>
                                        </p:tgtEl>
                                        <p:attrNameLst>
                                          <p:attrName>ppt_w</p:attrName>
                                        </p:attrNameLst>
                                      </p:cBhvr>
                                      <p:tavLst>
                                        <p:tav tm="0">
                                          <p:val>
                                            <p:fltVal val="0"/>
                                          </p:val>
                                        </p:tav>
                                        <p:tav tm="100000">
                                          <p:val>
                                            <p:strVal val="#ppt_w"/>
                                          </p:val>
                                        </p:tav>
                                      </p:tavLst>
                                    </p:anim>
                                    <p:anim calcmode="lin" valueType="num">
                                      <p:cBhvr>
                                        <p:cTn id="151" dur="250" fill="hold"/>
                                        <p:tgtEl>
                                          <p:spTgt spid="121"/>
                                        </p:tgtEl>
                                        <p:attrNameLst>
                                          <p:attrName>ppt_h</p:attrName>
                                        </p:attrNameLst>
                                      </p:cBhvr>
                                      <p:tavLst>
                                        <p:tav tm="0">
                                          <p:val>
                                            <p:fltVal val="0"/>
                                          </p:val>
                                        </p:tav>
                                        <p:tav tm="100000">
                                          <p:val>
                                            <p:strVal val="#ppt_h"/>
                                          </p:val>
                                        </p:tav>
                                      </p:tavLst>
                                    </p:anim>
                                    <p:animEffect transition="in" filter="fade">
                                      <p:cBhvr>
                                        <p:cTn id="152" dur="250"/>
                                        <p:tgtEl>
                                          <p:spTgt spid="121"/>
                                        </p:tgtEl>
                                      </p:cBhvr>
                                    </p:animEffect>
                                  </p:childTnLst>
                                </p:cTn>
                              </p:par>
                            </p:childTnLst>
                          </p:cTn>
                        </p:par>
                      </p:childTnLst>
                    </p:cTn>
                  </p:par>
                  <p:par>
                    <p:cTn id="153" fill="hold">
                      <p:stCondLst>
                        <p:cond delay="indefinite"/>
                      </p:stCondLst>
                      <p:childTnLst>
                        <p:par>
                          <p:cTn id="154" fill="hold">
                            <p:stCondLst>
                              <p:cond delay="0"/>
                            </p:stCondLst>
                            <p:childTnLst>
                              <p:par>
                                <p:cTn id="155" presetID="53" presetClass="exit" presetSubtype="32" fill="hold" grpId="1" nodeType="clickEffect">
                                  <p:stCondLst>
                                    <p:cond delay="0"/>
                                  </p:stCondLst>
                                  <p:childTnLst>
                                    <p:anim calcmode="lin" valueType="num">
                                      <p:cBhvr>
                                        <p:cTn id="156" dur="250"/>
                                        <p:tgtEl>
                                          <p:spTgt spid="122"/>
                                        </p:tgtEl>
                                        <p:attrNameLst>
                                          <p:attrName>ppt_w</p:attrName>
                                        </p:attrNameLst>
                                      </p:cBhvr>
                                      <p:tavLst>
                                        <p:tav tm="0">
                                          <p:val>
                                            <p:strVal val="ppt_w"/>
                                          </p:val>
                                        </p:tav>
                                        <p:tav tm="100000">
                                          <p:val>
                                            <p:fltVal val="0"/>
                                          </p:val>
                                        </p:tav>
                                      </p:tavLst>
                                    </p:anim>
                                    <p:anim calcmode="lin" valueType="num">
                                      <p:cBhvr>
                                        <p:cTn id="157" dur="250"/>
                                        <p:tgtEl>
                                          <p:spTgt spid="122"/>
                                        </p:tgtEl>
                                        <p:attrNameLst>
                                          <p:attrName>ppt_h</p:attrName>
                                        </p:attrNameLst>
                                      </p:cBhvr>
                                      <p:tavLst>
                                        <p:tav tm="0">
                                          <p:val>
                                            <p:strVal val="ppt_h"/>
                                          </p:val>
                                        </p:tav>
                                        <p:tav tm="100000">
                                          <p:val>
                                            <p:fltVal val="0"/>
                                          </p:val>
                                        </p:tav>
                                      </p:tavLst>
                                    </p:anim>
                                    <p:animEffect transition="out" filter="fade">
                                      <p:cBhvr>
                                        <p:cTn id="158" dur="250"/>
                                        <p:tgtEl>
                                          <p:spTgt spid="122"/>
                                        </p:tgtEl>
                                      </p:cBhvr>
                                    </p:animEffect>
                                    <p:set>
                                      <p:cBhvr>
                                        <p:cTn id="159" dur="1" fill="hold">
                                          <p:stCondLst>
                                            <p:cond delay="249"/>
                                          </p:stCondLst>
                                        </p:cTn>
                                        <p:tgtEl>
                                          <p:spTgt spid="122"/>
                                        </p:tgtEl>
                                        <p:attrNameLst>
                                          <p:attrName>style.visibility</p:attrName>
                                        </p:attrNameLst>
                                      </p:cBhvr>
                                      <p:to>
                                        <p:strVal val="hidden"/>
                                      </p:to>
                                    </p:set>
                                  </p:childTnLst>
                                </p:cTn>
                              </p:par>
                              <p:par>
                                <p:cTn id="160" presetID="53" presetClass="exit" presetSubtype="32" fill="hold" grpId="1" nodeType="withEffect">
                                  <p:stCondLst>
                                    <p:cond delay="0"/>
                                  </p:stCondLst>
                                  <p:childTnLst>
                                    <p:anim calcmode="lin" valueType="num">
                                      <p:cBhvr>
                                        <p:cTn id="161" dur="250"/>
                                        <p:tgtEl>
                                          <p:spTgt spid="121"/>
                                        </p:tgtEl>
                                        <p:attrNameLst>
                                          <p:attrName>ppt_w</p:attrName>
                                        </p:attrNameLst>
                                      </p:cBhvr>
                                      <p:tavLst>
                                        <p:tav tm="0">
                                          <p:val>
                                            <p:strVal val="ppt_w"/>
                                          </p:val>
                                        </p:tav>
                                        <p:tav tm="100000">
                                          <p:val>
                                            <p:fltVal val="0"/>
                                          </p:val>
                                        </p:tav>
                                      </p:tavLst>
                                    </p:anim>
                                    <p:anim calcmode="lin" valueType="num">
                                      <p:cBhvr>
                                        <p:cTn id="162" dur="250"/>
                                        <p:tgtEl>
                                          <p:spTgt spid="121"/>
                                        </p:tgtEl>
                                        <p:attrNameLst>
                                          <p:attrName>ppt_h</p:attrName>
                                        </p:attrNameLst>
                                      </p:cBhvr>
                                      <p:tavLst>
                                        <p:tav tm="0">
                                          <p:val>
                                            <p:strVal val="ppt_h"/>
                                          </p:val>
                                        </p:tav>
                                        <p:tav tm="100000">
                                          <p:val>
                                            <p:fltVal val="0"/>
                                          </p:val>
                                        </p:tav>
                                      </p:tavLst>
                                    </p:anim>
                                    <p:animEffect transition="out" filter="fade">
                                      <p:cBhvr>
                                        <p:cTn id="163" dur="250"/>
                                        <p:tgtEl>
                                          <p:spTgt spid="121"/>
                                        </p:tgtEl>
                                      </p:cBhvr>
                                    </p:animEffect>
                                    <p:set>
                                      <p:cBhvr>
                                        <p:cTn id="164" dur="1" fill="hold">
                                          <p:stCondLst>
                                            <p:cond delay="249"/>
                                          </p:stCondLst>
                                        </p:cTn>
                                        <p:tgtEl>
                                          <p:spTgt spid="121"/>
                                        </p:tgtEl>
                                        <p:attrNameLst>
                                          <p:attrName>style.visibility</p:attrName>
                                        </p:attrNameLst>
                                      </p:cBhvr>
                                      <p:to>
                                        <p:strVal val="hidden"/>
                                      </p:to>
                                    </p:set>
                                  </p:childTnLst>
                                </p:cTn>
                              </p:par>
                              <p:par>
                                <p:cTn id="165" presetID="53" presetClass="entr" presetSubtype="16" fill="hold" grpId="0" nodeType="withEffect">
                                  <p:stCondLst>
                                    <p:cond delay="0"/>
                                  </p:stCondLst>
                                  <p:childTnLst>
                                    <p:set>
                                      <p:cBhvr>
                                        <p:cTn id="166" dur="1" fill="hold">
                                          <p:stCondLst>
                                            <p:cond delay="0"/>
                                          </p:stCondLst>
                                        </p:cTn>
                                        <p:tgtEl>
                                          <p:spTgt spid="123"/>
                                        </p:tgtEl>
                                        <p:attrNameLst>
                                          <p:attrName>style.visibility</p:attrName>
                                        </p:attrNameLst>
                                      </p:cBhvr>
                                      <p:to>
                                        <p:strVal val="visible"/>
                                      </p:to>
                                    </p:set>
                                    <p:anim calcmode="lin" valueType="num">
                                      <p:cBhvr>
                                        <p:cTn id="167" dur="250" fill="hold"/>
                                        <p:tgtEl>
                                          <p:spTgt spid="123"/>
                                        </p:tgtEl>
                                        <p:attrNameLst>
                                          <p:attrName>ppt_w</p:attrName>
                                        </p:attrNameLst>
                                      </p:cBhvr>
                                      <p:tavLst>
                                        <p:tav tm="0">
                                          <p:val>
                                            <p:fltVal val="0"/>
                                          </p:val>
                                        </p:tav>
                                        <p:tav tm="100000">
                                          <p:val>
                                            <p:strVal val="#ppt_w"/>
                                          </p:val>
                                        </p:tav>
                                      </p:tavLst>
                                    </p:anim>
                                    <p:anim calcmode="lin" valueType="num">
                                      <p:cBhvr>
                                        <p:cTn id="168" dur="250" fill="hold"/>
                                        <p:tgtEl>
                                          <p:spTgt spid="123"/>
                                        </p:tgtEl>
                                        <p:attrNameLst>
                                          <p:attrName>ppt_h</p:attrName>
                                        </p:attrNameLst>
                                      </p:cBhvr>
                                      <p:tavLst>
                                        <p:tav tm="0">
                                          <p:val>
                                            <p:fltVal val="0"/>
                                          </p:val>
                                        </p:tav>
                                        <p:tav tm="100000">
                                          <p:val>
                                            <p:strVal val="#ppt_h"/>
                                          </p:val>
                                        </p:tav>
                                      </p:tavLst>
                                    </p:anim>
                                    <p:animEffect transition="in" filter="fade">
                                      <p:cBhvr>
                                        <p:cTn id="169" dur="250"/>
                                        <p:tgtEl>
                                          <p:spTgt spid="123"/>
                                        </p:tgtEl>
                                      </p:cBhvr>
                                    </p:animEffect>
                                  </p:childTnLst>
                                </p:cTn>
                              </p:par>
                              <p:par>
                                <p:cTn id="170" presetID="53" presetClass="entr" presetSubtype="16" fill="hold" grpId="0" nodeType="withEffect">
                                  <p:stCondLst>
                                    <p:cond delay="500"/>
                                  </p:stCondLst>
                                  <p:childTnLst>
                                    <p:set>
                                      <p:cBhvr>
                                        <p:cTn id="171" dur="1" fill="hold">
                                          <p:stCondLst>
                                            <p:cond delay="0"/>
                                          </p:stCondLst>
                                        </p:cTn>
                                        <p:tgtEl>
                                          <p:spTgt spid="38"/>
                                        </p:tgtEl>
                                        <p:attrNameLst>
                                          <p:attrName>style.visibility</p:attrName>
                                        </p:attrNameLst>
                                      </p:cBhvr>
                                      <p:to>
                                        <p:strVal val="visible"/>
                                      </p:to>
                                    </p:set>
                                    <p:anim calcmode="lin" valueType="num">
                                      <p:cBhvr>
                                        <p:cTn id="172" dur="250" fill="hold"/>
                                        <p:tgtEl>
                                          <p:spTgt spid="38"/>
                                        </p:tgtEl>
                                        <p:attrNameLst>
                                          <p:attrName>ppt_w</p:attrName>
                                        </p:attrNameLst>
                                      </p:cBhvr>
                                      <p:tavLst>
                                        <p:tav tm="0">
                                          <p:val>
                                            <p:fltVal val="0"/>
                                          </p:val>
                                        </p:tav>
                                        <p:tav tm="100000">
                                          <p:val>
                                            <p:strVal val="#ppt_w"/>
                                          </p:val>
                                        </p:tav>
                                      </p:tavLst>
                                    </p:anim>
                                    <p:anim calcmode="lin" valueType="num">
                                      <p:cBhvr>
                                        <p:cTn id="173" dur="250" fill="hold"/>
                                        <p:tgtEl>
                                          <p:spTgt spid="38"/>
                                        </p:tgtEl>
                                        <p:attrNameLst>
                                          <p:attrName>ppt_h</p:attrName>
                                        </p:attrNameLst>
                                      </p:cBhvr>
                                      <p:tavLst>
                                        <p:tav tm="0">
                                          <p:val>
                                            <p:fltVal val="0"/>
                                          </p:val>
                                        </p:tav>
                                        <p:tav tm="100000">
                                          <p:val>
                                            <p:strVal val="#ppt_h"/>
                                          </p:val>
                                        </p:tav>
                                      </p:tavLst>
                                    </p:anim>
                                    <p:animEffect transition="in" filter="fade">
                                      <p:cBhvr>
                                        <p:cTn id="174" dur="250"/>
                                        <p:tgtEl>
                                          <p:spTgt spid="38"/>
                                        </p:tgtEl>
                                      </p:cBhvr>
                                    </p:animEffect>
                                  </p:childTnLst>
                                </p:cTn>
                              </p:par>
                            </p:childTnLst>
                          </p:cTn>
                        </p:par>
                      </p:childTnLst>
                    </p:cTn>
                  </p:par>
                  <p:par>
                    <p:cTn id="175" fill="hold">
                      <p:stCondLst>
                        <p:cond delay="indefinite"/>
                      </p:stCondLst>
                      <p:childTnLst>
                        <p:par>
                          <p:cTn id="176" fill="hold">
                            <p:stCondLst>
                              <p:cond delay="0"/>
                            </p:stCondLst>
                            <p:childTnLst>
                              <p:par>
                                <p:cTn id="177" presetID="53" presetClass="exit" presetSubtype="32" fill="hold" grpId="1" nodeType="clickEffect">
                                  <p:stCondLst>
                                    <p:cond delay="0"/>
                                  </p:stCondLst>
                                  <p:childTnLst>
                                    <p:anim calcmode="lin" valueType="num">
                                      <p:cBhvr>
                                        <p:cTn id="178" dur="250"/>
                                        <p:tgtEl>
                                          <p:spTgt spid="123"/>
                                        </p:tgtEl>
                                        <p:attrNameLst>
                                          <p:attrName>ppt_w</p:attrName>
                                        </p:attrNameLst>
                                      </p:cBhvr>
                                      <p:tavLst>
                                        <p:tav tm="0">
                                          <p:val>
                                            <p:strVal val="ppt_w"/>
                                          </p:val>
                                        </p:tav>
                                        <p:tav tm="100000">
                                          <p:val>
                                            <p:fltVal val="0"/>
                                          </p:val>
                                        </p:tav>
                                      </p:tavLst>
                                    </p:anim>
                                    <p:anim calcmode="lin" valueType="num">
                                      <p:cBhvr>
                                        <p:cTn id="179" dur="250"/>
                                        <p:tgtEl>
                                          <p:spTgt spid="123"/>
                                        </p:tgtEl>
                                        <p:attrNameLst>
                                          <p:attrName>ppt_h</p:attrName>
                                        </p:attrNameLst>
                                      </p:cBhvr>
                                      <p:tavLst>
                                        <p:tav tm="0">
                                          <p:val>
                                            <p:strVal val="ppt_h"/>
                                          </p:val>
                                        </p:tav>
                                        <p:tav tm="100000">
                                          <p:val>
                                            <p:fltVal val="0"/>
                                          </p:val>
                                        </p:tav>
                                      </p:tavLst>
                                    </p:anim>
                                    <p:animEffect transition="out" filter="fade">
                                      <p:cBhvr>
                                        <p:cTn id="180" dur="250"/>
                                        <p:tgtEl>
                                          <p:spTgt spid="123"/>
                                        </p:tgtEl>
                                      </p:cBhvr>
                                    </p:animEffect>
                                    <p:set>
                                      <p:cBhvr>
                                        <p:cTn id="181" dur="1" fill="hold">
                                          <p:stCondLst>
                                            <p:cond delay="249"/>
                                          </p:stCondLst>
                                        </p:cTn>
                                        <p:tgtEl>
                                          <p:spTgt spid="123"/>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grpId="0" nodeType="clickEffect">
                                  <p:stCondLst>
                                    <p:cond delay="1000"/>
                                  </p:stCondLst>
                                  <p:childTnLst>
                                    <p:set>
                                      <p:cBhvr>
                                        <p:cTn id="185" dur="1" fill="hold">
                                          <p:stCondLst>
                                            <p:cond delay="0"/>
                                          </p:stCondLst>
                                        </p:cTn>
                                        <p:tgtEl>
                                          <p:spTgt spid="125"/>
                                        </p:tgtEl>
                                        <p:attrNameLst>
                                          <p:attrName>style.visibility</p:attrName>
                                        </p:attrNameLst>
                                      </p:cBhvr>
                                      <p:to>
                                        <p:strVal val="visible"/>
                                      </p:to>
                                    </p:set>
                                    <p:anim calcmode="lin" valueType="num">
                                      <p:cBhvr>
                                        <p:cTn id="186" dur="250" fill="hold"/>
                                        <p:tgtEl>
                                          <p:spTgt spid="125"/>
                                        </p:tgtEl>
                                        <p:attrNameLst>
                                          <p:attrName>ppt_w</p:attrName>
                                        </p:attrNameLst>
                                      </p:cBhvr>
                                      <p:tavLst>
                                        <p:tav tm="0">
                                          <p:val>
                                            <p:fltVal val="0"/>
                                          </p:val>
                                        </p:tav>
                                        <p:tav tm="100000">
                                          <p:val>
                                            <p:strVal val="#ppt_w"/>
                                          </p:val>
                                        </p:tav>
                                      </p:tavLst>
                                    </p:anim>
                                    <p:anim calcmode="lin" valueType="num">
                                      <p:cBhvr>
                                        <p:cTn id="187" dur="250" fill="hold"/>
                                        <p:tgtEl>
                                          <p:spTgt spid="125"/>
                                        </p:tgtEl>
                                        <p:attrNameLst>
                                          <p:attrName>ppt_h</p:attrName>
                                        </p:attrNameLst>
                                      </p:cBhvr>
                                      <p:tavLst>
                                        <p:tav tm="0">
                                          <p:val>
                                            <p:fltVal val="0"/>
                                          </p:val>
                                        </p:tav>
                                        <p:tav tm="100000">
                                          <p:val>
                                            <p:strVal val="#ppt_h"/>
                                          </p:val>
                                        </p:tav>
                                      </p:tavLst>
                                    </p:anim>
                                    <p:animEffect transition="in" filter="fade">
                                      <p:cBhvr>
                                        <p:cTn id="188" dur="250"/>
                                        <p:tgtEl>
                                          <p:spTgt spid="125"/>
                                        </p:tgtEl>
                                      </p:cBhvr>
                                    </p:animEffect>
                                  </p:childTnLst>
                                </p:cTn>
                              </p:par>
                              <p:par>
                                <p:cTn id="189" presetID="53" presetClass="entr" presetSubtype="16" fill="hold" grpId="0" nodeType="withEffect">
                                  <p:stCondLst>
                                    <p:cond delay="0"/>
                                  </p:stCondLst>
                                  <p:childTnLst>
                                    <p:set>
                                      <p:cBhvr>
                                        <p:cTn id="190" dur="1" fill="hold">
                                          <p:stCondLst>
                                            <p:cond delay="0"/>
                                          </p:stCondLst>
                                        </p:cTn>
                                        <p:tgtEl>
                                          <p:spTgt spid="124"/>
                                        </p:tgtEl>
                                        <p:attrNameLst>
                                          <p:attrName>style.visibility</p:attrName>
                                        </p:attrNameLst>
                                      </p:cBhvr>
                                      <p:to>
                                        <p:strVal val="visible"/>
                                      </p:to>
                                    </p:set>
                                    <p:anim calcmode="lin" valueType="num">
                                      <p:cBhvr>
                                        <p:cTn id="191" dur="250" fill="hold"/>
                                        <p:tgtEl>
                                          <p:spTgt spid="124"/>
                                        </p:tgtEl>
                                        <p:attrNameLst>
                                          <p:attrName>ppt_w</p:attrName>
                                        </p:attrNameLst>
                                      </p:cBhvr>
                                      <p:tavLst>
                                        <p:tav tm="0">
                                          <p:val>
                                            <p:fltVal val="0"/>
                                          </p:val>
                                        </p:tav>
                                        <p:tav tm="100000">
                                          <p:val>
                                            <p:strVal val="#ppt_w"/>
                                          </p:val>
                                        </p:tav>
                                      </p:tavLst>
                                    </p:anim>
                                    <p:anim calcmode="lin" valueType="num">
                                      <p:cBhvr>
                                        <p:cTn id="192" dur="250" fill="hold"/>
                                        <p:tgtEl>
                                          <p:spTgt spid="124"/>
                                        </p:tgtEl>
                                        <p:attrNameLst>
                                          <p:attrName>ppt_h</p:attrName>
                                        </p:attrNameLst>
                                      </p:cBhvr>
                                      <p:tavLst>
                                        <p:tav tm="0">
                                          <p:val>
                                            <p:fltVal val="0"/>
                                          </p:val>
                                        </p:tav>
                                        <p:tav tm="100000">
                                          <p:val>
                                            <p:strVal val="#ppt_h"/>
                                          </p:val>
                                        </p:tav>
                                      </p:tavLst>
                                    </p:anim>
                                    <p:animEffect transition="in" filter="fade">
                                      <p:cBhvr>
                                        <p:cTn id="193" dur="250"/>
                                        <p:tgtEl>
                                          <p:spTgt spid="124"/>
                                        </p:tgtEl>
                                      </p:cBhvr>
                                    </p:animEffect>
                                  </p:childTnLst>
                                </p:cTn>
                              </p:par>
                              <p:par>
                                <p:cTn id="194" presetID="53" presetClass="entr" presetSubtype="16" fill="hold" grpId="0" nodeType="withEffect">
                                  <p:stCondLst>
                                    <p:cond delay="2000"/>
                                  </p:stCondLst>
                                  <p:childTnLst>
                                    <p:set>
                                      <p:cBhvr>
                                        <p:cTn id="195" dur="1" fill="hold">
                                          <p:stCondLst>
                                            <p:cond delay="0"/>
                                          </p:stCondLst>
                                        </p:cTn>
                                        <p:tgtEl>
                                          <p:spTgt spid="130"/>
                                        </p:tgtEl>
                                        <p:attrNameLst>
                                          <p:attrName>style.visibility</p:attrName>
                                        </p:attrNameLst>
                                      </p:cBhvr>
                                      <p:to>
                                        <p:strVal val="visible"/>
                                      </p:to>
                                    </p:set>
                                    <p:anim calcmode="lin" valueType="num">
                                      <p:cBhvr>
                                        <p:cTn id="196" dur="250" fill="hold"/>
                                        <p:tgtEl>
                                          <p:spTgt spid="130"/>
                                        </p:tgtEl>
                                        <p:attrNameLst>
                                          <p:attrName>ppt_w</p:attrName>
                                        </p:attrNameLst>
                                      </p:cBhvr>
                                      <p:tavLst>
                                        <p:tav tm="0">
                                          <p:val>
                                            <p:fltVal val="0"/>
                                          </p:val>
                                        </p:tav>
                                        <p:tav tm="100000">
                                          <p:val>
                                            <p:strVal val="#ppt_w"/>
                                          </p:val>
                                        </p:tav>
                                      </p:tavLst>
                                    </p:anim>
                                    <p:anim calcmode="lin" valueType="num">
                                      <p:cBhvr>
                                        <p:cTn id="197" dur="250" fill="hold"/>
                                        <p:tgtEl>
                                          <p:spTgt spid="130"/>
                                        </p:tgtEl>
                                        <p:attrNameLst>
                                          <p:attrName>ppt_h</p:attrName>
                                        </p:attrNameLst>
                                      </p:cBhvr>
                                      <p:tavLst>
                                        <p:tav tm="0">
                                          <p:val>
                                            <p:fltVal val="0"/>
                                          </p:val>
                                        </p:tav>
                                        <p:tav tm="100000">
                                          <p:val>
                                            <p:strVal val="#ppt_h"/>
                                          </p:val>
                                        </p:tav>
                                      </p:tavLst>
                                    </p:anim>
                                    <p:animEffect transition="in" filter="fade">
                                      <p:cBhvr>
                                        <p:cTn id="198" dur="250"/>
                                        <p:tgtEl>
                                          <p:spTgt spid="130"/>
                                        </p:tgtEl>
                                      </p:cBhvr>
                                    </p:animEffect>
                                  </p:childTnLst>
                                </p:cTn>
                              </p:par>
                              <p:par>
                                <p:cTn id="199" presetID="53" presetClass="entr" presetSubtype="16" fill="hold" grpId="0" nodeType="withEffect">
                                  <p:stCondLst>
                                    <p:cond delay="3000"/>
                                  </p:stCondLst>
                                  <p:childTnLst>
                                    <p:set>
                                      <p:cBhvr>
                                        <p:cTn id="200" dur="1" fill="hold">
                                          <p:stCondLst>
                                            <p:cond delay="0"/>
                                          </p:stCondLst>
                                        </p:cTn>
                                        <p:tgtEl>
                                          <p:spTgt spid="131"/>
                                        </p:tgtEl>
                                        <p:attrNameLst>
                                          <p:attrName>style.visibility</p:attrName>
                                        </p:attrNameLst>
                                      </p:cBhvr>
                                      <p:to>
                                        <p:strVal val="visible"/>
                                      </p:to>
                                    </p:set>
                                    <p:anim calcmode="lin" valueType="num">
                                      <p:cBhvr>
                                        <p:cTn id="201" dur="250" fill="hold"/>
                                        <p:tgtEl>
                                          <p:spTgt spid="131"/>
                                        </p:tgtEl>
                                        <p:attrNameLst>
                                          <p:attrName>ppt_w</p:attrName>
                                        </p:attrNameLst>
                                      </p:cBhvr>
                                      <p:tavLst>
                                        <p:tav tm="0">
                                          <p:val>
                                            <p:fltVal val="0"/>
                                          </p:val>
                                        </p:tav>
                                        <p:tav tm="100000">
                                          <p:val>
                                            <p:strVal val="#ppt_w"/>
                                          </p:val>
                                        </p:tav>
                                      </p:tavLst>
                                    </p:anim>
                                    <p:anim calcmode="lin" valueType="num">
                                      <p:cBhvr>
                                        <p:cTn id="202" dur="250" fill="hold"/>
                                        <p:tgtEl>
                                          <p:spTgt spid="131"/>
                                        </p:tgtEl>
                                        <p:attrNameLst>
                                          <p:attrName>ppt_h</p:attrName>
                                        </p:attrNameLst>
                                      </p:cBhvr>
                                      <p:tavLst>
                                        <p:tav tm="0">
                                          <p:val>
                                            <p:fltVal val="0"/>
                                          </p:val>
                                        </p:tav>
                                        <p:tav tm="100000">
                                          <p:val>
                                            <p:strVal val="#ppt_h"/>
                                          </p:val>
                                        </p:tav>
                                      </p:tavLst>
                                    </p:anim>
                                    <p:animEffect transition="in" filter="fade">
                                      <p:cBhvr>
                                        <p:cTn id="203" dur="250"/>
                                        <p:tgtEl>
                                          <p:spTgt spid="131"/>
                                        </p:tgtEl>
                                      </p:cBhvr>
                                    </p:animEffect>
                                  </p:childTnLst>
                                </p:cTn>
                              </p:par>
                              <p:par>
                                <p:cTn id="204" presetID="53" presetClass="entr" presetSubtype="16" fill="hold" grpId="0" nodeType="withEffect">
                                  <p:stCondLst>
                                    <p:cond delay="500"/>
                                  </p:stCondLst>
                                  <p:childTnLst>
                                    <p:set>
                                      <p:cBhvr>
                                        <p:cTn id="205" dur="1" fill="hold">
                                          <p:stCondLst>
                                            <p:cond delay="0"/>
                                          </p:stCondLst>
                                        </p:cTn>
                                        <p:tgtEl>
                                          <p:spTgt spid="137"/>
                                        </p:tgtEl>
                                        <p:attrNameLst>
                                          <p:attrName>style.visibility</p:attrName>
                                        </p:attrNameLst>
                                      </p:cBhvr>
                                      <p:to>
                                        <p:strVal val="visible"/>
                                      </p:to>
                                    </p:set>
                                    <p:anim calcmode="lin" valueType="num">
                                      <p:cBhvr>
                                        <p:cTn id="206" dur="250" fill="hold"/>
                                        <p:tgtEl>
                                          <p:spTgt spid="137"/>
                                        </p:tgtEl>
                                        <p:attrNameLst>
                                          <p:attrName>ppt_w</p:attrName>
                                        </p:attrNameLst>
                                      </p:cBhvr>
                                      <p:tavLst>
                                        <p:tav tm="0">
                                          <p:val>
                                            <p:fltVal val="0"/>
                                          </p:val>
                                        </p:tav>
                                        <p:tav tm="100000">
                                          <p:val>
                                            <p:strVal val="#ppt_w"/>
                                          </p:val>
                                        </p:tav>
                                      </p:tavLst>
                                    </p:anim>
                                    <p:anim calcmode="lin" valueType="num">
                                      <p:cBhvr>
                                        <p:cTn id="207" dur="250" fill="hold"/>
                                        <p:tgtEl>
                                          <p:spTgt spid="137"/>
                                        </p:tgtEl>
                                        <p:attrNameLst>
                                          <p:attrName>ppt_h</p:attrName>
                                        </p:attrNameLst>
                                      </p:cBhvr>
                                      <p:tavLst>
                                        <p:tav tm="0">
                                          <p:val>
                                            <p:fltVal val="0"/>
                                          </p:val>
                                        </p:tav>
                                        <p:tav tm="100000">
                                          <p:val>
                                            <p:strVal val="#ppt_h"/>
                                          </p:val>
                                        </p:tav>
                                      </p:tavLst>
                                    </p:anim>
                                    <p:animEffect transition="in" filter="fade">
                                      <p:cBhvr>
                                        <p:cTn id="208" dur="250"/>
                                        <p:tgtEl>
                                          <p:spTgt spid="137"/>
                                        </p:tgtEl>
                                      </p:cBhvr>
                                    </p:animEffect>
                                  </p:childTnLst>
                                </p:cTn>
                              </p:par>
                              <p:par>
                                <p:cTn id="209" presetID="53" presetClass="entr" presetSubtype="16" fill="hold" grpId="0" nodeType="withEffect">
                                  <p:stCondLst>
                                    <p:cond delay="1500"/>
                                  </p:stCondLst>
                                  <p:childTnLst>
                                    <p:set>
                                      <p:cBhvr>
                                        <p:cTn id="210" dur="1" fill="hold">
                                          <p:stCondLst>
                                            <p:cond delay="0"/>
                                          </p:stCondLst>
                                        </p:cTn>
                                        <p:tgtEl>
                                          <p:spTgt spid="140"/>
                                        </p:tgtEl>
                                        <p:attrNameLst>
                                          <p:attrName>style.visibility</p:attrName>
                                        </p:attrNameLst>
                                      </p:cBhvr>
                                      <p:to>
                                        <p:strVal val="visible"/>
                                      </p:to>
                                    </p:set>
                                    <p:anim calcmode="lin" valueType="num">
                                      <p:cBhvr>
                                        <p:cTn id="211" dur="250" fill="hold"/>
                                        <p:tgtEl>
                                          <p:spTgt spid="140"/>
                                        </p:tgtEl>
                                        <p:attrNameLst>
                                          <p:attrName>ppt_w</p:attrName>
                                        </p:attrNameLst>
                                      </p:cBhvr>
                                      <p:tavLst>
                                        <p:tav tm="0">
                                          <p:val>
                                            <p:fltVal val="0"/>
                                          </p:val>
                                        </p:tav>
                                        <p:tav tm="100000">
                                          <p:val>
                                            <p:strVal val="#ppt_w"/>
                                          </p:val>
                                        </p:tav>
                                      </p:tavLst>
                                    </p:anim>
                                    <p:anim calcmode="lin" valueType="num">
                                      <p:cBhvr>
                                        <p:cTn id="212" dur="250" fill="hold"/>
                                        <p:tgtEl>
                                          <p:spTgt spid="140"/>
                                        </p:tgtEl>
                                        <p:attrNameLst>
                                          <p:attrName>ppt_h</p:attrName>
                                        </p:attrNameLst>
                                      </p:cBhvr>
                                      <p:tavLst>
                                        <p:tav tm="0">
                                          <p:val>
                                            <p:fltVal val="0"/>
                                          </p:val>
                                        </p:tav>
                                        <p:tav tm="100000">
                                          <p:val>
                                            <p:strVal val="#ppt_h"/>
                                          </p:val>
                                        </p:tav>
                                      </p:tavLst>
                                    </p:anim>
                                    <p:animEffect transition="in" filter="fade">
                                      <p:cBhvr>
                                        <p:cTn id="213" dur="250"/>
                                        <p:tgtEl>
                                          <p:spTgt spid="140"/>
                                        </p:tgtEl>
                                      </p:cBhvr>
                                    </p:animEffect>
                                  </p:childTnLst>
                                </p:cTn>
                              </p:par>
                              <p:par>
                                <p:cTn id="214" presetID="53" presetClass="entr" presetSubtype="16" fill="hold" grpId="0" nodeType="withEffect">
                                  <p:stCondLst>
                                    <p:cond delay="2500"/>
                                  </p:stCondLst>
                                  <p:childTnLst>
                                    <p:set>
                                      <p:cBhvr>
                                        <p:cTn id="215" dur="1" fill="hold">
                                          <p:stCondLst>
                                            <p:cond delay="0"/>
                                          </p:stCondLst>
                                        </p:cTn>
                                        <p:tgtEl>
                                          <p:spTgt spid="141"/>
                                        </p:tgtEl>
                                        <p:attrNameLst>
                                          <p:attrName>style.visibility</p:attrName>
                                        </p:attrNameLst>
                                      </p:cBhvr>
                                      <p:to>
                                        <p:strVal val="visible"/>
                                      </p:to>
                                    </p:set>
                                    <p:anim calcmode="lin" valueType="num">
                                      <p:cBhvr>
                                        <p:cTn id="216" dur="250" fill="hold"/>
                                        <p:tgtEl>
                                          <p:spTgt spid="141"/>
                                        </p:tgtEl>
                                        <p:attrNameLst>
                                          <p:attrName>ppt_w</p:attrName>
                                        </p:attrNameLst>
                                      </p:cBhvr>
                                      <p:tavLst>
                                        <p:tav tm="0">
                                          <p:val>
                                            <p:fltVal val="0"/>
                                          </p:val>
                                        </p:tav>
                                        <p:tav tm="100000">
                                          <p:val>
                                            <p:strVal val="#ppt_w"/>
                                          </p:val>
                                        </p:tav>
                                      </p:tavLst>
                                    </p:anim>
                                    <p:anim calcmode="lin" valueType="num">
                                      <p:cBhvr>
                                        <p:cTn id="217" dur="250" fill="hold"/>
                                        <p:tgtEl>
                                          <p:spTgt spid="141"/>
                                        </p:tgtEl>
                                        <p:attrNameLst>
                                          <p:attrName>ppt_h</p:attrName>
                                        </p:attrNameLst>
                                      </p:cBhvr>
                                      <p:tavLst>
                                        <p:tav tm="0">
                                          <p:val>
                                            <p:fltVal val="0"/>
                                          </p:val>
                                        </p:tav>
                                        <p:tav tm="100000">
                                          <p:val>
                                            <p:strVal val="#ppt_h"/>
                                          </p:val>
                                        </p:tav>
                                      </p:tavLst>
                                    </p:anim>
                                    <p:animEffect transition="in" filter="fade">
                                      <p:cBhvr>
                                        <p:cTn id="218" dur="250"/>
                                        <p:tgtEl>
                                          <p:spTgt spid="141"/>
                                        </p:tgtEl>
                                      </p:cBhvr>
                                    </p:animEffect>
                                  </p:childTnLst>
                                </p:cTn>
                              </p:par>
                              <p:par>
                                <p:cTn id="219" presetID="53" presetClass="entr" presetSubtype="16" fill="hold" grpId="0" nodeType="withEffect">
                                  <p:stCondLst>
                                    <p:cond delay="3500"/>
                                  </p:stCondLst>
                                  <p:childTnLst>
                                    <p:set>
                                      <p:cBhvr>
                                        <p:cTn id="220" dur="1" fill="hold">
                                          <p:stCondLst>
                                            <p:cond delay="0"/>
                                          </p:stCondLst>
                                        </p:cTn>
                                        <p:tgtEl>
                                          <p:spTgt spid="142"/>
                                        </p:tgtEl>
                                        <p:attrNameLst>
                                          <p:attrName>style.visibility</p:attrName>
                                        </p:attrNameLst>
                                      </p:cBhvr>
                                      <p:to>
                                        <p:strVal val="visible"/>
                                      </p:to>
                                    </p:set>
                                    <p:anim calcmode="lin" valueType="num">
                                      <p:cBhvr>
                                        <p:cTn id="221" dur="250" fill="hold"/>
                                        <p:tgtEl>
                                          <p:spTgt spid="142"/>
                                        </p:tgtEl>
                                        <p:attrNameLst>
                                          <p:attrName>ppt_w</p:attrName>
                                        </p:attrNameLst>
                                      </p:cBhvr>
                                      <p:tavLst>
                                        <p:tav tm="0">
                                          <p:val>
                                            <p:fltVal val="0"/>
                                          </p:val>
                                        </p:tav>
                                        <p:tav tm="100000">
                                          <p:val>
                                            <p:strVal val="#ppt_w"/>
                                          </p:val>
                                        </p:tav>
                                      </p:tavLst>
                                    </p:anim>
                                    <p:anim calcmode="lin" valueType="num">
                                      <p:cBhvr>
                                        <p:cTn id="222" dur="250" fill="hold"/>
                                        <p:tgtEl>
                                          <p:spTgt spid="142"/>
                                        </p:tgtEl>
                                        <p:attrNameLst>
                                          <p:attrName>ppt_h</p:attrName>
                                        </p:attrNameLst>
                                      </p:cBhvr>
                                      <p:tavLst>
                                        <p:tav tm="0">
                                          <p:val>
                                            <p:fltVal val="0"/>
                                          </p:val>
                                        </p:tav>
                                        <p:tav tm="100000">
                                          <p:val>
                                            <p:strVal val="#ppt_h"/>
                                          </p:val>
                                        </p:tav>
                                      </p:tavLst>
                                    </p:anim>
                                    <p:animEffect transition="in" filter="fade">
                                      <p:cBhvr>
                                        <p:cTn id="223" dur="250"/>
                                        <p:tgtEl>
                                          <p:spTgt spid="142"/>
                                        </p:tgtEl>
                                      </p:cBhvr>
                                    </p:animEffect>
                                  </p:childTnLst>
                                </p:cTn>
                              </p:par>
                              <p:par>
                                <p:cTn id="224" presetID="53" presetClass="entr" presetSubtype="16" fill="hold" nodeType="withEffect">
                                  <p:stCondLst>
                                    <p:cond delay="4500"/>
                                  </p:stCondLst>
                                  <p:childTnLst>
                                    <p:set>
                                      <p:cBhvr>
                                        <p:cTn id="225" dur="1" fill="hold">
                                          <p:stCondLst>
                                            <p:cond delay="0"/>
                                          </p:stCondLst>
                                        </p:cTn>
                                        <p:tgtEl>
                                          <p:spTgt spid="10"/>
                                        </p:tgtEl>
                                        <p:attrNameLst>
                                          <p:attrName>style.visibility</p:attrName>
                                        </p:attrNameLst>
                                      </p:cBhvr>
                                      <p:to>
                                        <p:strVal val="visible"/>
                                      </p:to>
                                    </p:set>
                                    <p:anim calcmode="lin" valueType="num">
                                      <p:cBhvr>
                                        <p:cTn id="226" dur="250" fill="hold"/>
                                        <p:tgtEl>
                                          <p:spTgt spid="10"/>
                                        </p:tgtEl>
                                        <p:attrNameLst>
                                          <p:attrName>ppt_w</p:attrName>
                                        </p:attrNameLst>
                                      </p:cBhvr>
                                      <p:tavLst>
                                        <p:tav tm="0">
                                          <p:val>
                                            <p:fltVal val="0"/>
                                          </p:val>
                                        </p:tav>
                                        <p:tav tm="100000">
                                          <p:val>
                                            <p:strVal val="#ppt_w"/>
                                          </p:val>
                                        </p:tav>
                                      </p:tavLst>
                                    </p:anim>
                                    <p:anim calcmode="lin" valueType="num">
                                      <p:cBhvr>
                                        <p:cTn id="227" dur="250" fill="hold"/>
                                        <p:tgtEl>
                                          <p:spTgt spid="10"/>
                                        </p:tgtEl>
                                        <p:attrNameLst>
                                          <p:attrName>ppt_h</p:attrName>
                                        </p:attrNameLst>
                                      </p:cBhvr>
                                      <p:tavLst>
                                        <p:tav tm="0">
                                          <p:val>
                                            <p:fltVal val="0"/>
                                          </p:val>
                                        </p:tav>
                                        <p:tav tm="100000">
                                          <p:val>
                                            <p:strVal val="#ppt_h"/>
                                          </p:val>
                                        </p:tav>
                                      </p:tavLst>
                                    </p:anim>
                                    <p:animEffect transition="in" filter="fade">
                                      <p:cBhvr>
                                        <p:cTn id="228" dur="250"/>
                                        <p:tgtEl>
                                          <p:spTgt spid="10"/>
                                        </p:tgtEl>
                                      </p:cBhvr>
                                    </p:animEffect>
                                  </p:childTnLst>
                                </p:cTn>
                              </p:par>
                              <p:par>
                                <p:cTn id="229" presetID="53" presetClass="entr" presetSubtype="16" fill="hold" nodeType="withEffect">
                                  <p:stCondLst>
                                    <p:cond delay="9000"/>
                                  </p:stCondLst>
                                  <p:childTnLst>
                                    <p:set>
                                      <p:cBhvr>
                                        <p:cTn id="230" dur="1" fill="hold">
                                          <p:stCondLst>
                                            <p:cond delay="0"/>
                                          </p:stCondLst>
                                        </p:cTn>
                                        <p:tgtEl>
                                          <p:spTgt spid="143"/>
                                        </p:tgtEl>
                                        <p:attrNameLst>
                                          <p:attrName>style.visibility</p:attrName>
                                        </p:attrNameLst>
                                      </p:cBhvr>
                                      <p:to>
                                        <p:strVal val="visible"/>
                                      </p:to>
                                    </p:set>
                                    <p:anim calcmode="lin" valueType="num">
                                      <p:cBhvr>
                                        <p:cTn id="231" dur="250" fill="hold"/>
                                        <p:tgtEl>
                                          <p:spTgt spid="143"/>
                                        </p:tgtEl>
                                        <p:attrNameLst>
                                          <p:attrName>ppt_w</p:attrName>
                                        </p:attrNameLst>
                                      </p:cBhvr>
                                      <p:tavLst>
                                        <p:tav tm="0">
                                          <p:val>
                                            <p:fltVal val="0"/>
                                          </p:val>
                                        </p:tav>
                                        <p:tav tm="100000">
                                          <p:val>
                                            <p:strVal val="#ppt_w"/>
                                          </p:val>
                                        </p:tav>
                                      </p:tavLst>
                                    </p:anim>
                                    <p:anim calcmode="lin" valueType="num">
                                      <p:cBhvr>
                                        <p:cTn id="232" dur="250" fill="hold"/>
                                        <p:tgtEl>
                                          <p:spTgt spid="143"/>
                                        </p:tgtEl>
                                        <p:attrNameLst>
                                          <p:attrName>ppt_h</p:attrName>
                                        </p:attrNameLst>
                                      </p:cBhvr>
                                      <p:tavLst>
                                        <p:tav tm="0">
                                          <p:val>
                                            <p:fltVal val="0"/>
                                          </p:val>
                                        </p:tav>
                                        <p:tav tm="100000">
                                          <p:val>
                                            <p:strVal val="#ppt_h"/>
                                          </p:val>
                                        </p:tav>
                                      </p:tavLst>
                                    </p:anim>
                                    <p:animEffect transition="in" filter="fade">
                                      <p:cBhvr>
                                        <p:cTn id="233" dur="250"/>
                                        <p:tgtEl>
                                          <p:spTgt spid="143"/>
                                        </p:tgtEl>
                                      </p:cBhvr>
                                    </p:animEffect>
                                  </p:childTnLst>
                                </p:cTn>
                              </p:par>
                              <p:par>
                                <p:cTn id="234" presetID="53" presetClass="entr" presetSubtype="16" fill="hold" nodeType="withEffect">
                                  <p:stCondLst>
                                    <p:cond delay="5000"/>
                                  </p:stCondLst>
                                  <p:childTnLst>
                                    <p:set>
                                      <p:cBhvr>
                                        <p:cTn id="235" dur="1" fill="hold">
                                          <p:stCondLst>
                                            <p:cond delay="0"/>
                                          </p:stCondLst>
                                        </p:cTn>
                                        <p:tgtEl>
                                          <p:spTgt spid="65"/>
                                        </p:tgtEl>
                                        <p:attrNameLst>
                                          <p:attrName>style.visibility</p:attrName>
                                        </p:attrNameLst>
                                      </p:cBhvr>
                                      <p:to>
                                        <p:strVal val="visible"/>
                                      </p:to>
                                    </p:set>
                                    <p:anim calcmode="lin" valueType="num">
                                      <p:cBhvr>
                                        <p:cTn id="236" dur="250" fill="hold"/>
                                        <p:tgtEl>
                                          <p:spTgt spid="65"/>
                                        </p:tgtEl>
                                        <p:attrNameLst>
                                          <p:attrName>ppt_w</p:attrName>
                                        </p:attrNameLst>
                                      </p:cBhvr>
                                      <p:tavLst>
                                        <p:tav tm="0">
                                          <p:val>
                                            <p:fltVal val="0"/>
                                          </p:val>
                                        </p:tav>
                                        <p:tav tm="100000">
                                          <p:val>
                                            <p:strVal val="#ppt_w"/>
                                          </p:val>
                                        </p:tav>
                                      </p:tavLst>
                                    </p:anim>
                                    <p:anim calcmode="lin" valueType="num">
                                      <p:cBhvr>
                                        <p:cTn id="237" dur="250" fill="hold"/>
                                        <p:tgtEl>
                                          <p:spTgt spid="65"/>
                                        </p:tgtEl>
                                        <p:attrNameLst>
                                          <p:attrName>ppt_h</p:attrName>
                                        </p:attrNameLst>
                                      </p:cBhvr>
                                      <p:tavLst>
                                        <p:tav tm="0">
                                          <p:val>
                                            <p:fltVal val="0"/>
                                          </p:val>
                                        </p:tav>
                                        <p:tav tm="100000">
                                          <p:val>
                                            <p:strVal val="#ppt_h"/>
                                          </p:val>
                                        </p:tav>
                                      </p:tavLst>
                                    </p:anim>
                                    <p:animEffect transition="in" filter="fade">
                                      <p:cBhvr>
                                        <p:cTn id="238" dur="250"/>
                                        <p:tgtEl>
                                          <p:spTgt spid="65"/>
                                        </p:tgtEl>
                                      </p:cBhvr>
                                    </p:animEffect>
                                  </p:childTnLst>
                                </p:cTn>
                              </p:par>
                              <p:par>
                                <p:cTn id="239" presetID="53" presetClass="entr" presetSubtype="16" fill="hold" nodeType="withEffect">
                                  <p:stCondLst>
                                    <p:cond delay="9500"/>
                                  </p:stCondLst>
                                  <p:childTnLst>
                                    <p:set>
                                      <p:cBhvr>
                                        <p:cTn id="240" dur="1" fill="hold">
                                          <p:stCondLst>
                                            <p:cond delay="0"/>
                                          </p:stCondLst>
                                        </p:cTn>
                                        <p:tgtEl>
                                          <p:spTgt spid="64"/>
                                        </p:tgtEl>
                                        <p:attrNameLst>
                                          <p:attrName>style.visibility</p:attrName>
                                        </p:attrNameLst>
                                      </p:cBhvr>
                                      <p:to>
                                        <p:strVal val="visible"/>
                                      </p:to>
                                    </p:set>
                                    <p:anim calcmode="lin" valueType="num">
                                      <p:cBhvr>
                                        <p:cTn id="241" dur="250" fill="hold"/>
                                        <p:tgtEl>
                                          <p:spTgt spid="64"/>
                                        </p:tgtEl>
                                        <p:attrNameLst>
                                          <p:attrName>ppt_w</p:attrName>
                                        </p:attrNameLst>
                                      </p:cBhvr>
                                      <p:tavLst>
                                        <p:tav tm="0">
                                          <p:val>
                                            <p:fltVal val="0"/>
                                          </p:val>
                                        </p:tav>
                                        <p:tav tm="100000">
                                          <p:val>
                                            <p:strVal val="#ppt_w"/>
                                          </p:val>
                                        </p:tav>
                                      </p:tavLst>
                                    </p:anim>
                                    <p:anim calcmode="lin" valueType="num">
                                      <p:cBhvr>
                                        <p:cTn id="242" dur="250" fill="hold"/>
                                        <p:tgtEl>
                                          <p:spTgt spid="64"/>
                                        </p:tgtEl>
                                        <p:attrNameLst>
                                          <p:attrName>ppt_h</p:attrName>
                                        </p:attrNameLst>
                                      </p:cBhvr>
                                      <p:tavLst>
                                        <p:tav tm="0">
                                          <p:val>
                                            <p:fltVal val="0"/>
                                          </p:val>
                                        </p:tav>
                                        <p:tav tm="100000">
                                          <p:val>
                                            <p:strVal val="#ppt_h"/>
                                          </p:val>
                                        </p:tav>
                                      </p:tavLst>
                                    </p:anim>
                                    <p:animEffect transition="in" filter="fade">
                                      <p:cBhvr>
                                        <p:cTn id="243" dur="250"/>
                                        <p:tgtEl>
                                          <p:spTgt spid="64"/>
                                        </p:tgtEl>
                                      </p:cBhvr>
                                    </p:animEffect>
                                  </p:childTnLst>
                                </p:cTn>
                              </p:par>
                              <p:par>
                                <p:cTn id="244" presetID="53" presetClass="entr" presetSubtype="16" fill="hold" grpId="0" nodeType="withEffect">
                                  <p:stCondLst>
                                    <p:cond delay="6500"/>
                                  </p:stCondLst>
                                  <p:childTnLst>
                                    <p:set>
                                      <p:cBhvr>
                                        <p:cTn id="245" dur="1" fill="hold">
                                          <p:stCondLst>
                                            <p:cond delay="0"/>
                                          </p:stCondLst>
                                        </p:cTn>
                                        <p:tgtEl>
                                          <p:spTgt spid="164"/>
                                        </p:tgtEl>
                                        <p:attrNameLst>
                                          <p:attrName>style.visibility</p:attrName>
                                        </p:attrNameLst>
                                      </p:cBhvr>
                                      <p:to>
                                        <p:strVal val="visible"/>
                                      </p:to>
                                    </p:set>
                                    <p:anim calcmode="lin" valueType="num">
                                      <p:cBhvr>
                                        <p:cTn id="246" dur="250" fill="hold"/>
                                        <p:tgtEl>
                                          <p:spTgt spid="164"/>
                                        </p:tgtEl>
                                        <p:attrNameLst>
                                          <p:attrName>ppt_w</p:attrName>
                                        </p:attrNameLst>
                                      </p:cBhvr>
                                      <p:tavLst>
                                        <p:tav tm="0">
                                          <p:val>
                                            <p:fltVal val="0"/>
                                          </p:val>
                                        </p:tav>
                                        <p:tav tm="100000">
                                          <p:val>
                                            <p:strVal val="#ppt_w"/>
                                          </p:val>
                                        </p:tav>
                                      </p:tavLst>
                                    </p:anim>
                                    <p:anim calcmode="lin" valueType="num">
                                      <p:cBhvr>
                                        <p:cTn id="247" dur="250" fill="hold"/>
                                        <p:tgtEl>
                                          <p:spTgt spid="164"/>
                                        </p:tgtEl>
                                        <p:attrNameLst>
                                          <p:attrName>ppt_h</p:attrName>
                                        </p:attrNameLst>
                                      </p:cBhvr>
                                      <p:tavLst>
                                        <p:tav tm="0">
                                          <p:val>
                                            <p:fltVal val="0"/>
                                          </p:val>
                                        </p:tav>
                                        <p:tav tm="100000">
                                          <p:val>
                                            <p:strVal val="#ppt_h"/>
                                          </p:val>
                                        </p:tav>
                                      </p:tavLst>
                                    </p:anim>
                                    <p:animEffect transition="in" filter="fade">
                                      <p:cBhvr>
                                        <p:cTn id="248" dur="250"/>
                                        <p:tgtEl>
                                          <p:spTgt spid="164"/>
                                        </p:tgtEl>
                                      </p:cBhvr>
                                    </p:animEffect>
                                  </p:childTnLst>
                                </p:cTn>
                              </p:par>
                              <p:par>
                                <p:cTn id="249" presetID="53" presetClass="entr" presetSubtype="16" fill="hold" grpId="0" nodeType="withEffect">
                                  <p:stCondLst>
                                    <p:cond delay="7500"/>
                                  </p:stCondLst>
                                  <p:childTnLst>
                                    <p:set>
                                      <p:cBhvr>
                                        <p:cTn id="250" dur="1" fill="hold">
                                          <p:stCondLst>
                                            <p:cond delay="0"/>
                                          </p:stCondLst>
                                        </p:cTn>
                                        <p:tgtEl>
                                          <p:spTgt spid="165"/>
                                        </p:tgtEl>
                                        <p:attrNameLst>
                                          <p:attrName>style.visibility</p:attrName>
                                        </p:attrNameLst>
                                      </p:cBhvr>
                                      <p:to>
                                        <p:strVal val="visible"/>
                                      </p:to>
                                    </p:set>
                                    <p:anim calcmode="lin" valueType="num">
                                      <p:cBhvr>
                                        <p:cTn id="251" dur="250" fill="hold"/>
                                        <p:tgtEl>
                                          <p:spTgt spid="165"/>
                                        </p:tgtEl>
                                        <p:attrNameLst>
                                          <p:attrName>ppt_w</p:attrName>
                                        </p:attrNameLst>
                                      </p:cBhvr>
                                      <p:tavLst>
                                        <p:tav tm="0">
                                          <p:val>
                                            <p:fltVal val="0"/>
                                          </p:val>
                                        </p:tav>
                                        <p:tav tm="100000">
                                          <p:val>
                                            <p:strVal val="#ppt_w"/>
                                          </p:val>
                                        </p:tav>
                                      </p:tavLst>
                                    </p:anim>
                                    <p:anim calcmode="lin" valueType="num">
                                      <p:cBhvr>
                                        <p:cTn id="252" dur="250" fill="hold"/>
                                        <p:tgtEl>
                                          <p:spTgt spid="165"/>
                                        </p:tgtEl>
                                        <p:attrNameLst>
                                          <p:attrName>ppt_h</p:attrName>
                                        </p:attrNameLst>
                                      </p:cBhvr>
                                      <p:tavLst>
                                        <p:tav tm="0">
                                          <p:val>
                                            <p:fltVal val="0"/>
                                          </p:val>
                                        </p:tav>
                                        <p:tav tm="100000">
                                          <p:val>
                                            <p:strVal val="#ppt_h"/>
                                          </p:val>
                                        </p:tav>
                                      </p:tavLst>
                                    </p:anim>
                                    <p:animEffect transition="in" filter="fade">
                                      <p:cBhvr>
                                        <p:cTn id="253" dur="250"/>
                                        <p:tgtEl>
                                          <p:spTgt spid="165"/>
                                        </p:tgtEl>
                                      </p:cBhvr>
                                    </p:animEffect>
                                  </p:childTnLst>
                                </p:cTn>
                              </p:par>
                              <p:par>
                                <p:cTn id="254" presetID="53" presetClass="entr" presetSubtype="16" fill="hold" grpId="0" nodeType="withEffect">
                                  <p:stCondLst>
                                    <p:cond delay="11000"/>
                                  </p:stCondLst>
                                  <p:childTnLst>
                                    <p:set>
                                      <p:cBhvr>
                                        <p:cTn id="255" dur="1" fill="hold">
                                          <p:stCondLst>
                                            <p:cond delay="0"/>
                                          </p:stCondLst>
                                        </p:cTn>
                                        <p:tgtEl>
                                          <p:spTgt spid="166"/>
                                        </p:tgtEl>
                                        <p:attrNameLst>
                                          <p:attrName>style.visibility</p:attrName>
                                        </p:attrNameLst>
                                      </p:cBhvr>
                                      <p:to>
                                        <p:strVal val="visible"/>
                                      </p:to>
                                    </p:set>
                                    <p:anim calcmode="lin" valueType="num">
                                      <p:cBhvr>
                                        <p:cTn id="256" dur="250" fill="hold"/>
                                        <p:tgtEl>
                                          <p:spTgt spid="166"/>
                                        </p:tgtEl>
                                        <p:attrNameLst>
                                          <p:attrName>ppt_w</p:attrName>
                                        </p:attrNameLst>
                                      </p:cBhvr>
                                      <p:tavLst>
                                        <p:tav tm="0">
                                          <p:val>
                                            <p:fltVal val="0"/>
                                          </p:val>
                                        </p:tav>
                                        <p:tav tm="100000">
                                          <p:val>
                                            <p:strVal val="#ppt_w"/>
                                          </p:val>
                                        </p:tav>
                                      </p:tavLst>
                                    </p:anim>
                                    <p:anim calcmode="lin" valueType="num">
                                      <p:cBhvr>
                                        <p:cTn id="257" dur="250" fill="hold"/>
                                        <p:tgtEl>
                                          <p:spTgt spid="166"/>
                                        </p:tgtEl>
                                        <p:attrNameLst>
                                          <p:attrName>ppt_h</p:attrName>
                                        </p:attrNameLst>
                                      </p:cBhvr>
                                      <p:tavLst>
                                        <p:tav tm="0">
                                          <p:val>
                                            <p:fltVal val="0"/>
                                          </p:val>
                                        </p:tav>
                                        <p:tav tm="100000">
                                          <p:val>
                                            <p:strVal val="#ppt_h"/>
                                          </p:val>
                                        </p:tav>
                                      </p:tavLst>
                                    </p:anim>
                                    <p:animEffect transition="in" filter="fade">
                                      <p:cBhvr>
                                        <p:cTn id="258" dur="250"/>
                                        <p:tgtEl>
                                          <p:spTgt spid="166"/>
                                        </p:tgtEl>
                                      </p:cBhvr>
                                    </p:animEffect>
                                  </p:childTnLst>
                                </p:cTn>
                              </p:par>
                              <p:par>
                                <p:cTn id="259" presetID="53" presetClass="entr" presetSubtype="16" fill="hold" grpId="0" nodeType="withEffect">
                                  <p:stCondLst>
                                    <p:cond delay="12000"/>
                                  </p:stCondLst>
                                  <p:childTnLst>
                                    <p:set>
                                      <p:cBhvr>
                                        <p:cTn id="260" dur="1" fill="hold">
                                          <p:stCondLst>
                                            <p:cond delay="0"/>
                                          </p:stCondLst>
                                        </p:cTn>
                                        <p:tgtEl>
                                          <p:spTgt spid="167"/>
                                        </p:tgtEl>
                                        <p:attrNameLst>
                                          <p:attrName>style.visibility</p:attrName>
                                        </p:attrNameLst>
                                      </p:cBhvr>
                                      <p:to>
                                        <p:strVal val="visible"/>
                                      </p:to>
                                    </p:set>
                                    <p:anim calcmode="lin" valueType="num">
                                      <p:cBhvr>
                                        <p:cTn id="261" dur="250" fill="hold"/>
                                        <p:tgtEl>
                                          <p:spTgt spid="167"/>
                                        </p:tgtEl>
                                        <p:attrNameLst>
                                          <p:attrName>ppt_w</p:attrName>
                                        </p:attrNameLst>
                                      </p:cBhvr>
                                      <p:tavLst>
                                        <p:tav tm="0">
                                          <p:val>
                                            <p:fltVal val="0"/>
                                          </p:val>
                                        </p:tav>
                                        <p:tav tm="100000">
                                          <p:val>
                                            <p:strVal val="#ppt_w"/>
                                          </p:val>
                                        </p:tav>
                                      </p:tavLst>
                                    </p:anim>
                                    <p:anim calcmode="lin" valueType="num">
                                      <p:cBhvr>
                                        <p:cTn id="262" dur="250" fill="hold"/>
                                        <p:tgtEl>
                                          <p:spTgt spid="167"/>
                                        </p:tgtEl>
                                        <p:attrNameLst>
                                          <p:attrName>ppt_h</p:attrName>
                                        </p:attrNameLst>
                                      </p:cBhvr>
                                      <p:tavLst>
                                        <p:tav tm="0">
                                          <p:val>
                                            <p:fltVal val="0"/>
                                          </p:val>
                                        </p:tav>
                                        <p:tav tm="100000">
                                          <p:val>
                                            <p:strVal val="#ppt_h"/>
                                          </p:val>
                                        </p:tav>
                                      </p:tavLst>
                                    </p:anim>
                                    <p:animEffect transition="in" filter="fade">
                                      <p:cBhvr>
                                        <p:cTn id="263" dur="250"/>
                                        <p:tgtEl>
                                          <p:spTgt spid="167"/>
                                        </p:tgtEl>
                                      </p:cBhvr>
                                    </p:animEffect>
                                  </p:childTnLst>
                                </p:cTn>
                              </p:par>
                              <p:par>
                                <p:cTn id="264" presetID="53" presetClass="entr" presetSubtype="16" fill="hold" nodeType="withEffect">
                                  <p:stCondLst>
                                    <p:cond delay="6000"/>
                                  </p:stCondLst>
                                  <p:childTnLst>
                                    <p:set>
                                      <p:cBhvr>
                                        <p:cTn id="265" dur="1" fill="hold">
                                          <p:stCondLst>
                                            <p:cond delay="0"/>
                                          </p:stCondLst>
                                        </p:cTn>
                                        <p:tgtEl>
                                          <p:spTgt spid="168"/>
                                        </p:tgtEl>
                                        <p:attrNameLst>
                                          <p:attrName>style.visibility</p:attrName>
                                        </p:attrNameLst>
                                      </p:cBhvr>
                                      <p:to>
                                        <p:strVal val="visible"/>
                                      </p:to>
                                    </p:set>
                                    <p:anim calcmode="lin" valueType="num">
                                      <p:cBhvr>
                                        <p:cTn id="266" dur="250" fill="hold"/>
                                        <p:tgtEl>
                                          <p:spTgt spid="168"/>
                                        </p:tgtEl>
                                        <p:attrNameLst>
                                          <p:attrName>ppt_w</p:attrName>
                                        </p:attrNameLst>
                                      </p:cBhvr>
                                      <p:tavLst>
                                        <p:tav tm="0">
                                          <p:val>
                                            <p:fltVal val="0"/>
                                          </p:val>
                                        </p:tav>
                                        <p:tav tm="100000">
                                          <p:val>
                                            <p:strVal val="#ppt_w"/>
                                          </p:val>
                                        </p:tav>
                                      </p:tavLst>
                                    </p:anim>
                                    <p:anim calcmode="lin" valueType="num">
                                      <p:cBhvr>
                                        <p:cTn id="267" dur="250" fill="hold"/>
                                        <p:tgtEl>
                                          <p:spTgt spid="168"/>
                                        </p:tgtEl>
                                        <p:attrNameLst>
                                          <p:attrName>ppt_h</p:attrName>
                                        </p:attrNameLst>
                                      </p:cBhvr>
                                      <p:tavLst>
                                        <p:tav tm="0">
                                          <p:val>
                                            <p:fltVal val="0"/>
                                          </p:val>
                                        </p:tav>
                                        <p:tav tm="100000">
                                          <p:val>
                                            <p:strVal val="#ppt_h"/>
                                          </p:val>
                                        </p:tav>
                                      </p:tavLst>
                                    </p:anim>
                                    <p:animEffect transition="in" filter="fade">
                                      <p:cBhvr>
                                        <p:cTn id="268" dur="250"/>
                                        <p:tgtEl>
                                          <p:spTgt spid="168"/>
                                        </p:tgtEl>
                                      </p:cBhvr>
                                    </p:animEffect>
                                  </p:childTnLst>
                                </p:cTn>
                              </p:par>
                              <p:par>
                                <p:cTn id="269" presetID="53" presetClass="entr" presetSubtype="16" fill="hold" nodeType="withEffect">
                                  <p:stCondLst>
                                    <p:cond delay="10500"/>
                                  </p:stCondLst>
                                  <p:childTnLst>
                                    <p:set>
                                      <p:cBhvr>
                                        <p:cTn id="270" dur="1" fill="hold">
                                          <p:stCondLst>
                                            <p:cond delay="0"/>
                                          </p:stCondLst>
                                        </p:cTn>
                                        <p:tgtEl>
                                          <p:spTgt spid="169"/>
                                        </p:tgtEl>
                                        <p:attrNameLst>
                                          <p:attrName>style.visibility</p:attrName>
                                        </p:attrNameLst>
                                      </p:cBhvr>
                                      <p:to>
                                        <p:strVal val="visible"/>
                                      </p:to>
                                    </p:set>
                                    <p:anim calcmode="lin" valueType="num">
                                      <p:cBhvr>
                                        <p:cTn id="271" dur="250" fill="hold"/>
                                        <p:tgtEl>
                                          <p:spTgt spid="169"/>
                                        </p:tgtEl>
                                        <p:attrNameLst>
                                          <p:attrName>ppt_w</p:attrName>
                                        </p:attrNameLst>
                                      </p:cBhvr>
                                      <p:tavLst>
                                        <p:tav tm="0">
                                          <p:val>
                                            <p:fltVal val="0"/>
                                          </p:val>
                                        </p:tav>
                                        <p:tav tm="100000">
                                          <p:val>
                                            <p:strVal val="#ppt_w"/>
                                          </p:val>
                                        </p:tav>
                                      </p:tavLst>
                                    </p:anim>
                                    <p:anim calcmode="lin" valueType="num">
                                      <p:cBhvr>
                                        <p:cTn id="272" dur="250" fill="hold"/>
                                        <p:tgtEl>
                                          <p:spTgt spid="169"/>
                                        </p:tgtEl>
                                        <p:attrNameLst>
                                          <p:attrName>ppt_h</p:attrName>
                                        </p:attrNameLst>
                                      </p:cBhvr>
                                      <p:tavLst>
                                        <p:tav tm="0">
                                          <p:val>
                                            <p:fltVal val="0"/>
                                          </p:val>
                                        </p:tav>
                                        <p:tav tm="100000">
                                          <p:val>
                                            <p:strVal val="#ppt_h"/>
                                          </p:val>
                                        </p:tav>
                                      </p:tavLst>
                                    </p:anim>
                                    <p:animEffect transition="in" filter="fade">
                                      <p:cBhvr>
                                        <p:cTn id="273" dur="250"/>
                                        <p:tgtEl>
                                          <p:spTgt spid="169"/>
                                        </p:tgtEl>
                                      </p:cBhvr>
                                    </p:animEffect>
                                  </p:childTnLst>
                                </p:cTn>
                              </p:par>
                              <p:par>
                                <p:cTn id="274" presetID="53" presetClass="entr" presetSubtype="16" fill="hold" nodeType="withEffect">
                                  <p:stCondLst>
                                    <p:cond delay="11500"/>
                                  </p:stCondLst>
                                  <p:childTnLst>
                                    <p:set>
                                      <p:cBhvr>
                                        <p:cTn id="275" dur="1" fill="hold">
                                          <p:stCondLst>
                                            <p:cond delay="0"/>
                                          </p:stCondLst>
                                        </p:cTn>
                                        <p:tgtEl>
                                          <p:spTgt spid="202"/>
                                        </p:tgtEl>
                                        <p:attrNameLst>
                                          <p:attrName>style.visibility</p:attrName>
                                        </p:attrNameLst>
                                      </p:cBhvr>
                                      <p:to>
                                        <p:strVal val="visible"/>
                                      </p:to>
                                    </p:set>
                                    <p:anim calcmode="lin" valueType="num">
                                      <p:cBhvr>
                                        <p:cTn id="276" dur="250" fill="hold"/>
                                        <p:tgtEl>
                                          <p:spTgt spid="202"/>
                                        </p:tgtEl>
                                        <p:attrNameLst>
                                          <p:attrName>ppt_w</p:attrName>
                                        </p:attrNameLst>
                                      </p:cBhvr>
                                      <p:tavLst>
                                        <p:tav tm="0">
                                          <p:val>
                                            <p:fltVal val="0"/>
                                          </p:val>
                                        </p:tav>
                                        <p:tav tm="100000">
                                          <p:val>
                                            <p:strVal val="#ppt_w"/>
                                          </p:val>
                                        </p:tav>
                                      </p:tavLst>
                                    </p:anim>
                                    <p:anim calcmode="lin" valueType="num">
                                      <p:cBhvr>
                                        <p:cTn id="277" dur="250" fill="hold"/>
                                        <p:tgtEl>
                                          <p:spTgt spid="202"/>
                                        </p:tgtEl>
                                        <p:attrNameLst>
                                          <p:attrName>ppt_h</p:attrName>
                                        </p:attrNameLst>
                                      </p:cBhvr>
                                      <p:tavLst>
                                        <p:tav tm="0">
                                          <p:val>
                                            <p:fltVal val="0"/>
                                          </p:val>
                                        </p:tav>
                                        <p:tav tm="100000">
                                          <p:val>
                                            <p:strVal val="#ppt_h"/>
                                          </p:val>
                                        </p:tav>
                                      </p:tavLst>
                                    </p:anim>
                                    <p:animEffect transition="in" filter="fade">
                                      <p:cBhvr>
                                        <p:cTn id="278" dur="250"/>
                                        <p:tgtEl>
                                          <p:spTgt spid="202"/>
                                        </p:tgtEl>
                                      </p:cBhvr>
                                    </p:animEffect>
                                  </p:childTnLst>
                                </p:cTn>
                              </p:par>
                              <p:par>
                                <p:cTn id="279" presetID="53" presetClass="entr" presetSubtype="16" fill="hold" nodeType="withEffect">
                                  <p:stCondLst>
                                    <p:cond delay="7000"/>
                                  </p:stCondLst>
                                  <p:childTnLst>
                                    <p:set>
                                      <p:cBhvr>
                                        <p:cTn id="280" dur="1" fill="hold">
                                          <p:stCondLst>
                                            <p:cond delay="0"/>
                                          </p:stCondLst>
                                        </p:cTn>
                                        <p:tgtEl>
                                          <p:spTgt spid="215"/>
                                        </p:tgtEl>
                                        <p:attrNameLst>
                                          <p:attrName>style.visibility</p:attrName>
                                        </p:attrNameLst>
                                      </p:cBhvr>
                                      <p:to>
                                        <p:strVal val="visible"/>
                                      </p:to>
                                    </p:set>
                                    <p:anim calcmode="lin" valueType="num">
                                      <p:cBhvr>
                                        <p:cTn id="281" dur="250" fill="hold"/>
                                        <p:tgtEl>
                                          <p:spTgt spid="215"/>
                                        </p:tgtEl>
                                        <p:attrNameLst>
                                          <p:attrName>ppt_w</p:attrName>
                                        </p:attrNameLst>
                                      </p:cBhvr>
                                      <p:tavLst>
                                        <p:tav tm="0">
                                          <p:val>
                                            <p:fltVal val="0"/>
                                          </p:val>
                                        </p:tav>
                                        <p:tav tm="100000">
                                          <p:val>
                                            <p:strVal val="#ppt_w"/>
                                          </p:val>
                                        </p:tav>
                                      </p:tavLst>
                                    </p:anim>
                                    <p:anim calcmode="lin" valueType="num">
                                      <p:cBhvr>
                                        <p:cTn id="282" dur="250" fill="hold"/>
                                        <p:tgtEl>
                                          <p:spTgt spid="215"/>
                                        </p:tgtEl>
                                        <p:attrNameLst>
                                          <p:attrName>ppt_h</p:attrName>
                                        </p:attrNameLst>
                                      </p:cBhvr>
                                      <p:tavLst>
                                        <p:tav tm="0">
                                          <p:val>
                                            <p:fltVal val="0"/>
                                          </p:val>
                                        </p:tav>
                                        <p:tav tm="100000">
                                          <p:val>
                                            <p:strVal val="#ppt_h"/>
                                          </p:val>
                                        </p:tav>
                                      </p:tavLst>
                                    </p:anim>
                                    <p:animEffect transition="in" filter="fade">
                                      <p:cBhvr>
                                        <p:cTn id="283" dur="250"/>
                                        <p:tgtEl>
                                          <p:spTgt spid="215"/>
                                        </p:tgtEl>
                                      </p:cBhvr>
                                    </p:animEffect>
                                  </p:childTnLst>
                                </p:cTn>
                              </p:par>
                              <p:par>
                                <p:cTn id="284" presetID="53" presetClass="entr" presetSubtype="16" fill="hold" nodeType="withEffect">
                                  <p:stCondLst>
                                    <p:cond delay="8500"/>
                                  </p:stCondLst>
                                  <p:childTnLst>
                                    <p:set>
                                      <p:cBhvr>
                                        <p:cTn id="285" dur="1" fill="hold">
                                          <p:stCondLst>
                                            <p:cond delay="0"/>
                                          </p:stCondLst>
                                        </p:cTn>
                                        <p:tgtEl>
                                          <p:spTgt spid="67"/>
                                        </p:tgtEl>
                                        <p:attrNameLst>
                                          <p:attrName>style.visibility</p:attrName>
                                        </p:attrNameLst>
                                      </p:cBhvr>
                                      <p:to>
                                        <p:strVal val="visible"/>
                                      </p:to>
                                    </p:set>
                                    <p:anim calcmode="lin" valueType="num">
                                      <p:cBhvr>
                                        <p:cTn id="286" dur="250" fill="hold"/>
                                        <p:tgtEl>
                                          <p:spTgt spid="67"/>
                                        </p:tgtEl>
                                        <p:attrNameLst>
                                          <p:attrName>ppt_w</p:attrName>
                                        </p:attrNameLst>
                                      </p:cBhvr>
                                      <p:tavLst>
                                        <p:tav tm="0">
                                          <p:val>
                                            <p:fltVal val="0"/>
                                          </p:val>
                                        </p:tav>
                                        <p:tav tm="100000">
                                          <p:val>
                                            <p:strVal val="#ppt_w"/>
                                          </p:val>
                                        </p:tav>
                                      </p:tavLst>
                                    </p:anim>
                                    <p:anim calcmode="lin" valueType="num">
                                      <p:cBhvr>
                                        <p:cTn id="287" dur="250" fill="hold"/>
                                        <p:tgtEl>
                                          <p:spTgt spid="67"/>
                                        </p:tgtEl>
                                        <p:attrNameLst>
                                          <p:attrName>ppt_h</p:attrName>
                                        </p:attrNameLst>
                                      </p:cBhvr>
                                      <p:tavLst>
                                        <p:tav tm="0">
                                          <p:val>
                                            <p:fltVal val="0"/>
                                          </p:val>
                                        </p:tav>
                                        <p:tav tm="100000">
                                          <p:val>
                                            <p:strVal val="#ppt_h"/>
                                          </p:val>
                                        </p:tav>
                                      </p:tavLst>
                                    </p:anim>
                                    <p:animEffect transition="in" filter="fade">
                                      <p:cBhvr>
                                        <p:cTn id="288" dur="250"/>
                                        <p:tgtEl>
                                          <p:spTgt spid="67"/>
                                        </p:tgtEl>
                                      </p:cBhvr>
                                    </p:animEffect>
                                  </p:childTnLst>
                                </p:cTn>
                              </p:par>
                              <p:par>
                                <p:cTn id="289" presetID="53" presetClass="entr" presetSubtype="16" fill="hold" nodeType="withEffect">
                                  <p:stCondLst>
                                    <p:cond delay="13000"/>
                                  </p:stCondLst>
                                  <p:childTnLst>
                                    <p:set>
                                      <p:cBhvr>
                                        <p:cTn id="290" dur="1" fill="hold">
                                          <p:stCondLst>
                                            <p:cond delay="0"/>
                                          </p:stCondLst>
                                        </p:cTn>
                                        <p:tgtEl>
                                          <p:spTgt spid="66"/>
                                        </p:tgtEl>
                                        <p:attrNameLst>
                                          <p:attrName>style.visibility</p:attrName>
                                        </p:attrNameLst>
                                      </p:cBhvr>
                                      <p:to>
                                        <p:strVal val="visible"/>
                                      </p:to>
                                    </p:set>
                                    <p:anim calcmode="lin" valueType="num">
                                      <p:cBhvr>
                                        <p:cTn id="291" dur="250" fill="hold"/>
                                        <p:tgtEl>
                                          <p:spTgt spid="66"/>
                                        </p:tgtEl>
                                        <p:attrNameLst>
                                          <p:attrName>ppt_w</p:attrName>
                                        </p:attrNameLst>
                                      </p:cBhvr>
                                      <p:tavLst>
                                        <p:tav tm="0">
                                          <p:val>
                                            <p:fltVal val="0"/>
                                          </p:val>
                                        </p:tav>
                                        <p:tav tm="100000">
                                          <p:val>
                                            <p:strVal val="#ppt_w"/>
                                          </p:val>
                                        </p:tav>
                                      </p:tavLst>
                                    </p:anim>
                                    <p:anim calcmode="lin" valueType="num">
                                      <p:cBhvr>
                                        <p:cTn id="292" dur="250" fill="hold"/>
                                        <p:tgtEl>
                                          <p:spTgt spid="66"/>
                                        </p:tgtEl>
                                        <p:attrNameLst>
                                          <p:attrName>ppt_h</p:attrName>
                                        </p:attrNameLst>
                                      </p:cBhvr>
                                      <p:tavLst>
                                        <p:tav tm="0">
                                          <p:val>
                                            <p:fltVal val="0"/>
                                          </p:val>
                                        </p:tav>
                                        <p:tav tm="100000">
                                          <p:val>
                                            <p:strVal val="#ppt_h"/>
                                          </p:val>
                                        </p:tav>
                                      </p:tavLst>
                                    </p:anim>
                                    <p:animEffect transition="in" filter="fade">
                                      <p:cBhvr>
                                        <p:cTn id="293" dur="250"/>
                                        <p:tgtEl>
                                          <p:spTgt spid="66"/>
                                        </p:tgtEl>
                                      </p:cBhvr>
                                    </p:animEffect>
                                  </p:childTnLst>
                                </p:cTn>
                              </p:par>
                              <p:par>
                                <p:cTn id="294" presetID="53" presetClass="entr" presetSubtype="16" fill="hold" nodeType="withEffect">
                                  <p:stCondLst>
                                    <p:cond delay="8000"/>
                                  </p:stCondLst>
                                  <p:childTnLst>
                                    <p:set>
                                      <p:cBhvr>
                                        <p:cTn id="295" dur="1" fill="hold">
                                          <p:stCondLst>
                                            <p:cond delay="0"/>
                                          </p:stCondLst>
                                        </p:cTn>
                                        <p:tgtEl>
                                          <p:spTgt spid="233"/>
                                        </p:tgtEl>
                                        <p:attrNameLst>
                                          <p:attrName>style.visibility</p:attrName>
                                        </p:attrNameLst>
                                      </p:cBhvr>
                                      <p:to>
                                        <p:strVal val="visible"/>
                                      </p:to>
                                    </p:set>
                                    <p:anim calcmode="lin" valueType="num">
                                      <p:cBhvr>
                                        <p:cTn id="296" dur="250" fill="hold"/>
                                        <p:tgtEl>
                                          <p:spTgt spid="233"/>
                                        </p:tgtEl>
                                        <p:attrNameLst>
                                          <p:attrName>ppt_w</p:attrName>
                                        </p:attrNameLst>
                                      </p:cBhvr>
                                      <p:tavLst>
                                        <p:tav tm="0">
                                          <p:val>
                                            <p:fltVal val="0"/>
                                          </p:val>
                                        </p:tav>
                                        <p:tav tm="100000">
                                          <p:val>
                                            <p:strVal val="#ppt_w"/>
                                          </p:val>
                                        </p:tav>
                                      </p:tavLst>
                                    </p:anim>
                                    <p:anim calcmode="lin" valueType="num">
                                      <p:cBhvr>
                                        <p:cTn id="297" dur="250" fill="hold"/>
                                        <p:tgtEl>
                                          <p:spTgt spid="233"/>
                                        </p:tgtEl>
                                        <p:attrNameLst>
                                          <p:attrName>ppt_h</p:attrName>
                                        </p:attrNameLst>
                                      </p:cBhvr>
                                      <p:tavLst>
                                        <p:tav tm="0">
                                          <p:val>
                                            <p:fltVal val="0"/>
                                          </p:val>
                                        </p:tav>
                                        <p:tav tm="100000">
                                          <p:val>
                                            <p:strVal val="#ppt_h"/>
                                          </p:val>
                                        </p:tav>
                                      </p:tavLst>
                                    </p:anim>
                                    <p:animEffect transition="in" filter="fade">
                                      <p:cBhvr>
                                        <p:cTn id="298" dur="250"/>
                                        <p:tgtEl>
                                          <p:spTgt spid="233"/>
                                        </p:tgtEl>
                                      </p:cBhvr>
                                    </p:animEffect>
                                  </p:childTnLst>
                                </p:cTn>
                              </p:par>
                              <p:par>
                                <p:cTn id="299" presetID="53" presetClass="entr" presetSubtype="16" fill="hold" nodeType="withEffect">
                                  <p:stCondLst>
                                    <p:cond delay="12500"/>
                                  </p:stCondLst>
                                  <p:childTnLst>
                                    <p:set>
                                      <p:cBhvr>
                                        <p:cTn id="300" dur="1" fill="hold">
                                          <p:stCondLst>
                                            <p:cond delay="0"/>
                                          </p:stCondLst>
                                        </p:cTn>
                                        <p:tgtEl>
                                          <p:spTgt spid="234"/>
                                        </p:tgtEl>
                                        <p:attrNameLst>
                                          <p:attrName>style.visibility</p:attrName>
                                        </p:attrNameLst>
                                      </p:cBhvr>
                                      <p:to>
                                        <p:strVal val="visible"/>
                                      </p:to>
                                    </p:set>
                                    <p:anim calcmode="lin" valueType="num">
                                      <p:cBhvr>
                                        <p:cTn id="301" dur="250" fill="hold"/>
                                        <p:tgtEl>
                                          <p:spTgt spid="234"/>
                                        </p:tgtEl>
                                        <p:attrNameLst>
                                          <p:attrName>ppt_w</p:attrName>
                                        </p:attrNameLst>
                                      </p:cBhvr>
                                      <p:tavLst>
                                        <p:tav tm="0">
                                          <p:val>
                                            <p:fltVal val="0"/>
                                          </p:val>
                                        </p:tav>
                                        <p:tav tm="100000">
                                          <p:val>
                                            <p:strVal val="#ppt_w"/>
                                          </p:val>
                                        </p:tav>
                                      </p:tavLst>
                                    </p:anim>
                                    <p:anim calcmode="lin" valueType="num">
                                      <p:cBhvr>
                                        <p:cTn id="302" dur="250" fill="hold"/>
                                        <p:tgtEl>
                                          <p:spTgt spid="234"/>
                                        </p:tgtEl>
                                        <p:attrNameLst>
                                          <p:attrName>ppt_h</p:attrName>
                                        </p:attrNameLst>
                                      </p:cBhvr>
                                      <p:tavLst>
                                        <p:tav tm="0">
                                          <p:val>
                                            <p:fltVal val="0"/>
                                          </p:val>
                                        </p:tav>
                                        <p:tav tm="100000">
                                          <p:val>
                                            <p:strVal val="#ppt_h"/>
                                          </p:val>
                                        </p:tav>
                                      </p:tavLst>
                                    </p:anim>
                                    <p:animEffect transition="in" filter="fade">
                                      <p:cBhvr>
                                        <p:cTn id="303" dur="250"/>
                                        <p:tgtEl>
                                          <p:spTgt spid="234"/>
                                        </p:tgtEl>
                                      </p:cBhvr>
                                    </p:animEffect>
                                  </p:childTnLst>
                                </p:cTn>
                              </p:par>
                              <p:par>
                                <p:cTn id="304" presetID="53" presetClass="entr" presetSubtype="16" fill="hold" nodeType="withEffect">
                                  <p:stCondLst>
                                    <p:cond delay="8000"/>
                                  </p:stCondLst>
                                  <p:childTnLst>
                                    <p:set>
                                      <p:cBhvr>
                                        <p:cTn id="305" dur="1" fill="hold">
                                          <p:stCondLst>
                                            <p:cond delay="0"/>
                                          </p:stCondLst>
                                        </p:cTn>
                                        <p:tgtEl>
                                          <p:spTgt spid="235"/>
                                        </p:tgtEl>
                                        <p:attrNameLst>
                                          <p:attrName>style.visibility</p:attrName>
                                        </p:attrNameLst>
                                      </p:cBhvr>
                                      <p:to>
                                        <p:strVal val="visible"/>
                                      </p:to>
                                    </p:set>
                                    <p:anim calcmode="lin" valueType="num">
                                      <p:cBhvr>
                                        <p:cTn id="306" dur="250" fill="hold"/>
                                        <p:tgtEl>
                                          <p:spTgt spid="235"/>
                                        </p:tgtEl>
                                        <p:attrNameLst>
                                          <p:attrName>ppt_w</p:attrName>
                                        </p:attrNameLst>
                                      </p:cBhvr>
                                      <p:tavLst>
                                        <p:tav tm="0">
                                          <p:val>
                                            <p:fltVal val="0"/>
                                          </p:val>
                                        </p:tav>
                                        <p:tav tm="100000">
                                          <p:val>
                                            <p:strVal val="#ppt_w"/>
                                          </p:val>
                                        </p:tav>
                                      </p:tavLst>
                                    </p:anim>
                                    <p:anim calcmode="lin" valueType="num">
                                      <p:cBhvr>
                                        <p:cTn id="307" dur="250" fill="hold"/>
                                        <p:tgtEl>
                                          <p:spTgt spid="235"/>
                                        </p:tgtEl>
                                        <p:attrNameLst>
                                          <p:attrName>ppt_h</p:attrName>
                                        </p:attrNameLst>
                                      </p:cBhvr>
                                      <p:tavLst>
                                        <p:tav tm="0">
                                          <p:val>
                                            <p:fltVal val="0"/>
                                          </p:val>
                                        </p:tav>
                                        <p:tav tm="100000">
                                          <p:val>
                                            <p:strVal val="#ppt_h"/>
                                          </p:val>
                                        </p:tav>
                                      </p:tavLst>
                                    </p:anim>
                                    <p:animEffect transition="in" filter="fade">
                                      <p:cBhvr>
                                        <p:cTn id="308" dur="250"/>
                                        <p:tgtEl>
                                          <p:spTgt spid="235"/>
                                        </p:tgtEl>
                                      </p:cBhvr>
                                    </p:animEffect>
                                  </p:childTnLst>
                                </p:cTn>
                              </p:par>
                              <p:par>
                                <p:cTn id="309" presetID="53" presetClass="entr" presetSubtype="16" fill="hold" nodeType="withEffect">
                                  <p:stCondLst>
                                    <p:cond delay="12500"/>
                                  </p:stCondLst>
                                  <p:childTnLst>
                                    <p:set>
                                      <p:cBhvr>
                                        <p:cTn id="310" dur="1" fill="hold">
                                          <p:stCondLst>
                                            <p:cond delay="0"/>
                                          </p:stCondLst>
                                        </p:cTn>
                                        <p:tgtEl>
                                          <p:spTgt spid="236"/>
                                        </p:tgtEl>
                                        <p:attrNameLst>
                                          <p:attrName>style.visibility</p:attrName>
                                        </p:attrNameLst>
                                      </p:cBhvr>
                                      <p:to>
                                        <p:strVal val="visible"/>
                                      </p:to>
                                    </p:set>
                                    <p:anim calcmode="lin" valueType="num">
                                      <p:cBhvr>
                                        <p:cTn id="311" dur="250" fill="hold"/>
                                        <p:tgtEl>
                                          <p:spTgt spid="236"/>
                                        </p:tgtEl>
                                        <p:attrNameLst>
                                          <p:attrName>ppt_w</p:attrName>
                                        </p:attrNameLst>
                                      </p:cBhvr>
                                      <p:tavLst>
                                        <p:tav tm="0">
                                          <p:val>
                                            <p:fltVal val="0"/>
                                          </p:val>
                                        </p:tav>
                                        <p:tav tm="100000">
                                          <p:val>
                                            <p:strVal val="#ppt_w"/>
                                          </p:val>
                                        </p:tav>
                                      </p:tavLst>
                                    </p:anim>
                                    <p:anim calcmode="lin" valueType="num">
                                      <p:cBhvr>
                                        <p:cTn id="312" dur="250" fill="hold"/>
                                        <p:tgtEl>
                                          <p:spTgt spid="236"/>
                                        </p:tgtEl>
                                        <p:attrNameLst>
                                          <p:attrName>ppt_h</p:attrName>
                                        </p:attrNameLst>
                                      </p:cBhvr>
                                      <p:tavLst>
                                        <p:tav tm="0">
                                          <p:val>
                                            <p:fltVal val="0"/>
                                          </p:val>
                                        </p:tav>
                                        <p:tav tm="100000">
                                          <p:val>
                                            <p:strVal val="#ppt_h"/>
                                          </p:val>
                                        </p:tav>
                                      </p:tavLst>
                                    </p:anim>
                                    <p:animEffect transition="in" filter="fade">
                                      <p:cBhvr>
                                        <p:cTn id="313" dur="250"/>
                                        <p:tgtEl>
                                          <p:spTgt spid="236"/>
                                        </p:tgtEl>
                                      </p:cBhvr>
                                    </p:animEffect>
                                  </p:childTnLst>
                                </p:cTn>
                              </p:par>
                              <p:par>
                                <p:cTn id="314" presetID="53" presetClass="entr" presetSubtype="16" fill="hold" nodeType="withEffect">
                                  <p:stCondLst>
                                    <p:cond delay="14000"/>
                                  </p:stCondLst>
                                  <p:childTnLst>
                                    <p:set>
                                      <p:cBhvr>
                                        <p:cTn id="315" dur="1" fill="hold">
                                          <p:stCondLst>
                                            <p:cond delay="0"/>
                                          </p:stCondLst>
                                        </p:cTn>
                                        <p:tgtEl>
                                          <p:spTgt spid="68"/>
                                        </p:tgtEl>
                                        <p:attrNameLst>
                                          <p:attrName>style.visibility</p:attrName>
                                        </p:attrNameLst>
                                      </p:cBhvr>
                                      <p:to>
                                        <p:strVal val="visible"/>
                                      </p:to>
                                    </p:set>
                                    <p:anim calcmode="lin" valueType="num">
                                      <p:cBhvr>
                                        <p:cTn id="316" dur="250" fill="hold"/>
                                        <p:tgtEl>
                                          <p:spTgt spid="68"/>
                                        </p:tgtEl>
                                        <p:attrNameLst>
                                          <p:attrName>ppt_w</p:attrName>
                                        </p:attrNameLst>
                                      </p:cBhvr>
                                      <p:tavLst>
                                        <p:tav tm="0">
                                          <p:val>
                                            <p:fltVal val="0"/>
                                          </p:val>
                                        </p:tav>
                                        <p:tav tm="100000">
                                          <p:val>
                                            <p:strVal val="#ppt_w"/>
                                          </p:val>
                                        </p:tav>
                                      </p:tavLst>
                                    </p:anim>
                                    <p:anim calcmode="lin" valueType="num">
                                      <p:cBhvr>
                                        <p:cTn id="317" dur="250" fill="hold"/>
                                        <p:tgtEl>
                                          <p:spTgt spid="68"/>
                                        </p:tgtEl>
                                        <p:attrNameLst>
                                          <p:attrName>ppt_h</p:attrName>
                                        </p:attrNameLst>
                                      </p:cBhvr>
                                      <p:tavLst>
                                        <p:tav tm="0">
                                          <p:val>
                                            <p:fltVal val="0"/>
                                          </p:val>
                                        </p:tav>
                                        <p:tav tm="100000">
                                          <p:val>
                                            <p:strVal val="#ppt_h"/>
                                          </p:val>
                                        </p:tav>
                                      </p:tavLst>
                                    </p:anim>
                                    <p:animEffect transition="in" filter="fade">
                                      <p:cBhvr>
                                        <p:cTn id="318" dur="250"/>
                                        <p:tgtEl>
                                          <p:spTgt spid="68"/>
                                        </p:tgtEl>
                                      </p:cBhvr>
                                    </p:animEffect>
                                  </p:childTnLst>
                                </p:cTn>
                              </p:par>
                              <p:par>
                                <p:cTn id="319" presetID="53" presetClass="entr" presetSubtype="16" fill="hold" nodeType="withEffect">
                                  <p:stCondLst>
                                    <p:cond delay="13500"/>
                                  </p:stCondLst>
                                  <p:childTnLst>
                                    <p:set>
                                      <p:cBhvr>
                                        <p:cTn id="320" dur="1" fill="hold">
                                          <p:stCondLst>
                                            <p:cond delay="0"/>
                                          </p:stCondLst>
                                        </p:cTn>
                                        <p:tgtEl>
                                          <p:spTgt spid="253"/>
                                        </p:tgtEl>
                                        <p:attrNameLst>
                                          <p:attrName>style.visibility</p:attrName>
                                        </p:attrNameLst>
                                      </p:cBhvr>
                                      <p:to>
                                        <p:strVal val="visible"/>
                                      </p:to>
                                    </p:set>
                                    <p:anim calcmode="lin" valueType="num">
                                      <p:cBhvr>
                                        <p:cTn id="321" dur="250" fill="hold"/>
                                        <p:tgtEl>
                                          <p:spTgt spid="253"/>
                                        </p:tgtEl>
                                        <p:attrNameLst>
                                          <p:attrName>ppt_w</p:attrName>
                                        </p:attrNameLst>
                                      </p:cBhvr>
                                      <p:tavLst>
                                        <p:tav tm="0">
                                          <p:val>
                                            <p:fltVal val="0"/>
                                          </p:val>
                                        </p:tav>
                                        <p:tav tm="100000">
                                          <p:val>
                                            <p:strVal val="#ppt_w"/>
                                          </p:val>
                                        </p:tav>
                                      </p:tavLst>
                                    </p:anim>
                                    <p:anim calcmode="lin" valueType="num">
                                      <p:cBhvr>
                                        <p:cTn id="322" dur="250" fill="hold"/>
                                        <p:tgtEl>
                                          <p:spTgt spid="253"/>
                                        </p:tgtEl>
                                        <p:attrNameLst>
                                          <p:attrName>ppt_h</p:attrName>
                                        </p:attrNameLst>
                                      </p:cBhvr>
                                      <p:tavLst>
                                        <p:tav tm="0">
                                          <p:val>
                                            <p:fltVal val="0"/>
                                          </p:val>
                                        </p:tav>
                                        <p:tav tm="100000">
                                          <p:val>
                                            <p:strVal val="#ppt_h"/>
                                          </p:val>
                                        </p:tav>
                                      </p:tavLst>
                                    </p:anim>
                                    <p:animEffect transition="in" filter="fade">
                                      <p:cBhvr>
                                        <p:cTn id="323" dur="250"/>
                                        <p:tgtEl>
                                          <p:spTgt spid="253"/>
                                        </p:tgtEl>
                                      </p:cBhvr>
                                    </p:animEffect>
                                  </p:childTnLst>
                                </p:cTn>
                              </p:par>
                              <p:par>
                                <p:cTn id="324" presetID="53" presetClass="entr" presetSubtype="16" fill="hold" nodeType="withEffect">
                                  <p:stCondLst>
                                    <p:cond delay="13500"/>
                                  </p:stCondLst>
                                  <p:childTnLst>
                                    <p:set>
                                      <p:cBhvr>
                                        <p:cTn id="325" dur="1" fill="hold">
                                          <p:stCondLst>
                                            <p:cond delay="0"/>
                                          </p:stCondLst>
                                        </p:cTn>
                                        <p:tgtEl>
                                          <p:spTgt spid="254"/>
                                        </p:tgtEl>
                                        <p:attrNameLst>
                                          <p:attrName>style.visibility</p:attrName>
                                        </p:attrNameLst>
                                      </p:cBhvr>
                                      <p:to>
                                        <p:strVal val="visible"/>
                                      </p:to>
                                    </p:set>
                                    <p:anim calcmode="lin" valueType="num">
                                      <p:cBhvr>
                                        <p:cTn id="326" dur="250" fill="hold"/>
                                        <p:tgtEl>
                                          <p:spTgt spid="254"/>
                                        </p:tgtEl>
                                        <p:attrNameLst>
                                          <p:attrName>ppt_w</p:attrName>
                                        </p:attrNameLst>
                                      </p:cBhvr>
                                      <p:tavLst>
                                        <p:tav tm="0">
                                          <p:val>
                                            <p:fltVal val="0"/>
                                          </p:val>
                                        </p:tav>
                                        <p:tav tm="100000">
                                          <p:val>
                                            <p:strVal val="#ppt_w"/>
                                          </p:val>
                                        </p:tav>
                                      </p:tavLst>
                                    </p:anim>
                                    <p:anim calcmode="lin" valueType="num">
                                      <p:cBhvr>
                                        <p:cTn id="327" dur="250" fill="hold"/>
                                        <p:tgtEl>
                                          <p:spTgt spid="254"/>
                                        </p:tgtEl>
                                        <p:attrNameLst>
                                          <p:attrName>ppt_h</p:attrName>
                                        </p:attrNameLst>
                                      </p:cBhvr>
                                      <p:tavLst>
                                        <p:tav tm="0">
                                          <p:val>
                                            <p:fltVal val="0"/>
                                          </p:val>
                                        </p:tav>
                                        <p:tav tm="100000">
                                          <p:val>
                                            <p:strVal val="#ppt_h"/>
                                          </p:val>
                                        </p:tav>
                                      </p:tavLst>
                                    </p:anim>
                                    <p:animEffect transition="in" filter="fade">
                                      <p:cBhvr>
                                        <p:cTn id="328" dur="250"/>
                                        <p:tgtEl>
                                          <p:spTgt spid="254"/>
                                        </p:tgtEl>
                                      </p:cBhvr>
                                    </p:animEffect>
                                  </p:childTnLst>
                                </p:cTn>
                              </p:par>
                              <p:par>
                                <p:cTn id="329" presetID="53" presetClass="entr" presetSubtype="16" fill="hold" nodeType="withEffect">
                                  <p:stCondLst>
                                    <p:cond delay="4000"/>
                                  </p:stCondLst>
                                  <p:childTnLst>
                                    <p:set>
                                      <p:cBhvr>
                                        <p:cTn id="330" dur="1" fill="hold">
                                          <p:stCondLst>
                                            <p:cond delay="0"/>
                                          </p:stCondLst>
                                        </p:cTn>
                                        <p:tgtEl>
                                          <p:spTgt spid="70"/>
                                        </p:tgtEl>
                                        <p:attrNameLst>
                                          <p:attrName>style.visibility</p:attrName>
                                        </p:attrNameLst>
                                      </p:cBhvr>
                                      <p:to>
                                        <p:strVal val="visible"/>
                                      </p:to>
                                    </p:set>
                                    <p:anim calcmode="lin" valueType="num">
                                      <p:cBhvr>
                                        <p:cTn id="331" dur="250" fill="hold"/>
                                        <p:tgtEl>
                                          <p:spTgt spid="70"/>
                                        </p:tgtEl>
                                        <p:attrNameLst>
                                          <p:attrName>ppt_w</p:attrName>
                                        </p:attrNameLst>
                                      </p:cBhvr>
                                      <p:tavLst>
                                        <p:tav tm="0">
                                          <p:val>
                                            <p:fltVal val="0"/>
                                          </p:val>
                                        </p:tav>
                                        <p:tav tm="100000">
                                          <p:val>
                                            <p:strVal val="#ppt_w"/>
                                          </p:val>
                                        </p:tav>
                                      </p:tavLst>
                                    </p:anim>
                                    <p:anim calcmode="lin" valueType="num">
                                      <p:cBhvr>
                                        <p:cTn id="332" dur="250" fill="hold"/>
                                        <p:tgtEl>
                                          <p:spTgt spid="70"/>
                                        </p:tgtEl>
                                        <p:attrNameLst>
                                          <p:attrName>ppt_h</p:attrName>
                                        </p:attrNameLst>
                                      </p:cBhvr>
                                      <p:tavLst>
                                        <p:tav tm="0">
                                          <p:val>
                                            <p:fltVal val="0"/>
                                          </p:val>
                                        </p:tav>
                                        <p:tav tm="100000">
                                          <p:val>
                                            <p:strVal val="#ppt_h"/>
                                          </p:val>
                                        </p:tav>
                                      </p:tavLst>
                                    </p:anim>
                                    <p:animEffect transition="in" filter="fade">
                                      <p:cBhvr>
                                        <p:cTn id="333" dur="250"/>
                                        <p:tgtEl>
                                          <p:spTgt spid="70"/>
                                        </p:tgtEl>
                                      </p:cBhvr>
                                    </p:animEffect>
                                  </p:childTnLst>
                                </p:cTn>
                              </p:par>
                              <p:par>
                                <p:cTn id="334" presetID="53" presetClass="entr" presetSubtype="16" fill="hold" nodeType="withEffect">
                                  <p:stCondLst>
                                    <p:cond delay="5500"/>
                                  </p:stCondLst>
                                  <p:childTnLst>
                                    <p:set>
                                      <p:cBhvr>
                                        <p:cTn id="335" dur="1" fill="hold">
                                          <p:stCondLst>
                                            <p:cond delay="0"/>
                                          </p:stCondLst>
                                        </p:cTn>
                                        <p:tgtEl>
                                          <p:spTgt spid="589"/>
                                        </p:tgtEl>
                                        <p:attrNameLst>
                                          <p:attrName>style.visibility</p:attrName>
                                        </p:attrNameLst>
                                      </p:cBhvr>
                                      <p:to>
                                        <p:strVal val="visible"/>
                                      </p:to>
                                    </p:set>
                                    <p:anim calcmode="lin" valueType="num">
                                      <p:cBhvr>
                                        <p:cTn id="336" dur="250" fill="hold"/>
                                        <p:tgtEl>
                                          <p:spTgt spid="589"/>
                                        </p:tgtEl>
                                        <p:attrNameLst>
                                          <p:attrName>ppt_w</p:attrName>
                                        </p:attrNameLst>
                                      </p:cBhvr>
                                      <p:tavLst>
                                        <p:tav tm="0">
                                          <p:val>
                                            <p:fltVal val="0"/>
                                          </p:val>
                                        </p:tav>
                                        <p:tav tm="100000">
                                          <p:val>
                                            <p:strVal val="#ppt_w"/>
                                          </p:val>
                                        </p:tav>
                                      </p:tavLst>
                                    </p:anim>
                                    <p:anim calcmode="lin" valueType="num">
                                      <p:cBhvr>
                                        <p:cTn id="337" dur="250" fill="hold"/>
                                        <p:tgtEl>
                                          <p:spTgt spid="589"/>
                                        </p:tgtEl>
                                        <p:attrNameLst>
                                          <p:attrName>ppt_h</p:attrName>
                                        </p:attrNameLst>
                                      </p:cBhvr>
                                      <p:tavLst>
                                        <p:tav tm="0">
                                          <p:val>
                                            <p:fltVal val="0"/>
                                          </p:val>
                                        </p:tav>
                                        <p:tav tm="100000">
                                          <p:val>
                                            <p:strVal val="#ppt_h"/>
                                          </p:val>
                                        </p:tav>
                                      </p:tavLst>
                                    </p:anim>
                                    <p:animEffect transition="in" filter="fade">
                                      <p:cBhvr>
                                        <p:cTn id="338" dur="250"/>
                                        <p:tgtEl>
                                          <p:spTgt spid="589"/>
                                        </p:tgtEl>
                                      </p:cBhvr>
                                    </p:animEffect>
                                  </p:childTnLst>
                                </p:cTn>
                              </p:par>
                              <p:par>
                                <p:cTn id="339" presetID="53" presetClass="entr" presetSubtype="16" fill="hold" nodeType="withEffect">
                                  <p:stCondLst>
                                    <p:cond delay="10000"/>
                                  </p:stCondLst>
                                  <p:childTnLst>
                                    <p:set>
                                      <p:cBhvr>
                                        <p:cTn id="340" dur="1" fill="hold">
                                          <p:stCondLst>
                                            <p:cond delay="0"/>
                                          </p:stCondLst>
                                        </p:cTn>
                                        <p:tgtEl>
                                          <p:spTgt spid="590"/>
                                        </p:tgtEl>
                                        <p:attrNameLst>
                                          <p:attrName>style.visibility</p:attrName>
                                        </p:attrNameLst>
                                      </p:cBhvr>
                                      <p:to>
                                        <p:strVal val="visible"/>
                                      </p:to>
                                    </p:set>
                                    <p:anim calcmode="lin" valueType="num">
                                      <p:cBhvr>
                                        <p:cTn id="341" dur="250" fill="hold"/>
                                        <p:tgtEl>
                                          <p:spTgt spid="590"/>
                                        </p:tgtEl>
                                        <p:attrNameLst>
                                          <p:attrName>ppt_w</p:attrName>
                                        </p:attrNameLst>
                                      </p:cBhvr>
                                      <p:tavLst>
                                        <p:tav tm="0">
                                          <p:val>
                                            <p:fltVal val="0"/>
                                          </p:val>
                                        </p:tav>
                                        <p:tav tm="100000">
                                          <p:val>
                                            <p:strVal val="#ppt_w"/>
                                          </p:val>
                                        </p:tav>
                                      </p:tavLst>
                                    </p:anim>
                                    <p:anim calcmode="lin" valueType="num">
                                      <p:cBhvr>
                                        <p:cTn id="342" dur="250" fill="hold"/>
                                        <p:tgtEl>
                                          <p:spTgt spid="590"/>
                                        </p:tgtEl>
                                        <p:attrNameLst>
                                          <p:attrName>ppt_h</p:attrName>
                                        </p:attrNameLst>
                                      </p:cBhvr>
                                      <p:tavLst>
                                        <p:tav tm="0">
                                          <p:val>
                                            <p:fltVal val="0"/>
                                          </p:val>
                                        </p:tav>
                                        <p:tav tm="100000">
                                          <p:val>
                                            <p:strVal val="#ppt_h"/>
                                          </p:val>
                                        </p:tav>
                                      </p:tavLst>
                                    </p:anim>
                                    <p:animEffect transition="in" filter="fade">
                                      <p:cBhvr>
                                        <p:cTn id="343" dur="250"/>
                                        <p:tgtEl>
                                          <p:spTgt spid="590"/>
                                        </p:tgtEl>
                                      </p:cBhvr>
                                    </p:animEffect>
                                  </p:childTnLst>
                                </p:cTn>
                              </p:par>
                            </p:childTnLst>
                          </p:cTn>
                        </p:par>
                      </p:childTnLst>
                    </p:cTn>
                  </p:par>
                  <p:par>
                    <p:cTn id="344" fill="hold">
                      <p:stCondLst>
                        <p:cond delay="indefinite"/>
                      </p:stCondLst>
                      <p:childTnLst>
                        <p:par>
                          <p:cTn id="345" fill="hold">
                            <p:stCondLst>
                              <p:cond delay="0"/>
                            </p:stCondLst>
                            <p:childTnLst>
                              <p:par>
                                <p:cTn id="346" presetID="53" presetClass="entr" presetSubtype="16" fill="hold" grpId="0" nodeType="clickEffect">
                                  <p:stCondLst>
                                    <p:cond delay="0"/>
                                  </p:stCondLst>
                                  <p:childTnLst>
                                    <p:set>
                                      <p:cBhvr>
                                        <p:cTn id="347" dur="1" fill="hold">
                                          <p:stCondLst>
                                            <p:cond delay="0"/>
                                          </p:stCondLst>
                                        </p:cTn>
                                        <p:tgtEl>
                                          <p:spTgt spid="204"/>
                                        </p:tgtEl>
                                        <p:attrNameLst>
                                          <p:attrName>style.visibility</p:attrName>
                                        </p:attrNameLst>
                                      </p:cBhvr>
                                      <p:to>
                                        <p:strVal val="visible"/>
                                      </p:to>
                                    </p:set>
                                    <p:anim calcmode="lin" valueType="num">
                                      <p:cBhvr>
                                        <p:cTn id="348" dur="250" fill="hold"/>
                                        <p:tgtEl>
                                          <p:spTgt spid="204"/>
                                        </p:tgtEl>
                                        <p:attrNameLst>
                                          <p:attrName>ppt_w</p:attrName>
                                        </p:attrNameLst>
                                      </p:cBhvr>
                                      <p:tavLst>
                                        <p:tav tm="0">
                                          <p:val>
                                            <p:fltVal val="0"/>
                                          </p:val>
                                        </p:tav>
                                        <p:tav tm="100000">
                                          <p:val>
                                            <p:strVal val="#ppt_w"/>
                                          </p:val>
                                        </p:tav>
                                      </p:tavLst>
                                    </p:anim>
                                    <p:anim calcmode="lin" valueType="num">
                                      <p:cBhvr>
                                        <p:cTn id="349" dur="250" fill="hold"/>
                                        <p:tgtEl>
                                          <p:spTgt spid="204"/>
                                        </p:tgtEl>
                                        <p:attrNameLst>
                                          <p:attrName>ppt_h</p:attrName>
                                        </p:attrNameLst>
                                      </p:cBhvr>
                                      <p:tavLst>
                                        <p:tav tm="0">
                                          <p:val>
                                            <p:fltVal val="0"/>
                                          </p:val>
                                        </p:tav>
                                        <p:tav tm="100000">
                                          <p:val>
                                            <p:strVal val="#ppt_h"/>
                                          </p:val>
                                        </p:tav>
                                      </p:tavLst>
                                    </p:anim>
                                    <p:animEffect transition="in" filter="fade">
                                      <p:cBhvr>
                                        <p:cTn id="350" dur="250"/>
                                        <p:tgtEl>
                                          <p:spTgt spid="204"/>
                                        </p:tgtEl>
                                      </p:cBhvr>
                                    </p:animEffect>
                                  </p:childTnLst>
                                </p:cTn>
                              </p:par>
                              <p:par>
                                <p:cTn id="351" presetID="53" presetClass="entr" presetSubtype="16" fill="hold" grpId="0" nodeType="withEffect">
                                  <p:stCondLst>
                                    <p:cond delay="500"/>
                                  </p:stCondLst>
                                  <p:childTnLst>
                                    <p:set>
                                      <p:cBhvr>
                                        <p:cTn id="352" dur="1" fill="hold">
                                          <p:stCondLst>
                                            <p:cond delay="0"/>
                                          </p:stCondLst>
                                        </p:cTn>
                                        <p:tgtEl>
                                          <p:spTgt spid="205"/>
                                        </p:tgtEl>
                                        <p:attrNameLst>
                                          <p:attrName>style.visibility</p:attrName>
                                        </p:attrNameLst>
                                      </p:cBhvr>
                                      <p:to>
                                        <p:strVal val="visible"/>
                                      </p:to>
                                    </p:set>
                                    <p:anim calcmode="lin" valueType="num">
                                      <p:cBhvr>
                                        <p:cTn id="353" dur="250" fill="hold"/>
                                        <p:tgtEl>
                                          <p:spTgt spid="205"/>
                                        </p:tgtEl>
                                        <p:attrNameLst>
                                          <p:attrName>ppt_w</p:attrName>
                                        </p:attrNameLst>
                                      </p:cBhvr>
                                      <p:tavLst>
                                        <p:tav tm="0">
                                          <p:val>
                                            <p:fltVal val="0"/>
                                          </p:val>
                                        </p:tav>
                                        <p:tav tm="100000">
                                          <p:val>
                                            <p:strVal val="#ppt_w"/>
                                          </p:val>
                                        </p:tav>
                                      </p:tavLst>
                                    </p:anim>
                                    <p:anim calcmode="lin" valueType="num">
                                      <p:cBhvr>
                                        <p:cTn id="354" dur="250" fill="hold"/>
                                        <p:tgtEl>
                                          <p:spTgt spid="205"/>
                                        </p:tgtEl>
                                        <p:attrNameLst>
                                          <p:attrName>ppt_h</p:attrName>
                                        </p:attrNameLst>
                                      </p:cBhvr>
                                      <p:tavLst>
                                        <p:tav tm="0">
                                          <p:val>
                                            <p:fltVal val="0"/>
                                          </p:val>
                                        </p:tav>
                                        <p:tav tm="100000">
                                          <p:val>
                                            <p:strVal val="#ppt_h"/>
                                          </p:val>
                                        </p:tav>
                                      </p:tavLst>
                                    </p:anim>
                                    <p:animEffect transition="in" filter="fade">
                                      <p:cBhvr>
                                        <p:cTn id="355" dur="250"/>
                                        <p:tgtEl>
                                          <p:spTgt spid="205"/>
                                        </p:tgtEl>
                                      </p:cBhvr>
                                    </p:animEffect>
                                  </p:childTnLst>
                                </p:cTn>
                              </p:par>
                              <p:par>
                                <p:cTn id="356" presetID="53" presetClass="entr" presetSubtype="16" fill="hold" grpId="0" nodeType="withEffect">
                                  <p:stCondLst>
                                    <p:cond delay="1000"/>
                                  </p:stCondLst>
                                  <p:childTnLst>
                                    <p:set>
                                      <p:cBhvr>
                                        <p:cTn id="357" dur="1" fill="hold">
                                          <p:stCondLst>
                                            <p:cond delay="0"/>
                                          </p:stCondLst>
                                        </p:cTn>
                                        <p:tgtEl>
                                          <p:spTgt spid="206"/>
                                        </p:tgtEl>
                                        <p:attrNameLst>
                                          <p:attrName>style.visibility</p:attrName>
                                        </p:attrNameLst>
                                      </p:cBhvr>
                                      <p:to>
                                        <p:strVal val="visible"/>
                                      </p:to>
                                    </p:set>
                                    <p:anim calcmode="lin" valueType="num">
                                      <p:cBhvr>
                                        <p:cTn id="358" dur="250" fill="hold"/>
                                        <p:tgtEl>
                                          <p:spTgt spid="206"/>
                                        </p:tgtEl>
                                        <p:attrNameLst>
                                          <p:attrName>ppt_w</p:attrName>
                                        </p:attrNameLst>
                                      </p:cBhvr>
                                      <p:tavLst>
                                        <p:tav tm="0">
                                          <p:val>
                                            <p:fltVal val="0"/>
                                          </p:val>
                                        </p:tav>
                                        <p:tav tm="100000">
                                          <p:val>
                                            <p:strVal val="#ppt_w"/>
                                          </p:val>
                                        </p:tav>
                                      </p:tavLst>
                                    </p:anim>
                                    <p:anim calcmode="lin" valueType="num">
                                      <p:cBhvr>
                                        <p:cTn id="359" dur="250" fill="hold"/>
                                        <p:tgtEl>
                                          <p:spTgt spid="206"/>
                                        </p:tgtEl>
                                        <p:attrNameLst>
                                          <p:attrName>ppt_h</p:attrName>
                                        </p:attrNameLst>
                                      </p:cBhvr>
                                      <p:tavLst>
                                        <p:tav tm="0">
                                          <p:val>
                                            <p:fltVal val="0"/>
                                          </p:val>
                                        </p:tav>
                                        <p:tav tm="100000">
                                          <p:val>
                                            <p:strVal val="#ppt_h"/>
                                          </p:val>
                                        </p:tav>
                                      </p:tavLst>
                                    </p:anim>
                                    <p:animEffect transition="in" filter="fade">
                                      <p:cBhvr>
                                        <p:cTn id="360" dur="250"/>
                                        <p:tgtEl>
                                          <p:spTgt spid="206"/>
                                        </p:tgtEl>
                                      </p:cBhvr>
                                    </p:animEffect>
                                  </p:childTnLst>
                                </p:cTn>
                              </p:par>
                              <p:par>
                                <p:cTn id="361" presetID="53" presetClass="entr" presetSubtype="16" fill="hold" grpId="0" nodeType="withEffect">
                                  <p:stCondLst>
                                    <p:cond delay="1500"/>
                                  </p:stCondLst>
                                  <p:childTnLst>
                                    <p:set>
                                      <p:cBhvr>
                                        <p:cTn id="362" dur="1" fill="hold">
                                          <p:stCondLst>
                                            <p:cond delay="0"/>
                                          </p:stCondLst>
                                        </p:cTn>
                                        <p:tgtEl>
                                          <p:spTgt spid="207"/>
                                        </p:tgtEl>
                                        <p:attrNameLst>
                                          <p:attrName>style.visibility</p:attrName>
                                        </p:attrNameLst>
                                      </p:cBhvr>
                                      <p:to>
                                        <p:strVal val="visible"/>
                                      </p:to>
                                    </p:set>
                                    <p:anim calcmode="lin" valueType="num">
                                      <p:cBhvr>
                                        <p:cTn id="363" dur="250" fill="hold"/>
                                        <p:tgtEl>
                                          <p:spTgt spid="207"/>
                                        </p:tgtEl>
                                        <p:attrNameLst>
                                          <p:attrName>ppt_w</p:attrName>
                                        </p:attrNameLst>
                                      </p:cBhvr>
                                      <p:tavLst>
                                        <p:tav tm="0">
                                          <p:val>
                                            <p:fltVal val="0"/>
                                          </p:val>
                                        </p:tav>
                                        <p:tav tm="100000">
                                          <p:val>
                                            <p:strVal val="#ppt_w"/>
                                          </p:val>
                                        </p:tav>
                                      </p:tavLst>
                                    </p:anim>
                                    <p:anim calcmode="lin" valueType="num">
                                      <p:cBhvr>
                                        <p:cTn id="364" dur="250" fill="hold"/>
                                        <p:tgtEl>
                                          <p:spTgt spid="207"/>
                                        </p:tgtEl>
                                        <p:attrNameLst>
                                          <p:attrName>ppt_h</p:attrName>
                                        </p:attrNameLst>
                                      </p:cBhvr>
                                      <p:tavLst>
                                        <p:tav tm="0">
                                          <p:val>
                                            <p:fltVal val="0"/>
                                          </p:val>
                                        </p:tav>
                                        <p:tav tm="100000">
                                          <p:val>
                                            <p:strVal val="#ppt_h"/>
                                          </p:val>
                                        </p:tav>
                                      </p:tavLst>
                                    </p:anim>
                                    <p:animEffect transition="in" filter="fade">
                                      <p:cBhvr>
                                        <p:cTn id="365" dur="250"/>
                                        <p:tgtEl>
                                          <p:spTgt spid="207"/>
                                        </p:tgtEl>
                                      </p:cBhvr>
                                    </p:animEffect>
                                  </p:childTnLst>
                                </p:cTn>
                              </p:par>
                            </p:childTnLst>
                          </p:cTn>
                        </p:par>
                      </p:childTnLst>
                    </p:cTn>
                  </p:par>
                  <p:par>
                    <p:cTn id="366" fill="hold">
                      <p:stCondLst>
                        <p:cond delay="indefinite"/>
                      </p:stCondLst>
                      <p:childTnLst>
                        <p:par>
                          <p:cTn id="367" fill="hold">
                            <p:stCondLst>
                              <p:cond delay="0"/>
                            </p:stCondLst>
                            <p:childTnLst>
                              <p:par>
                                <p:cTn id="368" presetID="53" presetClass="exit" presetSubtype="32" fill="hold" grpId="1" nodeType="clickEffect">
                                  <p:stCondLst>
                                    <p:cond delay="0"/>
                                  </p:stCondLst>
                                  <p:childTnLst>
                                    <p:anim calcmode="lin" valueType="num">
                                      <p:cBhvr>
                                        <p:cTn id="369" dur="250"/>
                                        <p:tgtEl>
                                          <p:spTgt spid="125"/>
                                        </p:tgtEl>
                                        <p:attrNameLst>
                                          <p:attrName>ppt_w</p:attrName>
                                        </p:attrNameLst>
                                      </p:cBhvr>
                                      <p:tavLst>
                                        <p:tav tm="0">
                                          <p:val>
                                            <p:strVal val="ppt_w"/>
                                          </p:val>
                                        </p:tav>
                                        <p:tav tm="100000">
                                          <p:val>
                                            <p:fltVal val="0"/>
                                          </p:val>
                                        </p:tav>
                                      </p:tavLst>
                                    </p:anim>
                                    <p:anim calcmode="lin" valueType="num">
                                      <p:cBhvr>
                                        <p:cTn id="370" dur="250"/>
                                        <p:tgtEl>
                                          <p:spTgt spid="125"/>
                                        </p:tgtEl>
                                        <p:attrNameLst>
                                          <p:attrName>ppt_h</p:attrName>
                                        </p:attrNameLst>
                                      </p:cBhvr>
                                      <p:tavLst>
                                        <p:tav tm="0">
                                          <p:val>
                                            <p:strVal val="ppt_h"/>
                                          </p:val>
                                        </p:tav>
                                        <p:tav tm="100000">
                                          <p:val>
                                            <p:fltVal val="0"/>
                                          </p:val>
                                        </p:tav>
                                      </p:tavLst>
                                    </p:anim>
                                    <p:animEffect transition="out" filter="fade">
                                      <p:cBhvr>
                                        <p:cTn id="371" dur="250"/>
                                        <p:tgtEl>
                                          <p:spTgt spid="125"/>
                                        </p:tgtEl>
                                      </p:cBhvr>
                                    </p:animEffect>
                                    <p:set>
                                      <p:cBhvr>
                                        <p:cTn id="372" dur="1" fill="hold">
                                          <p:stCondLst>
                                            <p:cond delay="249"/>
                                          </p:stCondLst>
                                        </p:cTn>
                                        <p:tgtEl>
                                          <p:spTgt spid="125"/>
                                        </p:tgtEl>
                                        <p:attrNameLst>
                                          <p:attrName>style.visibility</p:attrName>
                                        </p:attrNameLst>
                                      </p:cBhvr>
                                      <p:to>
                                        <p:strVal val="hidden"/>
                                      </p:to>
                                    </p:set>
                                  </p:childTnLst>
                                </p:cTn>
                              </p:par>
                              <p:par>
                                <p:cTn id="373" presetID="53" presetClass="exit" presetSubtype="32" fill="hold" grpId="1" nodeType="withEffect">
                                  <p:stCondLst>
                                    <p:cond delay="0"/>
                                  </p:stCondLst>
                                  <p:childTnLst>
                                    <p:anim calcmode="lin" valueType="num">
                                      <p:cBhvr>
                                        <p:cTn id="374" dur="250"/>
                                        <p:tgtEl>
                                          <p:spTgt spid="124"/>
                                        </p:tgtEl>
                                        <p:attrNameLst>
                                          <p:attrName>ppt_w</p:attrName>
                                        </p:attrNameLst>
                                      </p:cBhvr>
                                      <p:tavLst>
                                        <p:tav tm="0">
                                          <p:val>
                                            <p:strVal val="ppt_w"/>
                                          </p:val>
                                        </p:tav>
                                        <p:tav tm="100000">
                                          <p:val>
                                            <p:fltVal val="0"/>
                                          </p:val>
                                        </p:tav>
                                      </p:tavLst>
                                    </p:anim>
                                    <p:anim calcmode="lin" valueType="num">
                                      <p:cBhvr>
                                        <p:cTn id="375" dur="250"/>
                                        <p:tgtEl>
                                          <p:spTgt spid="124"/>
                                        </p:tgtEl>
                                        <p:attrNameLst>
                                          <p:attrName>ppt_h</p:attrName>
                                        </p:attrNameLst>
                                      </p:cBhvr>
                                      <p:tavLst>
                                        <p:tav tm="0">
                                          <p:val>
                                            <p:strVal val="ppt_h"/>
                                          </p:val>
                                        </p:tav>
                                        <p:tav tm="100000">
                                          <p:val>
                                            <p:fltVal val="0"/>
                                          </p:val>
                                        </p:tav>
                                      </p:tavLst>
                                    </p:anim>
                                    <p:animEffect transition="out" filter="fade">
                                      <p:cBhvr>
                                        <p:cTn id="376" dur="250"/>
                                        <p:tgtEl>
                                          <p:spTgt spid="124"/>
                                        </p:tgtEl>
                                      </p:cBhvr>
                                    </p:animEffect>
                                    <p:set>
                                      <p:cBhvr>
                                        <p:cTn id="377" dur="1" fill="hold">
                                          <p:stCondLst>
                                            <p:cond delay="249"/>
                                          </p:stCondLst>
                                        </p:cTn>
                                        <p:tgtEl>
                                          <p:spTgt spid="124"/>
                                        </p:tgtEl>
                                        <p:attrNameLst>
                                          <p:attrName>style.visibility</p:attrName>
                                        </p:attrNameLst>
                                      </p:cBhvr>
                                      <p:to>
                                        <p:strVal val="hidden"/>
                                      </p:to>
                                    </p:set>
                                  </p:childTnLst>
                                </p:cTn>
                              </p:par>
                              <p:par>
                                <p:cTn id="378" presetID="53" presetClass="exit" presetSubtype="32" fill="hold" grpId="1" nodeType="withEffect">
                                  <p:stCondLst>
                                    <p:cond delay="2000"/>
                                  </p:stCondLst>
                                  <p:childTnLst>
                                    <p:anim calcmode="lin" valueType="num">
                                      <p:cBhvr>
                                        <p:cTn id="379" dur="250"/>
                                        <p:tgtEl>
                                          <p:spTgt spid="130"/>
                                        </p:tgtEl>
                                        <p:attrNameLst>
                                          <p:attrName>ppt_w</p:attrName>
                                        </p:attrNameLst>
                                      </p:cBhvr>
                                      <p:tavLst>
                                        <p:tav tm="0">
                                          <p:val>
                                            <p:strVal val="ppt_w"/>
                                          </p:val>
                                        </p:tav>
                                        <p:tav tm="100000">
                                          <p:val>
                                            <p:fltVal val="0"/>
                                          </p:val>
                                        </p:tav>
                                      </p:tavLst>
                                    </p:anim>
                                    <p:anim calcmode="lin" valueType="num">
                                      <p:cBhvr>
                                        <p:cTn id="380" dur="250"/>
                                        <p:tgtEl>
                                          <p:spTgt spid="130"/>
                                        </p:tgtEl>
                                        <p:attrNameLst>
                                          <p:attrName>ppt_h</p:attrName>
                                        </p:attrNameLst>
                                      </p:cBhvr>
                                      <p:tavLst>
                                        <p:tav tm="0">
                                          <p:val>
                                            <p:strVal val="ppt_h"/>
                                          </p:val>
                                        </p:tav>
                                        <p:tav tm="100000">
                                          <p:val>
                                            <p:fltVal val="0"/>
                                          </p:val>
                                        </p:tav>
                                      </p:tavLst>
                                    </p:anim>
                                    <p:animEffect transition="out" filter="fade">
                                      <p:cBhvr>
                                        <p:cTn id="381" dur="250"/>
                                        <p:tgtEl>
                                          <p:spTgt spid="130"/>
                                        </p:tgtEl>
                                      </p:cBhvr>
                                    </p:animEffect>
                                    <p:set>
                                      <p:cBhvr>
                                        <p:cTn id="382" dur="1" fill="hold">
                                          <p:stCondLst>
                                            <p:cond delay="249"/>
                                          </p:stCondLst>
                                        </p:cTn>
                                        <p:tgtEl>
                                          <p:spTgt spid="130"/>
                                        </p:tgtEl>
                                        <p:attrNameLst>
                                          <p:attrName>style.visibility</p:attrName>
                                        </p:attrNameLst>
                                      </p:cBhvr>
                                      <p:to>
                                        <p:strVal val="hidden"/>
                                      </p:to>
                                    </p:set>
                                  </p:childTnLst>
                                </p:cTn>
                              </p:par>
                              <p:par>
                                <p:cTn id="383" presetID="53" presetClass="exit" presetSubtype="32" fill="hold" grpId="1" nodeType="withEffect">
                                  <p:stCondLst>
                                    <p:cond delay="2000"/>
                                  </p:stCondLst>
                                  <p:childTnLst>
                                    <p:anim calcmode="lin" valueType="num">
                                      <p:cBhvr>
                                        <p:cTn id="384" dur="250"/>
                                        <p:tgtEl>
                                          <p:spTgt spid="131"/>
                                        </p:tgtEl>
                                        <p:attrNameLst>
                                          <p:attrName>ppt_w</p:attrName>
                                        </p:attrNameLst>
                                      </p:cBhvr>
                                      <p:tavLst>
                                        <p:tav tm="0">
                                          <p:val>
                                            <p:strVal val="ppt_w"/>
                                          </p:val>
                                        </p:tav>
                                        <p:tav tm="100000">
                                          <p:val>
                                            <p:fltVal val="0"/>
                                          </p:val>
                                        </p:tav>
                                      </p:tavLst>
                                    </p:anim>
                                    <p:anim calcmode="lin" valueType="num">
                                      <p:cBhvr>
                                        <p:cTn id="385" dur="250"/>
                                        <p:tgtEl>
                                          <p:spTgt spid="131"/>
                                        </p:tgtEl>
                                        <p:attrNameLst>
                                          <p:attrName>ppt_h</p:attrName>
                                        </p:attrNameLst>
                                      </p:cBhvr>
                                      <p:tavLst>
                                        <p:tav tm="0">
                                          <p:val>
                                            <p:strVal val="ppt_h"/>
                                          </p:val>
                                        </p:tav>
                                        <p:tav tm="100000">
                                          <p:val>
                                            <p:fltVal val="0"/>
                                          </p:val>
                                        </p:tav>
                                      </p:tavLst>
                                    </p:anim>
                                    <p:animEffect transition="out" filter="fade">
                                      <p:cBhvr>
                                        <p:cTn id="386" dur="250"/>
                                        <p:tgtEl>
                                          <p:spTgt spid="131"/>
                                        </p:tgtEl>
                                      </p:cBhvr>
                                    </p:animEffect>
                                    <p:set>
                                      <p:cBhvr>
                                        <p:cTn id="387" dur="1" fill="hold">
                                          <p:stCondLst>
                                            <p:cond delay="249"/>
                                          </p:stCondLst>
                                        </p:cTn>
                                        <p:tgtEl>
                                          <p:spTgt spid="131"/>
                                        </p:tgtEl>
                                        <p:attrNameLst>
                                          <p:attrName>style.visibility</p:attrName>
                                        </p:attrNameLst>
                                      </p:cBhvr>
                                      <p:to>
                                        <p:strVal val="hidden"/>
                                      </p:to>
                                    </p:set>
                                  </p:childTnLst>
                                </p:cTn>
                              </p:par>
                              <p:par>
                                <p:cTn id="388" presetID="53" presetClass="exit" presetSubtype="32" fill="hold" grpId="1" nodeType="withEffect">
                                  <p:stCondLst>
                                    <p:cond delay="500"/>
                                  </p:stCondLst>
                                  <p:childTnLst>
                                    <p:anim calcmode="lin" valueType="num">
                                      <p:cBhvr>
                                        <p:cTn id="389" dur="250"/>
                                        <p:tgtEl>
                                          <p:spTgt spid="137"/>
                                        </p:tgtEl>
                                        <p:attrNameLst>
                                          <p:attrName>ppt_w</p:attrName>
                                        </p:attrNameLst>
                                      </p:cBhvr>
                                      <p:tavLst>
                                        <p:tav tm="0">
                                          <p:val>
                                            <p:strVal val="ppt_w"/>
                                          </p:val>
                                        </p:tav>
                                        <p:tav tm="100000">
                                          <p:val>
                                            <p:fltVal val="0"/>
                                          </p:val>
                                        </p:tav>
                                      </p:tavLst>
                                    </p:anim>
                                    <p:anim calcmode="lin" valueType="num">
                                      <p:cBhvr>
                                        <p:cTn id="390" dur="250"/>
                                        <p:tgtEl>
                                          <p:spTgt spid="137"/>
                                        </p:tgtEl>
                                        <p:attrNameLst>
                                          <p:attrName>ppt_h</p:attrName>
                                        </p:attrNameLst>
                                      </p:cBhvr>
                                      <p:tavLst>
                                        <p:tav tm="0">
                                          <p:val>
                                            <p:strVal val="ppt_h"/>
                                          </p:val>
                                        </p:tav>
                                        <p:tav tm="100000">
                                          <p:val>
                                            <p:fltVal val="0"/>
                                          </p:val>
                                        </p:tav>
                                      </p:tavLst>
                                    </p:anim>
                                    <p:animEffect transition="out" filter="fade">
                                      <p:cBhvr>
                                        <p:cTn id="391" dur="250"/>
                                        <p:tgtEl>
                                          <p:spTgt spid="137"/>
                                        </p:tgtEl>
                                      </p:cBhvr>
                                    </p:animEffect>
                                    <p:set>
                                      <p:cBhvr>
                                        <p:cTn id="392" dur="1" fill="hold">
                                          <p:stCondLst>
                                            <p:cond delay="249"/>
                                          </p:stCondLst>
                                        </p:cTn>
                                        <p:tgtEl>
                                          <p:spTgt spid="137"/>
                                        </p:tgtEl>
                                        <p:attrNameLst>
                                          <p:attrName>style.visibility</p:attrName>
                                        </p:attrNameLst>
                                      </p:cBhvr>
                                      <p:to>
                                        <p:strVal val="hidden"/>
                                      </p:to>
                                    </p:set>
                                  </p:childTnLst>
                                </p:cTn>
                              </p:par>
                              <p:par>
                                <p:cTn id="393" presetID="53" presetClass="exit" presetSubtype="32" fill="hold" grpId="1" nodeType="withEffect">
                                  <p:stCondLst>
                                    <p:cond delay="500"/>
                                  </p:stCondLst>
                                  <p:childTnLst>
                                    <p:anim calcmode="lin" valueType="num">
                                      <p:cBhvr>
                                        <p:cTn id="394" dur="250"/>
                                        <p:tgtEl>
                                          <p:spTgt spid="140"/>
                                        </p:tgtEl>
                                        <p:attrNameLst>
                                          <p:attrName>ppt_w</p:attrName>
                                        </p:attrNameLst>
                                      </p:cBhvr>
                                      <p:tavLst>
                                        <p:tav tm="0">
                                          <p:val>
                                            <p:strVal val="ppt_w"/>
                                          </p:val>
                                        </p:tav>
                                        <p:tav tm="100000">
                                          <p:val>
                                            <p:fltVal val="0"/>
                                          </p:val>
                                        </p:tav>
                                      </p:tavLst>
                                    </p:anim>
                                    <p:anim calcmode="lin" valueType="num">
                                      <p:cBhvr>
                                        <p:cTn id="395" dur="250"/>
                                        <p:tgtEl>
                                          <p:spTgt spid="140"/>
                                        </p:tgtEl>
                                        <p:attrNameLst>
                                          <p:attrName>ppt_h</p:attrName>
                                        </p:attrNameLst>
                                      </p:cBhvr>
                                      <p:tavLst>
                                        <p:tav tm="0">
                                          <p:val>
                                            <p:strVal val="ppt_h"/>
                                          </p:val>
                                        </p:tav>
                                        <p:tav tm="100000">
                                          <p:val>
                                            <p:fltVal val="0"/>
                                          </p:val>
                                        </p:tav>
                                      </p:tavLst>
                                    </p:anim>
                                    <p:animEffect transition="out" filter="fade">
                                      <p:cBhvr>
                                        <p:cTn id="396" dur="250"/>
                                        <p:tgtEl>
                                          <p:spTgt spid="140"/>
                                        </p:tgtEl>
                                      </p:cBhvr>
                                    </p:animEffect>
                                    <p:set>
                                      <p:cBhvr>
                                        <p:cTn id="397" dur="1" fill="hold">
                                          <p:stCondLst>
                                            <p:cond delay="249"/>
                                          </p:stCondLst>
                                        </p:cTn>
                                        <p:tgtEl>
                                          <p:spTgt spid="140"/>
                                        </p:tgtEl>
                                        <p:attrNameLst>
                                          <p:attrName>style.visibility</p:attrName>
                                        </p:attrNameLst>
                                      </p:cBhvr>
                                      <p:to>
                                        <p:strVal val="hidden"/>
                                      </p:to>
                                    </p:set>
                                  </p:childTnLst>
                                </p:cTn>
                              </p:par>
                              <p:par>
                                <p:cTn id="398" presetID="53" presetClass="exit" presetSubtype="32" fill="hold" grpId="1" nodeType="withEffect">
                                  <p:stCondLst>
                                    <p:cond delay="500"/>
                                  </p:stCondLst>
                                  <p:childTnLst>
                                    <p:anim calcmode="lin" valueType="num">
                                      <p:cBhvr>
                                        <p:cTn id="399" dur="250"/>
                                        <p:tgtEl>
                                          <p:spTgt spid="141"/>
                                        </p:tgtEl>
                                        <p:attrNameLst>
                                          <p:attrName>ppt_w</p:attrName>
                                        </p:attrNameLst>
                                      </p:cBhvr>
                                      <p:tavLst>
                                        <p:tav tm="0">
                                          <p:val>
                                            <p:strVal val="ppt_w"/>
                                          </p:val>
                                        </p:tav>
                                        <p:tav tm="100000">
                                          <p:val>
                                            <p:fltVal val="0"/>
                                          </p:val>
                                        </p:tav>
                                      </p:tavLst>
                                    </p:anim>
                                    <p:anim calcmode="lin" valueType="num">
                                      <p:cBhvr>
                                        <p:cTn id="400" dur="250"/>
                                        <p:tgtEl>
                                          <p:spTgt spid="141"/>
                                        </p:tgtEl>
                                        <p:attrNameLst>
                                          <p:attrName>ppt_h</p:attrName>
                                        </p:attrNameLst>
                                      </p:cBhvr>
                                      <p:tavLst>
                                        <p:tav tm="0">
                                          <p:val>
                                            <p:strVal val="ppt_h"/>
                                          </p:val>
                                        </p:tav>
                                        <p:tav tm="100000">
                                          <p:val>
                                            <p:fltVal val="0"/>
                                          </p:val>
                                        </p:tav>
                                      </p:tavLst>
                                    </p:anim>
                                    <p:animEffect transition="out" filter="fade">
                                      <p:cBhvr>
                                        <p:cTn id="401" dur="250"/>
                                        <p:tgtEl>
                                          <p:spTgt spid="141"/>
                                        </p:tgtEl>
                                      </p:cBhvr>
                                    </p:animEffect>
                                    <p:set>
                                      <p:cBhvr>
                                        <p:cTn id="402" dur="1" fill="hold">
                                          <p:stCondLst>
                                            <p:cond delay="249"/>
                                          </p:stCondLst>
                                        </p:cTn>
                                        <p:tgtEl>
                                          <p:spTgt spid="141"/>
                                        </p:tgtEl>
                                        <p:attrNameLst>
                                          <p:attrName>style.visibility</p:attrName>
                                        </p:attrNameLst>
                                      </p:cBhvr>
                                      <p:to>
                                        <p:strVal val="hidden"/>
                                      </p:to>
                                    </p:set>
                                  </p:childTnLst>
                                </p:cTn>
                              </p:par>
                              <p:par>
                                <p:cTn id="403" presetID="53" presetClass="exit" presetSubtype="32" fill="hold" grpId="1" nodeType="withEffect">
                                  <p:stCondLst>
                                    <p:cond delay="500"/>
                                  </p:stCondLst>
                                  <p:childTnLst>
                                    <p:anim calcmode="lin" valueType="num">
                                      <p:cBhvr>
                                        <p:cTn id="404" dur="250"/>
                                        <p:tgtEl>
                                          <p:spTgt spid="142"/>
                                        </p:tgtEl>
                                        <p:attrNameLst>
                                          <p:attrName>ppt_w</p:attrName>
                                        </p:attrNameLst>
                                      </p:cBhvr>
                                      <p:tavLst>
                                        <p:tav tm="0">
                                          <p:val>
                                            <p:strVal val="ppt_w"/>
                                          </p:val>
                                        </p:tav>
                                        <p:tav tm="100000">
                                          <p:val>
                                            <p:fltVal val="0"/>
                                          </p:val>
                                        </p:tav>
                                      </p:tavLst>
                                    </p:anim>
                                    <p:anim calcmode="lin" valueType="num">
                                      <p:cBhvr>
                                        <p:cTn id="405" dur="250"/>
                                        <p:tgtEl>
                                          <p:spTgt spid="142"/>
                                        </p:tgtEl>
                                        <p:attrNameLst>
                                          <p:attrName>ppt_h</p:attrName>
                                        </p:attrNameLst>
                                      </p:cBhvr>
                                      <p:tavLst>
                                        <p:tav tm="0">
                                          <p:val>
                                            <p:strVal val="ppt_h"/>
                                          </p:val>
                                        </p:tav>
                                        <p:tav tm="100000">
                                          <p:val>
                                            <p:fltVal val="0"/>
                                          </p:val>
                                        </p:tav>
                                      </p:tavLst>
                                    </p:anim>
                                    <p:animEffect transition="out" filter="fade">
                                      <p:cBhvr>
                                        <p:cTn id="406" dur="250"/>
                                        <p:tgtEl>
                                          <p:spTgt spid="142"/>
                                        </p:tgtEl>
                                      </p:cBhvr>
                                    </p:animEffect>
                                    <p:set>
                                      <p:cBhvr>
                                        <p:cTn id="407" dur="1" fill="hold">
                                          <p:stCondLst>
                                            <p:cond delay="249"/>
                                          </p:stCondLst>
                                        </p:cTn>
                                        <p:tgtEl>
                                          <p:spTgt spid="142"/>
                                        </p:tgtEl>
                                        <p:attrNameLst>
                                          <p:attrName>style.visibility</p:attrName>
                                        </p:attrNameLst>
                                      </p:cBhvr>
                                      <p:to>
                                        <p:strVal val="hidden"/>
                                      </p:to>
                                    </p:set>
                                  </p:childTnLst>
                                </p:cTn>
                              </p:par>
                              <p:par>
                                <p:cTn id="408" presetID="53" presetClass="exit" presetSubtype="32" fill="hold" nodeType="withEffect">
                                  <p:stCondLst>
                                    <p:cond delay="500"/>
                                  </p:stCondLst>
                                  <p:childTnLst>
                                    <p:anim calcmode="lin" valueType="num">
                                      <p:cBhvr>
                                        <p:cTn id="409" dur="250"/>
                                        <p:tgtEl>
                                          <p:spTgt spid="10"/>
                                        </p:tgtEl>
                                        <p:attrNameLst>
                                          <p:attrName>ppt_w</p:attrName>
                                        </p:attrNameLst>
                                      </p:cBhvr>
                                      <p:tavLst>
                                        <p:tav tm="0">
                                          <p:val>
                                            <p:strVal val="ppt_w"/>
                                          </p:val>
                                        </p:tav>
                                        <p:tav tm="100000">
                                          <p:val>
                                            <p:fltVal val="0"/>
                                          </p:val>
                                        </p:tav>
                                      </p:tavLst>
                                    </p:anim>
                                    <p:anim calcmode="lin" valueType="num">
                                      <p:cBhvr>
                                        <p:cTn id="410" dur="250"/>
                                        <p:tgtEl>
                                          <p:spTgt spid="10"/>
                                        </p:tgtEl>
                                        <p:attrNameLst>
                                          <p:attrName>ppt_h</p:attrName>
                                        </p:attrNameLst>
                                      </p:cBhvr>
                                      <p:tavLst>
                                        <p:tav tm="0">
                                          <p:val>
                                            <p:strVal val="ppt_h"/>
                                          </p:val>
                                        </p:tav>
                                        <p:tav tm="100000">
                                          <p:val>
                                            <p:fltVal val="0"/>
                                          </p:val>
                                        </p:tav>
                                      </p:tavLst>
                                    </p:anim>
                                    <p:animEffect transition="out" filter="fade">
                                      <p:cBhvr>
                                        <p:cTn id="411" dur="250"/>
                                        <p:tgtEl>
                                          <p:spTgt spid="10"/>
                                        </p:tgtEl>
                                      </p:cBhvr>
                                    </p:animEffect>
                                    <p:set>
                                      <p:cBhvr>
                                        <p:cTn id="412" dur="1" fill="hold">
                                          <p:stCondLst>
                                            <p:cond delay="249"/>
                                          </p:stCondLst>
                                        </p:cTn>
                                        <p:tgtEl>
                                          <p:spTgt spid="10"/>
                                        </p:tgtEl>
                                        <p:attrNameLst>
                                          <p:attrName>style.visibility</p:attrName>
                                        </p:attrNameLst>
                                      </p:cBhvr>
                                      <p:to>
                                        <p:strVal val="hidden"/>
                                      </p:to>
                                    </p:set>
                                  </p:childTnLst>
                                </p:cTn>
                              </p:par>
                              <p:par>
                                <p:cTn id="413" presetID="53" presetClass="exit" presetSubtype="32" fill="hold" nodeType="withEffect">
                                  <p:stCondLst>
                                    <p:cond delay="500"/>
                                  </p:stCondLst>
                                  <p:childTnLst>
                                    <p:anim calcmode="lin" valueType="num">
                                      <p:cBhvr>
                                        <p:cTn id="414" dur="250"/>
                                        <p:tgtEl>
                                          <p:spTgt spid="143"/>
                                        </p:tgtEl>
                                        <p:attrNameLst>
                                          <p:attrName>ppt_w</p:attrName>
                                        </p:attrNameLst>
                                      </p:cBhvr>
                                      <p:tavLst>
                                        <p:tav tm="0">
                                          <p:val>
                                            <p:strVal val="ppt_w"/>
                                          </p:val>
                                        </p:tav>
                                        <p:tav tm="100000">
                                          <p:val>
                                            <p:fltVal val="0"/>
                                          </p:val>
                                        </p:tav>
                                      </p:tavLst>
                                    </p:anim>
                                    <p:anim calcmode="lin" valueType="num">
                                      <p:cBhvr>
                                        <p:cTn id="415" dur="250"/>
                                        <p:tgtEl>
                                          <p:spTgt spid="143"/>
                                        </p:tgtEl>
                                        <p:attrNameLst>
                                          <p:attrName>ppt_h</p:attrName>
                                        </p:attrNameLst>
                                      </p:cBhvr>
                                      <p:tavLst>
                                        <p:tav tm="0">
                                          <p:val>
                                            <p:strVal val="ppt_h"/>
                                          </p:val>
                                        </p:tav>
                                        <p:tav tm="100000">
                                          <p:val>
                                            <p:fltVal val="0"/>
                                          </p:val>
                                        </p:tav>
                                      </p:tavLst>
                                    </p:anim>
                                    <p:animEffect transition="out" filter="fade">
                                      <p:cBhvr>
                                        <p:cTn id="416" dur="250"/>
                                        <p:tgtEl>
                                          <p:spTgt spid="143"/>
                                        </p:tgtEl>
                                      </p:cBhvr>
                                    </p:animEffect>
                                    <p:set>
                                      <p:cBhvr>
                                        <p:cTn id="417" dur="1" fill="hold">
                                          <p:stCondLst>
                                            <p:cond delay="249"/>
                                          </p:stCondLst>
                                        </p:cTn>
                                        <p:tgtEl>
                                          <p:spTgt spid="143"/>
                                        </p:tgtEl>
                                        <p:attrNameLst>
                                          <p:attrName>style.visibility</p:attrName>
                                        </p:attrNameLst>
                                      </p:cBhvr>
                                      <p:to>
                                        <p:strVal val="hidden"/>
                                      </p:to>
                                    </p:set>
                                  </p:childTnLst>
                                </p:cTn>
                              </p:par>
                              <p:par>
                                <p:cTn id="418" presetID="53" presetClass="exit" presetSubtype="32" fill="hold" nodeType="withEffect">
                                  <p:stCondLst>
                                    <p:cond delay="500"/>
                                  </p:stCondLst>
                                  <p:childTnLst>
                                    <p:anim calcmode="lin" valueType="num">
                                      <p:cBhvr>
                                        <p:cTn id="419" dur="250"/>
                                        <p:tgtEl>
                                          <p:spTgt spid="65"/>
                                        </p:tgtEl>
                                        <p:attrNameLst>
                                          <p:attrName>ppt_w</p:attrName>
                                        </p:attrNameLst>
                                      </p:cBhvr>
                                      <p:tavLst>
                                        <p:tav tm="0">
                                          <p:val>
                                            <p:strVal val="ppt_w"/>
                                          </p:val>
                                        </p:tav>
                                        <p:tav tm="100000">
                                          <p:val>
                                            <p:fltVal val="0"/>
                                          </p:val>
                                        </p:tav>
                                      </p:tavLst>
                                    </p:anim>
                                    <p:anim calcmode="lin" valueType="num">
                                      <p:cBhvr>
                                        <p:cTn id="420" dur="250"/>
                                        <p:tgtEl>
                                          <p:spTgt spid="65"/>
                                        </p:tgtEl>
                                        <p:attrNameLst>
                                          <p:attrName>ppt_h</p:attrName>
                                        </p:attrNameLst>
                                      </p:cBhvr>
                                      <p:tavLst>
                                        <p:tav tm="0">
                                          <p:val>
                                            <p:strVal val="ppt_h"/>
                                          </p:val>
                                        </p:tav>
                                        <p:tav tm="100000">
                                          <p:val>
                                            <p:fltVal val="0"/>
                                          </p:val>
                                        </p:tav>
                                      </p:tavLst>
                                    </p:anim>
                                    <p:animEffect transition="out" filter="fade">
                                      <p:cBhvr>
                                        <p:cTn id="421" dur="250"/>
                                        <p:tgtEl>
                                          <p:spTgt spid="65"/>
                                        </p:tgtEl>
                                      </p:cBhvr>
                                    </p:animEffect>
                                    <p:set>
                                      <p:cBhvr>
                                        <p:cTn id="422" dur="1" fill="hold">
                                          <p:stCondLst>
                                            <p:cond delay="249"/>
                                          </p:stCondLst>
                                        </p:cTn>
                                        <p:tgtEl>
                                          <p:spTgt spid="65"/>
                                        </p:tgtEl>
                                        <p:attrNameLst>
                                          <p:attrName>style.visibility</p:attrName>
                                        </p:attrNameLst>
                                      </p:cBhvr>
                                      <p:to>
                                        <p:strVal val="hidden"/>
                                      </p:to>
                                    </p:set>
                                  </p:childTnLst>
                                </p:cTn>
                              </p:par>
                              <p:par>
                                <p:cTn id="423" presetID="53" presetClass="exit" presetSubtype="32" fill="hold" nodeType="withEffect">
                                  <p:stCondLst>
                                    <p:cond delay="500"/>
                                  </p:stCondLst>
                                  <p:childTnLst>
                                    <p:anim calcmode="lin" valueType="num">
                                      <p:cBhvr>
                                        <p:cTn id="424" dur="250"/>
                                        <p:tgtEl>
                                          <p:spTgt spid="64"/>
                                        </p:tgtEl>
                                        <p:attrNameLst>
                                          <p:attrName>ppt_w</p:attrName>
                                        </p:attrNameLst>
                                      </p:cBhvr>
                                      <p:tavLst>
                                        <p:tav tm="0">
                                          <p:val>
                                            <p:strVal val="ppt_w"/>
                                          </p:val>
                                        </p:tav>
                                        <p:tav tm="100000">
                                          <p:val>
                                            <p:fltVal val="0"/>
                                          </p:val>
                                        </p:tav>
                                      </p:tavLst>
                                    </p:anim>
                                    <p:anim calcmode="lin" valueType="num">
                                      <p:cBhvr>
                                        <p:cTn id="425" dur="250"/>
                                        <p:tgtEl>
                                          <p:spTgt spid="64"/>
                                        </p:tgtEl>
                                        <p:attrNameLst>
                                          <p:attrName>ppt_h</p:attrName>
                                        </p:attrNameLst>
                                      </p:cBhvr>
                                      <p:tavLst>
                                        <p:tav tm="0">
                                          <p:val>
                                            <p:strVal val="ppt_h"/>
                                          </p:val>
                                        </p:tav>
                                        <p:tav tm="100000">
                                          <p:val>
                                            <p:fltVal val="0"/>
                                          </p:val>
                                        </p:tav>
                                      </p:tavLst>
                                    </p:anim>
                                    <p:animEffect transition="out" filter="fade">
                                      <p:cBhvr>
                                        <p:cTn id="426" dur="250"/>
                                        <p:tgtEl>
                                          <p:spTgt spid="64"/>
                                        </p:tgtEl>
                                      </p:cBhvr>
                                    </p:animEffect>
                                    <p:set>
                                      <p:cBhvr>
                                        <p:cTn id="427" dur="1" fill="hold">
                                          <p:stCondLst>
                                            <p:cond delay="249"/>
                                          </p:stCondLst>
                                        </p:cTn>
                                        <p:tgtEl>
                                          <p:spTgt spid="64"/>
                                        </p:tgtEl>
                                        <p:attrNameLst>
                                          <p:attrName>style.visibility</p:attrName>
                                        </p:attrNameLst>
                                      </p:cBhvr>
                                      <p:to>
                                        <p:strVal val="hidden"/>
                                      </p:to>
                                    </p:set>
                                  </p:childTnLst>
                                </p:cTn>
                              </p:par>
                              <p:par>
                                <p:cTn id="428" presetID="53" presetClass="exit" presetSubtype="32" fill="hold" grpId="1" nodeType="withEffect">
                                  <p:stCondLst>
                                    <p:cond delay="500"/>
                                  </p:stCondLst>
                                  <p:childTnLst>
                                    <p:anim calcmode="lin" valueType="num">
                                      <p:cBhvr>
                                        <p:cTn id="429" dur="250"/>
                                        <p:tgtEl>
                                          <p:spTgt spid="164"/>
                                        </p:tgtEl>
                                        <p:attrNameLst>
                                          <p:attrName>ppt_w</p:attrName>
                                        </p:attrNameLst>
                                      </p:cBhvr>
                                      <p:tavLst>
                                        <p:tav tm="0">
                                          <p:val>
                                            <p:strVal val="ppt_w"/>
                                          </p:val>
                                        </p:tav>
                                        <p:tav tm="100000">
                                          <p:val>
                                            <p:fltVal val="0"/>
                                          </p:val>
                                        </p:tav>
                                      </p:tavLst>
                                    </p:anim>
                                    <p:anim calcmode="lin" valueType="num">
                                      <p:cBhvr>
                                        <p:cTn id="430" dur="250"/>
                                        <p:tgtEl>
                                          <p:spTgt spid="164"/>
                                        </p:tgtEl>
                                        <p:attrNameLst>
                                          <p:attrName>ppt_h</p:attrName>
                                        </p:attrNameLst>
                                      </p:cBhvr>
                                      <p:tavLst>
                                        <p:tav tm="0">
                                          <p:val>
                                            <p:strVal val="ppt_h"/>
                                          </p:val>
                                        </p:tav>
                                        <p:tav tm="100000">
                                          <p:val>
                                            <p:fltVal val="0"/>
                                          </p:val>
                                        </p:tav>
                                      </p:tavLst>
                                    </p:anim>
                                    <p:animEffect transition="out" filter="fade">
                                      <p:cBhvr>
                                        <p:cTn id="431" dur="250"/>
                                        <p:tgtEl>
                                          <p:spTgt spid="164"/>
                                        </p:tgtEl>
                                      </p:cBhvr>
                                    </p:animEffect>
                                    <p:set>
                                      <p:cBhvr>
                                        <p:cTn id="432" dur="1" fill="hold">
                                          <p:stCondLst>
                                            <p:cond delay="249"/>
                                          </p:stCondLst>
                                        </p:cTn>
                                        <p:tgtEl>
                                          <p:spTgt spid="164"/>
                                        </p:tgtEl>
                                        <p:attrNameLst>
                                          <p:attrName>style.visibility</p:attrName>
                                        </p:attrNameLst>
                                      </p:cBhvr>
                                      <p:to>
                                        <p:strVal val="hidden"/>
                                      </p:to>
                                    </p:set>
                                  </p:childTnLst>
                                </p:cTn>
                              </p:par>
                              <p:par>
                                <p:cTn id="433" presetID="53" presetClass="exit" presetSubtype="32" fill="hold" grpId="1" nodeType="withEffect">
                                  <p:stCondLst>
                                    <p:cond delay="500"/>
                                  </p:stCondLst>
                                  <p:childTnLst>
                                    <p:anim calcmode="lin" valueType="num">
                                      <p:cBhvr>
                                        <p:cTn id="434" dur="250"/>
                                        <p:tgtEl>
                                          <p:spTgt spid="165"/>
                                        </p:tgtEl>
                                        <p:attrNameLst>
                                          <p:attrName>ppt_w</p:attrName>
                                        </p:attrNameLst>
                                      </p:cBhvr>
                                      <p:tavLst>
                                        <p:tav tm="0">
                                          <p:val>
                                            <p:strVal val="ppt_w"/>
                                          </p:val>
                                        </p:tav>
                                        <p:tav tm="100000">
                                          <p:val>
                                            <p:fltVal val="0"/>
                                          </p:val>
                                        </p:tav>
                                      </p:tavLst>
                                    </p:anim>
                                    <p:anim calcmode="lin" valueType="num">
                                      <p:cBhvr>
                                        <p:cTn id="435" dur="250"/>
                                        <p:tgtEl>
                                          <p:spTgt spid="165"/>
                                        </p:tgtEl>
                                        <p:attrNameLst>
                                          <p:attrName>ppt_h</p:attrName>
                                        </p:attrNameLst>
                                      </p:cBhvr>
                                      <p:tavLst>
                                        <p:tav tm="0">
                                          <p:val>
                                            <p:strVal val="ppt_h"/>
                                          </p:val>
                                        </p:tav>
                                        <p:tav tm="100000">
                                          <p:val>
                                            <p:fltVal val="0"/>
                                          </p:val>
                                        </p:tav>
                                      </p:tavLst>
                                    </p:anim>
                                    <p:animEffect transition="out" filter="fade">
                                      <p:cBhvr>
                                        <p:cTn id="436" dur="250"/>
                                        <p:tgtEl>
                                          <p:spTgt spid="165"/>
                                        </p:tgtEl>
                                      </p:cBhvr>
                                    </p:animEffect>
                                    <p:set>
                                      <p:cBhvr>
                                        <p:cTn id="437" dur="1" fill="hold">
                                          <p:stCondLst>
                                            <p:cond delay="249"/>
                                          </p:stCondLst>
                                        </p:cTn>
                                        <p:tgtEl>
                                          <p:spTgt spid="165"/>
                                        </p:tgtEl>
                                        <p:attrNameLst>
                                          <p:attrName>style.visibility</p:attrName>
                                        </p:attrNameLst>
                                      </p:cBhvr>
                                      <p:to>
                                        <p:strVal val="hidden"/>
                                      </p:to>
                                    </p:set>
                                  </p:childTnLst>
                                </p:cTn>
                              </p:par>
                              <p:par>
                                <p:cTn id="438" presetID="53" presetClass="exit" presetSubtype="32" fill="hold" grpId="1" nodeType="withEffect">
                                  <p:stCondLst>
                                    <p:cond delay="500"/>
                                  </p:stCondLst>
                                  <p:childTnLst>
                                    <p:anim calcmode="lin" valueType="num">
                                      <p:cBhvr>
                                        <p:cTn id="439" dur="250"/>
                                        <p:tgtEl>
                                          <p:spTgt spid="166"/>
                                        </p:tgtEl>
                                        <p:attrNameLst>
                                          <p:attrName>ppt_w</p:attrName>
                                        </p:attrNameLst>
                                      </p:cBhvr>
                                      <p:tavLst>
                                        <p:tav tm="0">
                                          <p:val>
                                            <p:strVal val="ppt_w"/>
                                          </p:val>
                                        </p:tav>
                                        <p:tav tm="100000">
                                          <p:val>
                                            <p:fltVal val="0"/>
                                          </p:val>
                                        </p:tav>
                                      </p:tavLst>
                                    </p:anim>
                                    <p:anim calcmode="lin" valueType="num">
                                      <p:cBhvr>
                                        <p:cTn id="440" dur="250"/>
                                        <p:tgtEl>
                                          <p:spTgt spid="166"/>
                                        </p:tgtEl>
                                        <p:attrNameLst>
                                          <p:attrName>ppt_h</p:attrName>
                                        </p:attrNameLst>
                                      </p:cBhvr>
                                      <p:tavLst>
                                        <p:tav tm="0">
                                          <p:val>
                                            <p:strVal val="ppt_h"/>
                                          </p:val>
                                        </p:tav>
                                        <p:tav tm="100000">
                                          <p:val>
                                            <p:fltVal val="0"/>
                                          </p:val>
                                        </p:tav>
                                      </p:tavLst>
                                    </p:anim>
                                    <p:animEffect transition="out" filter="fade">
                                      <p:cBhvr>
                                        <p:cTn id="441" dur="250"/>
                                        <p:tgtEl>
                                          <p:spTgt spid="166"/>
                                        </p:tgtEl>
                                      </p:cBhvr>
                                    </p:animEffect>
                                    <p:set>
                                      <p:cBhvr>
                                        <p:cTn id="442" dur="1" fill="hold">
                                          <p:stCondLst>
                                            <p:cond delay="249"/>
                                          </p:stCondLst>
                                        </p:cTn>
                                        <p:tgtEl>
                                          <p:spTgt spid="166"/>
                                        </p:tgtEl>
                                        <p:attrNameLst>
                                          <p:attrName>style.visibility</p:attrName>
                                        </p:attrNameLst>
                                      </p:cBhvr>
                                      <p:to>
                                        <p:strVal val="hidden"/>
                                      </p:to>
                                    </p:set>
                                  </p:childTnLst>
                                </p:cTn>
                              </p:par>
                              <p:par>
                                <p:cTn id="443" presetID="53" presetClass="exit" presetSubtype="32" fill="hold" grpId="1" nodeType="withEffect">
                                  <p:stCondLst>
                                    <p:cond delay="500"/>
                                  </p:stCondLst>
                                  <p:childTnLst>
                                    <p:anim calcmode="lin" valueType="num">
                                      <p:cBhvr>
                                        <p:cTn id="444" dur="250"/>
                                        <p:tgtEl>
                                          <p:spTgt spid="167"/>
                                        </p:tgtEl>
                                        <p:attrNameLst>
                                          <p:attrName>ppt_w</p:attrName>
                                        </p:attrNameLst>
                                      </p:cBhvr>
                                      <p:tavLst>
                                        <p:tav tm="0">
                                          <p:val>
                                            <p:strVal val="ppt_w"/>
                                          </p:val>
                                        </p:tav>
                                        <p:tav tm="100000">
                                          <p:val>
                                            <p:fltVal val="0"/>
                                          </p:val>
                                        </p:tav>
                                      </p:tavLst>
                                    </p:anim>
                                    <p:anim calcmode="lin" valueType="num">
                                      <p:cBhvr>
                                        <p:cTn id="445" dur="250"/>
                                        <p:tgtEl>
                                          <p:spTgt spid="167"/>
                                        </p:tgtEl>
                                        <p:attrNameLst>
                                          <p:attrName>ppt_h</p:attrName>
                                        </p:attrNameLst>
                                      </p:cBhvr>
                                      <p:tavLst>
                                        <p:tav tm="0">
                                          <p:val>
                                            <p:strVal val="ppt_h"/>
                                          </p:val>
                                        </p:tav>
                                        <p:tav tm="100000">
                                          <p:val>
                                            <p:fltVal val="0"/>
                                          </p:val>
                                        </p:tav>
                                      </p:tavLst>
                                    </p:anim>
                                    <p:animEffect transition="out" filter="fade">
                                      <p:cBhvr>
                                        <p:cTn id="446" dur="250"/>
                                        <p:tgtEl>
                                          <p:spTgt spid="167"/>
                                        </p:tgtEl>
                                      </p:cBhvr>
                                    </p:animEffect>
                                    <p:set>
                                      <p:cBhvr>
                                        <p:cTn id="447" dur="1" fill="hold">
                                          <p:stCondLst>
                                            <p:cond delay="249"/>
                                          </p:stCondLst>
                                        </p:cTn>
                                        <p:tgtEl>
                                          <p:spTgt spid="167"/>
                                        </p:tgtEl>
                                        <p:attrNameLst>
                                          <p:attrName>style.visibility</p:attrName>
                                        </p:attrNameLst>
                                      </p:cBhvr>
                                      <p:to>
                                        <p:strVal val="hidden"/>
                                      </p:to>
                                    </p:set>
                                  </p:childTnLst>
                                </p:cTn>
                              </p:par>
                              <p:par>
                                <p:cTn id="448" presetID="53" presetClass="exit" presetSubtype="32" fill="hold" nodeType="withEffect">
                                  <p:stCondLst>
                                    <p:cond delay="500"/>
                                  </p:stCondLst>
                                  <p:childTnLst>
                                    <p:anim calcmode="lin" valueType="num">
                                      <p:cBhvr>
                                        <p:cTn id="449" dur="250"/>
                                        <p:tgtEl>
                                          <p:spTgt spid="168"/>
                                        </p:tgtEl>
                                        <p:attrNameLst>
                                          <p:attrName>ppt_w</p:attrName>
                                        </p:attrNameLst>
                                      </p:cBhvr>
                                      <p:tavLst>
                                        <p:tav tm="0">
                                          <p:val>
                                            <p:strVal val="ppt_w"/>
                                          </p:val>
                                        </p:tav>
                                        <p:tav tm="100000">
                                          <p:val>
                                            <p:fltVal val="0"/>
                                          </p:val>
                                        </p:tav>
                                      </p:tavLst>
                                    </p:anim>
                                    <p:anim calcmode="lin" valueType="num">
                                      <p:cBhvr>
                                        <p:cTn id="450" dur="250"/>
                                        <p:tgtEl>
                                          <p:spTgt spid="168"/>
                                        </p:tgtEl>
                                        <p:attrNameLst>
                                          <p:attrName>ppt_h</p:attrName>
                                        </p:attrNameLst>
                                      </p:cBhvr>
                                      <p:tavLst>
                                        <p:tav tm="0">
                                          <p:val>
                                            <p:strVal val="ppt_h"/>
                                          </p:val>
                                        </p:tav>
                                        <p:tav tm="100000">
                                          <p:val>
                                            <p:fltVal val="0"/>
                                          </p:val>
                                        </p:tav>
                                      </p:tavLst>
                                    </p:anim>
                                    <p:animEffect transition="out" filter="fade">
                                      <p:cBhvr>
                                        <p:cTn id="451" dur="250"/>
                                        <p:tgtEl>
                                          <p:spTgt spid="168"/>
                                        </p:tgtEl>
                                      </p:cBhvr>
                                    </p:animEffect>
                                    <p:set>
                                      <p:cBhvr>
                                        <p:cTn id="452" dur="1" fill="hold">
                                          <p:stCondLst>
                                            <p:cond delay="249"/>
                                          </p:stCondLst>
                                        </p:cTn>
                                        <p:tgtEl>
                                          <p:spTgt spid="168"/>
                                        </p:tgtEl>
                                        <p:attrNameLst>
                                          <p:attrName>style.visibility</p:attrName>
                                        </p:attrNameLst>
                                      </p:cBhvr>
                                      <p:to>
                                        <p:strVal val="hidden"/>
                                      </p:to>
                                    </p:set>
                                  </p:childTnLst>
                                </p:cTn>
                              </p:par>
                              <p:par>
                                <p:cTn id="453" presetID="53" presetClass="exit" presetSubtype="32" fill="hold" nodeType="withEffect">
                                  <p:stCondLst>
                                    <p:cond delay="500"/>
                                  </p:stCondLst>
                                  <p:childTnLst>
                                    <p:anim calcmode="lin" valueType="num">
                                      <p:cBhvr>
                                        <p:cTn id="454" dur="250"/>
                                        <p:tgtEl>
                                          <p:spTgt spid="169"/>
                                        </p:tgtEl>
                                        <p:attrNameLst>
                                          <p:attrName>ppt_w</p:attrName>
                                        </p:attrNameLst>
                                      </p:cBhvr>
                                      <p:tavLst>
                                        <p:tav tm="0">
                                          <p:val>
                                            <p:strVal val="ppt_w"/>
                                          </p:val>
                                        </p:tav>
                                        <p:tav tm="100000">
                                          <p:val>
                                            <p:fltVal val="0"/>
                                          </p:val>
                                        </p:tav>
                                      </p:tavLst>
                                    </p:anim>
                                    <p:anim calcmode="lin" valueType="num">
                                      <p:cBhvr>
                                        <p:cTn id="455" dur="250"/>
                                        <p:tgtEl>
                                          <p:spTgt spid="169"/>
                                        </p:tgtEl>
                                        <p:attrNameLst>
                                          <p:attrName>ppt_h</p:attrName>
                                        </p:attrNameLst>
                                      </p:cBhvr>
                                      <p:tavLst>
                                        <p:tav tm="0">
                                          <p:val>
                                            <p:strVal val="ppt_h"/>
                                          </p:val>
                                        </p:tav>
                                        <p:tav tm="100000">
                                          <p:val>
                                            <p:fltVal val="0"/>
                                          </p:val>
                                        </p:tav>
                                      </p:tavLst>
                                    </p:anim>
                                    <p:animEffect transition="out" filter="fade">
                                      <p:cBhvr>
                                        <p:cTn id="456" dur="250"/>
                                        <p:tgtEl>
                                          <p:spTgt spid="169"/>
                                        </p:tgtEl>
                                      </p:cBhvr>
                                    </p:animEffect>
                                    <p:set>
                                      <p:cBhvr>
                                        <p:cTn id="457" dur="1" fill="hold">
                                          <p:stCondLst>
                                            <p:cond delay="249"/>
                                          </p:stCondLst>
                                        </p:cTn>
                                        <p:tgtEl>
                                          <p:spTgt spid="169"/>
                                        </p:tgtEl>
                                        <p:attrNameLst>
                                          <p:attrName>style.visibility</p:attrName>
                                        </p:attrNameLst>
                                      </p:cBhvr>
                                      <p:to>
                                        <p:strVal val="hidden"/>
                                      </p:to>
                                    </p:set>
                                  </p:childTnLst>
                                </p:cTn>
                              </p:par>
                              <p:par>
                                <p:cTn id="458" presetID="53" presetClass="exit" presetSubtype="32" fill="hold" nodeType="withEffect">
                                  <p:stCondLst>
                                    <p:cond delay="500"/>
                                  </p:stCondLst>
                                  <p:childTnLst>
                                    <p:anim calcmode="lin" valueType="num">
                                      <p:cBhvr>
                                        <p:cTn id="459" dur="250"/>
                                        <p:tgtEl>
                                          <p:spTgt spid="202"/>
                                        </p:tgtEl>
                                        <p:attrNameLst>
                                          <p:attrName>ppt_w</p:attrName>
                                        </p:attrNameLst>
                                      </p:cBhvr>
                                      <p:tavLst>
                                        <p:tav tm="0">
                                          <p:val>
                                            <p:strVal val="ppt_w"/>
                                          </p:val>
                                        </p:tav>
                                        <p:tav tm="100000">
                                          <p:val>
                                            <p:fltVal val="0"/>
                                          </p:val>
                                        </p:tav>
                                      </p:tavLst>
                                    </p:anim>
                                    <p:anim calcmode="lin" valueType="num">
                                      <p:cBhvr>
                                        <p:cTn id="460" dur="250"/>
                                        <p:tgtEl>
                                          <p:spTgt spid="202"/>
                                        </p:tgtEl>
                                        <p:attrNameLst>
                                          <p:attrName>ppt_h</p:attrName>
                                        </p:attrNameLst>
                                      </p:cBhvr>
                                      <p:tavLst>
                                        <p:tav tm="0">
                                          <p:val>
                                            <p:strVal val="ppt_h"/>
                                          </p:val>
                                        </p:tav>
                                        <p:tav tm="100000">
                                          <p:val>
                                            <p:fltVal val="0"/>
                                          </p:val>
                                        </p:tav>
                                      </p:tavLst>
                                    </p:anim>
                                    <p:animEffect transition="out" filter="fade">
                                      <p:cBhvr>
                                        <p:cTn id="461" dur="250"/>
                                        <p:tgtEl>
                                          <p:spTgt spid="202"/>
                                        </p:tgtEl>
                                      </p:cBhvr>
                                    </p:animEffect>
                                    <p:set>
                                      <p:cBhvr>
                                        <p:cTn id="462" dur="1" fill="hold">
                                          <p:stCondLst>
                                            <p:cond delay="249"/>
                                          </p:stCondLst>
                                        </p:cTn>
                                        <p:tgtEl>
                                          <p:spTgt spid="202"/>
                                        </p:tgtEl>
                                        <p:attrNameLst>
                                          <p:attrName>style.visibility</p:attrName>
                                        </p:attrNameLst>
                                      </p:cBhvr>
                                      <p:to>
                                        <p:strVal val="hidden"/>
                                      </p:to>
                                    </p:set>
                                  </p:childTnLst>
                                </p:cTn>
                              </p:par>
                              <p:par>
                                <p:cTn id="463" presetID="53" presetClass="exit" presetSubtype="32" fill="hold" nodeType="withEffect">
                                  <p:stCondLst>
                                    <p:cond delay="500"/>
                                  </p:stCondLst>
                                  <p:childTnLst>
                                    <p:anim calcmode="lin" valueType="num">
                                      <p:cBhvr>
                                        <p:cTn id="464" dur="250"/>
                                        <p:tgtEl>
                                          <p:spTgt spid="215"/>
                                        </p:tgtEl>
                                        <p:attrNameLst>
                                          <p:attrName>ppt_w</p:attrName>
                                        </p:attrNameLst>
                                      </p:cBhvr>
                                      <p:tavLst>
                                        <p:tav tm="0">
                                          <p:val>
                                            <p:strVal val="ppt_w"/>
                                          </p:val>
                                        </p:tav>
                                        <p:tav tm="100000">
                                          <p:val>
                                            <p:fltVal val="0"/>
                                          </p:val>
                                        </p:tav>
                                      </p:tavLst>
                                    </p:anim>
                                    <p:anim calcmode="lin" valueType="num">
                                      <p:cBhvr>
                                        <p:cTn id="465" dur="250"/>
                                        <p:tgtEl>
                                          <p:spTgt spid="215"/>
                                        </p:tgtEl>
                                        <p:attrNameLst>
                                          <p:attrName>ppt_h</p:attrName>
                                        </p:attrNameLst>
                                      </p:cBhvr>
                                      <p:tavLst>
                                        <p:tav tm="0">
                                          <p:val>
                                            <p:strVal val="ppt_h"/>
                                          </p:val>
                                        </p:tav>
                                        <p:tav tm="100000">
                                          <p:val>
                                            <p:fltVal val="0"/>
                                          </p:val>
                                        </p:tav>
                                      </p:tavLst>
                                    </p:anim>
                                    <p:animEffect transition="out" filter="fade">
                                      <p:cBhvr>
                                        <p:cTn id="466" dur="250"/>
                                        <p:tgtEl>
                                          <p:spTgt spid="215"/>
                                        </p:tgtEl>
                                      </p:cBhvr>
                                    </p:animEffect>
                                    <p:set>
                                      <p:cBhvr>
                                        <p:cTn id="467" dur="1" fill="hold">
                                          <p:stCondLst>
                                            <p:cond delay="249"/>
                                          </p:stCondLst>
                                        </p:cTn>
                                        <p:tgtEl>
                                          <p:spTgt spid="215"/>
                                        </p:tgtEl>
                                        <p:attrNameLst>
                                          <p:attrName>style.visibility</p:attrName>
                                        </p:attrNameLst>
                                      </p:cBhvr>
                                      <p:to>
                                        <p:strVal val="hidden"/>
                                      </p:to>
                                    </p:set>
                                  </p:childTnLst>
                                </p:cTn>
                              </p:par>
                              <p:par>
                                <p:cTn id="468" presetID="53" presetClass="exit" presetSubtype="32" fill="hold" nodeType="withEffect">
                                  <p:stCondLst>
                                    <p:cond delay="500"/>
                                  </p:stCondLst>
                                  <p:childTnLst>
                                    <p:anim calcmode="lin" valueType="num">
                                      <p:cBhvr>
                                        <p:cTn id="469" dur="250"/>
                                        <p:tgtEl>
                                          <p:spTgt spid="67"/>
                                        </p:tgtEl>
                                        <p:attrNameLst>
                                          <p:attrName>ppt_w</p:attrName>
                                        </p:attrNameLst>
                                      </p:cBhvr>
                                      <p:tavLst>
                                        <p:tav tm="0">
                                          <p:val>
                                            <p:strVal val="ppt_w"/>
                                          </p:val>
                                        </p:tav>
                                        <p:tav tm="100000">
                                          <p:val>
                                            <p:fltVal val="0"/>
                                          </p:val>
                                        </p:tav>
                                      </p:tavLst>
                                    </p:anim>
                                    <p:anim calcmode="lin" valueType="num">
                                      <p:cBhvr>
                                        <p:cTn id="470" dur="250"/>
                                        <p:tgtEl>
                                          <p:spTgt spid="67"/>
                                        </p:tgtEl>
                                        <p:attrNameLst>
                                          <p:attrName>ppt_h</p:attrName>
                                        </p:attrNameLst>
                                      </p:cBhvr>
                                      <p:tavLst>
                                        <p:tav tm="0">
                                          <p:val>
                                            <p:strVal val="ppt_h"/>
                                          </p:val>
                                        </p:tav>
                                        <p:tav tm="100000">
                                          <p:val>
                                            <p:fltVal val="0"/>
                                          </p:val>
                                        </p:tav>
                                      </p:tavLst>
                                    </p:anim>
                                    <p:animEffect transition="out" filter="fade">
                                      <p:cBhvr>
                                        <p:cTn id="471" dur="250"/>
                                        <p:tgtEl>
                                          <p:spTgt spid="67"/>
                                        </p:tgtEl>
                                      </p:cBhvr>
                                    </p:animEffect>
                                    <p:set>
                                      <p:cBhvr>
                                        <p:cTn id="472" dur="1" fill="hold">
                                          <p:stCondLst>
                                            <p:cond delay="249"/>
                                          </p:stCondLst>
                                        </p:cTn>
                                        <p:tgtEl>
                                          <p:spTgt spid="67"/>
                                        </p:tgtEl>
                                        <p:attrNameLst>
                                          <p:attrName>style.visibility</p:attrName>
                                        </p:attrNameLst>
                                      </p:cBhvr>
                                      <p:to>
                                        <p:strVal val="hidden"/>
                                      </p:to>
                                    </p:set>
                                  </p:childTnLst>
                                </p:cTn>
                              </p:par>
                              <p:par>
                                <p:cTn id="473" presetID="53" presetClass="exit" presetSubtype="32" fill="hold" nodeType="withEffect">
                                  <p:stCondLst>
                                    <p:cond delay="500"/>
                                  </p:stCondLst>
                                  <p:childTnLst>
                                    <p:anim calcmode="lin" valueType="num">
                                      <p:cBhvr>
                                        <p:cTn id="474" dur="250"/>
                                        <p:tgtEl>
                                          <p:spTgt spid="66"/>
                                        </p:tgtEl>
                                        <p:attrNameLst>
                                          <p:attrName>ppt_w</p:attrName>
                                        </p:attrNameLst>
                                      </p:cBhvr>
                                      <p:tavLst>
                                        <p:tav tm="0">
                                          <p:val>
                                            <p:strVal val="ppt_w"/>
                                          </p:val>
                                        </p:tav>
                                        <p:tav tm="100000">
                                          <p:val>
                                            <p:fltVal val="0"/>
                                          </p:val>
                                        </p:tav>
                                      </p:tavLst>
                                    </p:anim>
                                    <p:anim calcmode="lin" valueType="num">
                                      <p:cBhvr>
                                        <p:cTn id="475" dur="250"/>
                                        <p:tgtEl>
                                          <p:spTgt spid="66"/>
                                        </p:tgtEl>
                                        <p:attrNameLst>
                                          <p:attrName>ppt_h</p:attrName>
                                        </p:attrNameLst>
                                      </p:cBhvr>
                                      <p:tavLst>
                                        <p:tav tm="0">
                                          <p:val>
                                            <p:strVal val="ppt_h"/>
                                          </p:val>
                                        </p:tav>
                                        <p:tav tm="100000">
                                          <p:val>
                                            <p:fltVal val="0"/>
                                          </p:val>
                                        </p:tav>
                                      </p:tavLst>
                                    </p:anim>
                                    <p:animEffect transition="out" filter="fade">
                                      <p:cBhvr>
                                        <p:cTn id="476" dur="250"/>
                                        <p:tgtEl>
                                          <p:spTgt spid="66"/>
                                        </p:tgtEl>
                                      </p:cBhvr>
                                    </p:animEffect>
                                    <p:set>
                                      <p:cBhvr>
                                        <p:cTn id="477" dur="1" fill="hold">
                                          <p:stCondLst>
                                            <p:cond delay="249"/>
                                          </p:stCondLst>
                                        </p:cTn>
                                        <p:tgtEl>
                                          <p:spTgt spid="66"/>
                                        </p:tgtEl>
                                        <p:attrNameLst>
                                          <p:attrName>style.visibility</p:attrName>
                                        </p:attrNameLst>
                                      </p:cBhvr>
                                      <p:to>
                                        <p:strVal val="hidden"/>
                                      </p:to>
                                    </p:set>
                                  </p:childTnLst>
                                </p:cTn>
                              </p:par>
                              <p:par>
                                <p:cTn id="478" presetID="53" presetClass="exit" presetSubtype="32" fill="hold" nodeType="withEffect">
                                  <p:stCondLst>
                                    <p:cond delay="500"/>
                                  </p:stCondLst>
                                  <p:childTnLst>
                                    <p:anim calcmode="lin" valueType="num">
                                      <p:cBhvr>
                                        <p:cTn id="479" dur="250"/>
                                        <p:tgtEl>
                                          <p:spTgt spid="233"/>
                                        </p:tgtEl>
                                        <p:attrNameLst>
                                          <p:attrName>ppt_w</p:attrName>
                                        </p:attrNameLst>
                                      </p:cBhvr>
                                      <p:tavLst>
                                        <p:tav tm="0">
                                          <p:val>
                                            <p:strVal val="ppt_w"/>
                                          </p:val>
                                        </p:tav>
                                        <p:tav tm="100000">
                                          <p:val>
                                            <p:fltVal val="0"/>
                                          </p:val>
                                        </p:tav>
                                      </p:tavLst>
                                    </p:anim>
                                    <p:anim calcmode="lin" valueType="num">
                                      <p:cBhvr>
                                        <p:cTn id="480" dur="250"/>
                                        <p:tgtEl>
                                          <p:spTgt spid="233"/>
                                        </p:tgtEl>
                                        <p:attrNameLst>
                                          <p:attrName>ppt_h</p:attrName>
                                        </p:attrNameLst>
                                      </p:cBhvr>
                                      <p:tavLst>
                                        <p:tav tm="0">
                                          <p:val>
                                            <p:strVal val="ppt_h"/>
                                          </p:val>
                                        </p:tav>
                                        <p:tav tm="100000">
                                          <p:val>
                                            <p:fltVal val="0"/>
                                          </p:val>
                                        </p:tav>
                                      </p:tavLst>
                                    </p:anim>
                                    <p:animEffect transition="out" filter="fade">
                                      <p:cBhvr>
                                        <p:cTn id="481" dur="250"/>
                                        <p:tgtEl>
                                          <p:spTgt spid="233"/>
                                        </p:tgtEl>
                                      </p:cBhvr>
                                    </p:animEffect>
                                    <p:set>
                                      <p:cBhvr>
                                        <p:cTn id="482" dur="1" fill="hold">
                                          <p:stCondLst>
                                            <p:cond delay="249"/>
                                          </p:stCondLst>
                                        </p:cTn>
                                        <p:tgtEl>
                                          <p:spTgt spid="233"/>
                                        </p:tgtEl>
                                        <p:attrNameLst>
                                          <p:attrName>style.visibility</p:attrName>
                                        </p:attrNameLst>
                                      </p:cBhvr>
                                      <p:to>
                                        <p:strVal val="hidden"/>
                                      </p:to>
                                    </p:set>
                                  </p:childTnLst>
                                </p:cTn>
                              </p:par>
                              <p:par>
                                <p:cTn id="483" presetID="53" presetClass="exit" presetSubtype="32" fill="hold" nodeType="withEffect">
                                  <p:stCondLst>
                                    <p:cond delay="500"/>
                                  </p:stCondLst>
                                  <p:childTnLst>
                                    <p:anim calcmode="lin" valueType="num">
                                      <p:cBhvr>
                                        <p:cTn id="484" dur="250"/>
                                        <p:tgtEl>
                                          <p:spTgt spid="234"/>
                                        </p:tgtEl>
                                        <p:attrNameLst>
                                          <p:attrName>ppt_w</p:attrName>
                                        </p:attrNameLst>
                                      </p:cBhvr>
                                      <p:tavLst>
                                        <p:tav tm="0">
                                          <p:val>
                                            <p:strVal val="ppt_w"/>
                                          </p:val>
                                        </p:tav>
                                        <p:tav tm="100000">
                                          <p:val>
                                            <p:fltVal val="0"/>
                                          </p:val>
                                        </p:tav>
                                      </p:tavLst>
                                    </p:anim>
                                    <p:anim calcmode="lin" valueType="num">
                                      <p:cBhvr>
                                        <p:cTn id="485" dur="250"/>
                                        <p:tgtEl>
                                          <p:spTgt spid="234"/>
                                        </p:tgtEl>
                                        <p:attrNameLst>
                                          <p:attrName>ppt_h</p:attrName>
                                        </p:attrNameLst>
                                      </p:cBhvr>
                                      <p:tavLst>
                                        <p:tav tm="0">
                                          <p:val>
                                            <p:strVal val="ppt_h"/>
                                          </p:val>
                                        </p:tav>
                                        <p:tav tm="100000">
                                          <p:val>
                                            <p:fltVal val="0"/>
                                          </p:val>
                                        </p:tav>
                                      </p:tavLst>
                                    </p:anim>
                                    <p:animEffect transition="out" filter="fade">
                                      <p:cBhvr>
                                        <p:cTn id="486" dur="250"/>
                                        <p:tgtEl>
                                          <p:spTgt spid="234"/>
                                        </p:tgtEl>
                                      </p:cBhvr>
                                    </p:animEffect>
                                    <p:set>
                                      <p:cBhvr>
                                        <p:cTn id="487" dur="1" fill="hold">
                                          <p:stCondLst>
                                            <p:cond delay="249"/>
                                          </p:stCondLst>
                                        </p:cTn>
                                        <p:tgtEl>
                                          <p:spTgt spid="234"/>
                                        </p:tgtEl>
                                        <p:attrNameLst>
                                          <p:attrName>style.visibility</p:attrName>
                                        </p:attrNameLst>
                                      </p:cBhvr>
                                      <p:to>
                                        <p:strVal val="hidden"/>
                                      </p:to>
                                    </p:set>
                                  </p:childTnLst>
                                </p:cTn>
                              </p:par>
                              <p:par>
                                <p:cTn id="488" presetID="53" presetClass="exit" presetSubtype="32" fill="hold" nodeType="withEffect">
                                  <p:stCondLst>
                                    <p:cond delay="500"/>
                                  </p:stCondLst>
                                  <p:childTnLst>
                                    <p:anim calcmode="lin" valueType="num">
                                      <p:cBhvr>
                                        <p:cTn id="489" dur="250"/>
                                        <p:tgtEl>
                                          <p:spTgt spid="235"/>
                                        </p:tgtEl>
                                        <p:attrNameLst>
                                          <p:attrName>ppt_w</p:attrName>
                                        </p:attrNameLst>
                                      </p:cBhvr>
                                      <p:tavLst>
                                        <p:tav tm="0">
                                          <p:val>
                                            <p:strVal val="ppt_w"/>
                                          </p:val>
                                        </p:tav>
                                        <p:tav tm="100000">
                                          <p:val>
                                            <p:fltVal val="0"/>
                                          </p:val>
                                        </p:tav>
                                      </p:tavLst>
                                    </p:anim>
                                    <p:anim calcmode="lin" valueType="num">
                                      <p:cBhvr>
                                        <p:cTn id="490" dur="250"/>
                                        <p:tgtEl>
                                          <p:spTgt spid="235"/>
                                        </p:tgtEl>
                                        <p:attrNameLst>
                                          <p:attrName>ppt_h</p:attrName>
                                        </p:attrNameLst>
                                      </p:cBhvr>
                                      <p:tavLst>
                                        <p:tav tm="0">
                                          <p:val>
                                            <p:strVal val="ppt_h"/>
                                          </p:val>
                                        </p:tav>
                                        <p:tav tm="100000">
                                          <p:val>
                                            <p:fltVal val="0"/>
                                          </p:val>
                                        </p:tav>
                                      </p:tavLst>
                                    </p:anim>
                                    <p:animEffect transition="out" filter="fade">
                                      <p:cBhvr>
                                        <p:cTn id="491" dur="250"/>
                                        <p:tgtEl>
                                          <p:spTgt spid="235"/>
                                        </p:tgtEl>
                                      </p:cBhvr>
                                    </p:animEffect>
                                    <p:set>
                                      <p:cBhvr>
                                        <p:cTn id="492" dur="1" fill="hold">
                                          <p:stCondLst>
                                            <p:cond delay="249"/>
                                          </p:stCondLst>
                                        </p:cTn>
                                        <p:tgtEl>
                                          <p:spTgt spid="235"/>
                                        </p:tgtEl>
                                        <p:attrNameLst>
                                          <p:attrName>style.visibility</p:attrName>
                                        </p:attrNameLst>
                                      </p:cBhvr>
                                      <p:to>
                                        <p:strVal val="hidden"/>
                                      </p:to>
                                    </p:set>
                                  </p:childTnLst>
                                </p:cTn>
                              </p:par>
                              <p:par>
                                <p:cTn id="493" presetID="53" presetClass="exit" presetSubtype="32" fill="hold" nodeType="withEffect">
                                  <p:stCondLst>
                                    <p:cond delay="500"/>
                                  </p:stCondLst>
                                  <p:childTnLst>
                                    <p:anim calcmode="lin" valueType="num">
                                      <p:cBhvr>
                                        <p:cTn id="494" dur="250"/>
                                        <p:tgtEl>
                                          <p:spTgt spid="236"/>
                                        </p:tgtEl>
                                        <p:attrNameLst>
                                          <p:attrName>ppt_w</p:attrName>
                                        </p:attrNameLst>
                                      </p:cBhvr>
                                      <p:tavLst>
                                        <p:tav tm="0">
                                          <p:val>
                                            <p:strVal val="ppt_w"/>
                                          </p:val>
                                        </p:tav>
                                        <p:tav tm="100000">
                                          <p:val>
                                            <p:fltVal val="0"/>
                                          </p:val>
                                        </p:tav>
                                      </p:tavLst>
                                    </p:anim>
                                    <p:anim calcmode="lin" valueType="num">
                                      <p:cBhvr>
                                        <p:cTn id="495" dur="250"/>
                                        <p:tgtEl>
                                          <p:spTgt spid="236"/>
                                        </p:tgtEl>
                                        <p:attrNameLst>
                                          <p:attrName>ppt_h</p:attrName>
                                        </p:attrNameLst>
                                      </p:cBhvr>
                                      <p:tavLst>
                                        <p:tav tm="0">
                                          <p:val>
                                            <p:strVal val="ppt_h"/>
                                          </p:val>
                                        </p:tav>
                                        <p:tav tm="100000">
                                          <p:val>
                                            <p:fltVal val="0"/>
                                          </p:val>
                                        </p:tav>
                                      </p:tavLst>
                                    </p:anim>
                                    <p:animEffect transition="out" filter="fade">
                                      <p:cBhvr>
                                        <p:cTn id="496" dur="250"/>
                                        <p:tgtEl>
                                          <p:spTgt spid="236"/>
                                        </p:tgtEl>
                                      </p:cBhvr>
                                    </p:animEffect>
                                    <p:set>
                                      <p:cBhvr>
                                        <p:cTn id="497" dur="1" fill="hold">
                                          <p:stCondLst>
                                            <p:cond delay="249"/>
                                          </p:stCondLst>
                                        </p:cTn>
                                        <p:tgtEl>
                                          <p:spTgt spid="236"/>
                                        </p:tgtEl>
                                        <p:attrNameLst>
                                          <p:attrName>style.visibility</p:attrName>
                                        </p:attrNameLst>
                                      </p:cBhvr>
                                      <p:to>
                                        <p:strVal val="hidden"/>
                                      </p:to>
                                    </p:set>
                                  </p:childTnLst>
                                </p:cTn>
                              </p:par>
                              <p:par>
                                <p:cTn id="498" presetID="53" presetClass="exit" presetSubtype="32" fill="hold" nodeType="withEffect">
                                  <p:stCondLst>
                                    <p:cond delay="500"/>
                                  </p:stCondLst>
                                  <p:childTnLst>
                                    <p:anim calcmode="lin" valueType="num">
                                      <p:cBhvr>
                                        <p:cTn id="499" dur="250"/>
                                        <p:tgtEl>
                                          <p:spTgt spid="68"/>
                                        </p:tgtEl>
                                        <p:attrNameLst>
                                          <p:attrName>ppt_w</p:attrName>
                                        </p:attrNameLst>
                                      </p:cBhvr>
                                      <p:tavLst>
                                        <p:tav tm="0">
                                          <p:val>
                                            <p:strVal val="ppt_w"/>
                                          </p:val>
                                        </p:tav>
                                        <p:tav tm="100000">
                                          <p:val>
                                            <p:fltVal val="0"/>
                                          </p:val>
                                        </p:tav>
                                      </p:tavLst>
                                    </p:anim>
                                    <p:anim calcmode="lin" valueType="num">
                                      <p:cBhvr>
                                        <p:cTn id="500" dur="250"/>
                                        <p:tgtEl>
                                          <p:spTgt spid="68"/>
                                        </p:tgtEl>
                                        <p:attrNameLst>
                                          <p:attrName>ppt_h</p:attrName>
                                        </p:attrNameLst>
                                      </p:cBhvr>
                                      <p:tavLst>
                                        <p:tav tm="0">
                                          <p:val>
                                            <p:strVal val="ppt_h"/>
                                          </p:val>
                                        </p:tav>
                                        <p:tav tm="100000">
                                          <p:val>
                                            <p:fltVal val="0"/>
                                          </p:val>
                                        </p:tav>
                                      </p:tavLst>
                                    </p:anim>
                                    <p:animEffect transition="out" filter="fade">
                                      <p:cBhvr>
                                        <p:cTn id="501" dur="250"/>
                                        <p:tgtEl>
                                          <p:spTgt spid="68"/>
                                        </p:tgtEl>
                                      </p:cBhvr>
                                    </p:animEffect>
                                    <p:set>
                                      <p:cBhvr>
                                        <p:cTn id="502" dur="1" fill="hold">
                                          <p:stCondLst>
                                            <p:cond delay="249"/>
                                          </p:stCondLst>
                                        </p:cTn>
                                        <p:tgtEl>
                                          <p:spTgt spid="68"/>
                                        </p:tgtEl>
                                        <p:attrNameLst>
                                          <p:attrName>style.visibility</p:attrName>
                                        </p:attrNameLst>
                                      </p:cBhvr>
                                      <p:to>
                                        <p:strVal val="hidden"/>
                                      </p:to>
                                    </p:set>
                                  </p:childTnLst>
                                </p:cTn>
                              </p:par>
                              <p:par>
                                <p:cTn id="503" presetID="53" presetClass="exit" presetSubtype="32" fill="hold" nodeType="withEffect">
                                  <p:stCondLst>
                                    <p:cond delay="500"/>
                                  </p:stCondLst>
                                  <p:childTnLst>
                                    <p:anim calcmode="lin" valueType="num">
                                      <p:cBhvr>
                                        <p:cTn id="504" dur="250"/>
                                        <p:tgtEl>
                                          <p:spTgt spid="253"/>
                                        </p:tgtEl>
                                        <p:attrNameLst>
                                          <p:attrName>ppt_w</p:attrName>
                                        </p:attrNameLst>
                                      </p:cBhvr>
                                      <p:tavLst>
                                        <p:tav tm="0">
                                          <p:val>
                                            <p:strVal val="ppt_w"/>
                                          </p:val>
                                        </p:tav>
                                        <p:tav tm="100000">
                                          <p:val>
                                            <p:fltVal val="0"/>
                                          </p:val>
                                        </p:tav>
                                      </p:tavLst>
                                    </p:anim>
                                    <p:anim calcmode="lin" valueType="num">
                                      <p:cBhvr>
                                        <p:cTn id="505" dur="250"/>
                                        <p:tgtEl>
                                          <p:spTgt spid="253"/>
                                        </p:tgtEl>
                                        <p:attrNameLst>
                                          <p:attrName>ppt_h</p:attrName>
                                        </p:attrNameLst>
                                      </p:cBhvr>
                                      <p:tavLst>
                                        <p:tav tm="0">
                                          <p:val>
                                            <p:strVal val="ppt_h"/>
                                          </p:val>
                                        </p:tav>
                                        <p:tav tm="100000">
                                          <p:val>
                                            <p:fltVal val="0"/>
                                          </p:val>
                                        </p:tav>
                                      </p:tavLst>
                                    </p:anim>
                                    <p:animEffect transition="out" filter="fade">
                                      <p:cBhvr>
                                        <p:cTn id="506" dur="250"/>
                                        <p:tgtEl>
                                          <p:spTgt spid="253"/>
                                        </p:tgtEl>
                                      </p:cBhvr>
                                    </p:animEffect>
                                    <p:set>
                                      <p:cBhvr>
                                        <p:cTn id="507" dur="1" fill="hold">
                                          <p:stCondLst>
                                            <p:cond delay="249"/>
                                          </p:stCondLst>
                                        </p:cTn>
                                        <p:tgtEl>
                                          <p:spTgt spid="253"/>
                                        </p:tgtEl>
                                        <p:attrNameLst>
                                          <p:attrName>style.visibility</p:attrName>
                                        </p:attrNameLst>
                                      </p:cBhvr>
                                      <p:to>
                                        <p:strVal val="hidden"/>
                                      </p:to>
                                    </p:set>
                                  </p:childTnLst>
                                </p:cTn>
                              </p:par>
                              <p:par>
                                <p:cTn id="508" presetID="53" presetClass="exit" presetSubtype="32" fill="hold" nodeType="withEffect">
                                  <p:stCondLst>
                                    <p:cond delay="500"/>
                                  </p:stCondLst>
                                  <p:childTnLst>
                                    <p:anim calcmode="lin" valueType="num">
                                      <p:cBhvr>
                                        <p:cTn id="509" dur="250"/>
                                        <p:tgtEl>
                                          <p:spTgt spid="254"/>
                                        </p:tgtEl>
                                        <p:attrNameLst>
                                          <p:attrName>ppt_w</p:attrName>
                                        </p:attrNameLst>
                                      </p:cBhvr>
                                      <p:tavLst>
                                        <p:tav tm="0">
                                          <p:val>
                                            <p:strVal val="ppt_w"/>
                                          </p:val>
                                        </p:tav>
                                        <p:tav tm="100000">
                                          <p:val>
                                            <p:fltVal val="0"/>
                                          </p:val>
                                        </p:tav>
                                      </p:tavLst>
                                    </p:anim>
                                    <p:anim calcmode="lin" valueType="num">
                                      <p:cBhvr>
                                        <p:cTn id="510" dur="250"/>
                                        <p:tgtEl>
                                          <p:spTgt spid="254"/>
                                        </p:tgtEl>
                                        <p:attrNameLst>
                                          <p:attrName>ppt_h</p:attrName>
                                        </p:attrNameLst>
                                      </p:cBhvr>
                                      <p:tavLst>
                                        <p:tav tm="0">
                                          <p:val>
                                            <p:strVal val="ppt_h"/>
                                          </p:val>
                                        </p:tav>
                                        <p:tav tm="100000">
                                          <p:val>
                                            <p:fltVal val="0"/>
                                          </p:val>
                                        </p:tav>
                                      </p:tavLst>
                                    </p:anim>
                                    <p:animEffect transition="out" filter="fade">
                                      <p:cBhvr>
                                        <p:cTn id="511" dur="250"/>
                                        <p:tgtEl>
                                          <p:spTgt spid="254"/>
                                        </p:tgtEl>
                                      </p:cBhvr>
                                    </p:animEffect>
                                    <p:set>
                                      <p:cBhvr>
                                        <p:cTn id="512" dur="1" fill="hold">
                                          <p:stCondLst>
                                            <p:cond delay="249"/>
                                          </p:stCondLst>
                                        </p:cTn>
                                        <p:tgtEl>
                                          <p:spTgt spid="254"/>
                                        </p:tgtEl>
                                        <p:attrNameLst>
                                          <p:attrName>style.visibility</p:attrName>
                                        </p:attrNameLst>
                                      </p:cBhvr>
                                      <p:to>
                                        <p:strVal val="hidden"/>
                                      </p:to>
                                    </p:set>
                                  </p:childTnLst>
                                </p:cTn>
                              </p:par>
                              <p:par>
                                <p:cTn id="513" presetID="53" presetClass="exit" presetSubtype="32" fill="hold" nodeType="withEffect">
                                  <p:stCondLst>
                                    <p:cond delay="500"/>
                                  </p:stCondLst>
                                  <p:childTnLst>
                                    <p:anim calcmode="lin" valueType="num">
                                      <p:cBhvr>
                                        <p:cTn id="514" dur="250"/>
                                        <p:tgtEl>
                                          <p:spTgt spid="70"/>
                                        </p:tgtEl>
                                        <p:attrNameLst>
                                          <p:attrName>ppt_w</p:attrName>
                                        </p:attrNameLst>
                                      </p:cBhvr>
                                      <p:tavLst>
                                        <p:tav tm="0">
                                          <p:val>
                                            <p:strVal val="ppt_w"/>
                                          </p:val>
                                        </p:tav>
                                        <p:tav tm="100000">
                                          <p:val>
                                            <p:fltVal val="0"/>
                                          </p:val>
                                        </p:tav>
                                      </p:tavLst>
                                    </p:anim>
                                    <p:anim calcmode="lin" valueType="num">
                                      <p:cBhvr>
                                        <p:cTn id="515" dur="250"/>
                                        <p:tgtEl>
                                          <p:spTgt spid="70"/>
                                        </p:tgtEl>
                                        <p:attrNameLst>
                                          <p:attrName>ppt_h</p:attrName>
                                        </p:attrNameLst>
                                      </p:cBhvr>
                                      <p:tavLst>
                                        <p:tav tm="0">
                                          <p:val>
                                            <p:strVal val="ppt_h"/>
                                          </p:val>
                                        </p:tav>
                                        <p:tav tm="100000">
                                          <p:val>
                                            <p:fltVal val="0"/>
                                          </p:val>
                                        </p:tav>
                                      </p:tavLst>
                                    </p:anim>
                                    <p:animEffect transition="out" filter="fade">
                                      <p:cBhvr>
                                        <p:cTn id="516" dur="250"/>
                                        <p:tgtEl>
                                          <p:spTgt spid="70"/>
                                        </p:tgtEl>
                                      </p:cBhvr>
                                    </p:animEffect>
                                    <p:set>
                                      <p:cBhvr>
                                        <p:cTn id="517" dur="1" fill="hold">
                                          <p:stCondLst>
                                            <p:cond delay="249"/>
                                          </p:stCondLst>
                                        </p:cTn>
                                        <p:tgtEl>
                                          <p:spTgt spid="70"/>
                                        </p:tgtEl>
                                        <p:attrNameLst>
                                          <p:attrName>style.visibility</p:attrName>
                                        </p:attrNameLst>
                                      </p:cBhvr>
                                      <p:to>
                                        <p:strVal val="hidden"/>
                                      </p:to>
                                    </p:set>
                                  </p:childTnLst>
                                </p:cTn>
                              </p:par>
                              <p:par>
                                <p:cTn id="518" presetID="53" presetClass="exit" presetSubtype="32" fill="hold" nodeType="withEffect">
                                  <p:stCondLst>
                                    <p:cond delay="500"/>
                                  </p:stCondLst>
                                  <p:childTnLst>
                                    <p:anim calcmode="lin" valueType="num">
                                      <p:cBhvr>
                                        <p:cTn id="519" dur="250"/>
                                        <p:tgtEl>
                                          <p:spTgt spid="589"/>
                                        </p:tgtEl>
                                        <p:attrNameLst>
                                          <p:attrName>ppt_w</p:attrName>
                                        </p:attrNameLst>
                                      </p:cBhvr>
                                      <p:tavLst>
                                        <p:tav tm="0">
                                          <p:val>
                                            <p:strVal val="ppt_w"/>
                                          </p:val>
                                        </p:tav>
                                        <p:tav tm="100000">
                                          <p:val>
                                            <p:fltVal val="0"/>
                                          </p:val>
                                        </p:tav>
                                      </p:tavLst>
                                    </p:anim>
                                    <p:anim calcmode="lin" valueType="num">
                                      <p:cBhvr>
                                        <p:cTn id="520" dur="250"/>
                                        <p:tgtEl>
                                          <p:spTgt spid="589"/>
                                        </p:tgtEl>
                                        <p:attrNameLst>
                                          <p:attrName>ppt_h</p:attrName>
                                        </p:attrNameLst>
                                      </p:cBhvr>
                                      <p:tavLst>
                                        <p:tav tm="0">
                                          <p:val>
                                            <p:strVal val="ppt_h"/>
                                          </p:val>
                                        </p:tav>
                                        <p:tav tm="100000">
                                          <p:val>
                                            <p:fltVal val="0"/>
                                          </p:val>
                                        </p:tav>
                                      </p:tavLst>
                                    </p:anim>
                                    <p:animEffect transition="out" filter="fade">
                                      <p:cBhvr>
                                        <p:cTn id="521" dur="250"/>
                                        <p:tgtEl>
                                          <p:spTgt spid="589"/>
                                        </p:tgtEl>
                                      </p:cBhvr>
                                    </p:animEffect>
                                    <p:set>
                                      <p:cBhvr>
                                        <p:cTn id="522" dur="1" fill="hold">
                                          <p:stCondLst>
                                            <p:cond delay="249"/>
                                          </p:stCondLst>
                                        </p:cTn>
                                        <p:tgtEl>
                                          <p:spTgt spid="589"/>
                                        </p:tgtEl>
                                        <p:attrNameLst>
                                          <p:attrName>style.visibility</p:attrName>
                                        </p:attrNameLst>
                                      </p:cBhvr>
                                      <p:to>
                                        <p:strVal val="hidden"/>
                                      </p:to>
                                    </p:set>
                                  </p:childTnLst>
                                </p:cTn>
                              </p:par>
                              <p:par>
                                <p:cTn id="523" presetID="53" presetClass="exit" presetSubtype="32" fill="hold" nodeType="withEffect">
                                  <p:stCondLst>
                                    <p:cond delay="500"/>
                                  </p:stCondLst>
                                  <p:childTnLst>
                                    <p:anim calcmode="lin" valueType="num">
                                      <p:cBhvr>
                                        <p:cTn id="524" dur="250"/>
                                        <p:tgtEl>
                                          <p:spTgt spid="590"/>
                                        </p:tgtEl>
                                        <p:attrNameLst>
                                          <p:attrName>ppt_w</p:attrName>
                                        </p:attrNameLst>
                                      </p:cBhvr>
                                      <p:tavLst>
                                        <p:tav tm="0">
                                          <p:val>
                                            <p:strVal val="ppt_w"/>
                                          </p:val>
                                        </p:tav>
                                        <p:tav tm="100000">
                                          <p:val>
                                            <p:fltVal val="0"/>
                                          </p:val>
                                        </p:tav>
                                      </p:tavLst>
                                    </p:anim>
                                    <p:anim calcmode="lin" valueType="num">
                                      <p:cBhvr>
                                        <p:cTn id="525" dur="250"/>
                                        <p:tgtEl>
                                          <p:spTgt spid="590"/>
                                        </p:tgtEl>
                                        <p:attrNameLst>
                                          <p:attrName>ppt_h</p:attrName>
                                        </p:attrNameLst>
                                      </p:cBhvr>
                                      <p:tavLst>
                                        <p:tav tm="0">
                                          <p:val>
                                            <p:strVal val="ppt_h"/>
                                          </p:val>
                                        </p:tav>
                                        <p:tav tm="100000">
                                          <p:val>
                                            <p:fltVal val="0"/>
                                          </p:val>
                                        </p:tav>
                                      </p:tavLst>
                                    </p:anim>
                                    <p:animEffect transition="out" filter="fade">
                                      <p:cBhvr>
                                        <p:cTn id="526" dur="250"/>
                                        <p:tgtEl>
                                          <p:spTgt spid="590"/>
                                        </p:tgtEl>
                                      </p:cBhvr>
                                    </p:animEffect>
                                    <p:set>
                                      <p:cBhvr>
                                        <p:cTn id="527" dur="1" fill="hold">
                                          <p:stCondLst>
                                            <p:cond delay="249"/>
                                          </p:stCondLst>
                                        </p:cTn>
                                        <p:tgtEl>
                                          <p:spTgt spid="590"/>
                                        </p:tgtEl>
                                        <p:attrNameLst>
                                          <p:attrName>style.visibility</p:attrName>
                                        </p:attrNameLst>
                                      </p:cBhvr>
                                      <p:to>
                                        <p:strVal val="hidden"/>
                                      </p:to>
                                    </p:set>
                                  </p:childTnLst>
                                </p:cTn>
                              </p:par>
                              <p:par>
                                <p:cTn id="528" presetID="53" presetClass="entr" presetSubtype="16" fill="hold" grpId="0" nodeType="withEffect">
                                  <p:stCondLst>
                                    <p:cond delay="500"/>
                                  </p:stCondLst>
                                  <p:childTnLst>
                                    <p:set>
                                      <p:cBhvr>
                                        <p:cTn id="529" dur="1" fill="hold">
                                          <p:stCondLst>
                                            <p:cond delay="0"/>
                                          </p:stCondLst>
                                        </p:cTn>
                                        <p:tgtEl>
                                          <p:spTgt spid="285"/>
                                        </p:tgtEl>
                                        <p:attrNameLst>
                                          <p:attrName>style.visibility</p:attrName>
                                        </p:attrNameLst>
                                      </p:cBhvr>
                                      <p:to>
                                        <p:strVal val="visible"/>
                                      </p:to>
                                    </p:set>
                                    <p:anim calcmode="lin" valueType="num">
                                      <p:cBhvr>
                                        <p:cTn id="530" dur="250" fill="hold"/>
                                        <p:tgtEl>
                                          <p:spTgt spid="285"/>
                                        </p:tgtEl>
                                        <p:attrNameLst>
                                          <p:attrName>ppt_w</p:attrName>
                                        </p:attrNameLst>
                                      </p:cBhvr>
                                      <p:tavLst>
                                        <p:tav tm="0">
                                          <p:val>
                                            <p:fltVal val="0"/>
                                          </p:val>
                                        </p:tav>
                                        <p:tav tm="100000">
                                          <p:val>
                                            <p:strVal val="#ppt_w"/>
                                          </p:val>
                                        </p:tav>
                                      </p:tavLst>
                                    </p:anim>
                                    <p:anim calcmode="lin" valueType="num">
                                      <p:cBhvr>
                                        <p:cTn id="531" dur="250" fill="hold"/>
                                        <p:tgtEl>
                                          <p:spTgt spid="285"/>
                                        </p:tgtEl>
                                        <p:attrNameLst>
                                          <p:attrName>ppt_h</p:attrName>
                                        </p:attrNameLst>
                                      </p:cBhvr>
                                      <p:tavLst>
                                        <p:tav tm="0">
                                          <p:val>
                                            <p:fltVal val="0"/>
                                          </p:val>
                                        </p:tav>
                                        <p:tav tm="100000">
                                          <p:val>
                                            <p:strVal val="#ppt_h"/>
                                          </p:val>
                                        </p:tav>
                                      </p:tavLst>
                                    </p:anim>
                                    <p:animEffect transition="in" filter="fade">
                                      <p:cBhvr>
                                        <p:cTn id="532" dur="250"/>
                                        <p:tgtEl>
                                          <p:spTgt spid="285"/>
                                        </p:tgtEl>
                                      </p:cBhvr>
                                    </p:animEffect>
                                  </p:childTnLst>
                                </p:cTn>
                              </p:par>
                              <p:par>
                                <p:cTn id="533" presetID="53" presetClass="entr" presetSubtype="16" fill="hold" grpId="0" nodeType="withEffect">
                                  <p:stCondLst>
                                    <p:cond delay="1500"/>
                                  </p:stCondLst>
                                  <p:childTnLst>
                                    <p:set>
                                      <p:cBhvr>
                                        <p:cTn id="534" dur="1" fill="hold">
                                          <p:stCondLst>
                                            <p:cond delay="0"/>
                                          </p:stCondLst>
                                        </p:cTn>
                                        <p:tgtEl>
                                          <p:spTgt spid="286"/>
                                        </p:tgtEl>
                                        <p:attrNameLst>
                                          <p:attrName>style.visibility</p:attrName>
                                        </p:attrNameLst>
                                      </p:cBhvr>
                                      <p:to>
                                        <p:strVal val="visible"/>
                                      </p:to>
                                    </p:set>
                                    <p:anim calcmode="lin" valueType="num">
                                      <p:cBhvr>
                                        <p:cTn id="535" dur="250" fill="hold"/>
                                        <p:tgtEl>
                                          <p:spTgt spid="286"/>
                                        </p:tgtEl>
                                        <p:attrNameLst>
                                          <p:attrName>ppt_w</p:attrName>
                                        </p:attrNameLst>
                                      </p:cBhvr>
                                      <p:tavLst>
                                        <p:tav tm="0">
                                          <p:val>
                                            <p:fltVal val="0"/>
                                          </p:val>
                                        </p:tav>
                                        <p:tav tm="100000">
                                          <p:val>
                                            <p:strVal val="#ppt_w"/>
                                          </p:val>
                                        </p:tav>
                                      </p:tavLst>
                                    </p:anim>
                                    <p:anim calcmode="lin" valueType="num">
                                      <p:cBhvr>
                                        <p:cTn id="536" dur="250" fill="hold"/>
                                        <p:tgtEl>
                                          <p:spTgt spid="286"/>
                                        </p:tgtEl>
                                        <p:attrNameLst>
                                          <p:attrName>ppt_h</p:attrName>
                                        </p:attrNameLst>
                                      </p:cBhvr>
                                      <p:tavLst>
                                        <p:tav tm="0">
                                          <p:val>
                                            <p:fltVal val="0"/>
                                          </p:val>
                                        </p:tav>
                                        <p:tav tm="100000">
                                          <p:val>
                                            <p:strVal val="#ppt_h"/>
                                          </p:val>
                                        </p:tav>
                                      </p:tavLst>
                                    </p:anim>
                                    <p:animEffect transition="in" filter="fade">
                                      <p:cBhvr>
                                        <p:cTn id="537" dur="250"/>
                                        <p:tgtEl>
                                          <p:spTgt spid="286"/>
                                        </p:tgtEl>
                                      </p:cBhvr>
                                    </p:animEffect>
                                  </p:childTnLst>
                                </p:cTn>
                              </p:par>
                              <p:par>
                                <p:cTn id="538" presetID="53" presetClass="entr" presetSubtype="16" fill="hold" grpId="0" nodeType="withEffect">
                                  <p:stCondLst>
                                    <p:cond delay="2500"/>
                                  </p:stCondLst>
                                  <p:childTnLst>
                                    <p:set>
                                      <p:cBhvr>
                                        <p:cTn id="539" dur="1" fill="hold">
                                          <p:stCondLst>
                                            <p:cond delay="0"/>
                                          </p:stCondLst>
                                        </p:cTn>
                                        <p:tgtEl>
                                          <p:spTgt spid="287"/>
                                        </p:tgtEl>
                                        <p:attrNameLst>
                                          <p:attrName>style.visibility</p:attrName>
                                        </p:attrNameLst>
                                      </p:cBhvr>
                                      <p:to>
                                        <p:strVal val="visible"/>
                                      </p:to>
                                    </p:set>
                                    <p:anim calcmode="lin" valueType="num">
                                      <p:cBhvr>
                                        <p:cTn id="540" dur="250" fill="hold"/>
                                        <p:tgtEl>
                                          <p:spTgt spid="287"/>
                                        </p:tgtEl>
                                        <p:attrNameLst>
                                          <p:attrName>ppt_w</p:attrName>
                                        </p:attrNameLst>
                                      </p:cBhvr>
                                      <p:tavLst>
                                        <p:tav tm="0">
                                          <p:val>
                                            <p:fltVal val="0"/>
                                          </p:val>
                                        </p:tav>
                                        <p:tav tm="100000">
                                          <p:val>
                                            <p:strVal val="#ppt_w"/>
                                          </p:val>
                                        </p:tav>
                                      </p:tavLst>
                                    </p:anim>
                                    <p:anim calcmode="lin" valueType="num">
                                      <p:cBhvr>
                                        <p:cTn id="541" dur="250" fill="hold"/>
                                        <p:tgtEl>
                                          <p:spTgt spid="287"/>
                                        </p:tgtEl>
                                        <p:attrNameLst>
                                          <p:attrName>ppt_h</p:attrName>
                                        </p:attrNameLst>
                                      </p:cBhvr>
                                      <p:tavLst>
                                        <p:tav tm="0">
                                          <p:val>
                                            <p:fltVal val="0"/>
                                          </p:val>
                                        </p:tav>
                                        <p:tav tm="100000">
                                          <p:val>
                                            <p:strVal val="#ppt_h"/>
                                          </p:val>
                                        </p:tav>
                                      </p:tavLst>
                                    </p:anim>
                                    <p:animEffect transition="in" filter="fade">
                                      <p:cBhvr>
                                        <p:cTn id="542" dur="250"/>
                                        <p:tgtEl>
                                          <p:spTgt spid="287"/>
                                        </p:tgtEl>
                                      </p:cBhvr>
                                    </p:animEffect>
                                  </p:childTnLst>
                                </p:cTn>
                              </p:par>
                              <p:par>
                                <p:cTn id="543" presetID="53" presetClass="entr" presetSubtype="16" fill="hold" grpId="0" nodeType="withEffect">
                                  <p:stCondLst>
                                    <p:cond delay="3500"/>
                                  </p:stCondLst>
                                  <p:childTnLst>
                                    <p:set>
                                      <p:cBhvr>
                                        <p:cTn id="544" dur="1" fill="hold">
                                          <p:stCondLst>
                                            <p:cond delay="0"/>
                                          </p:stCondLst>
                                        </p:cTn>
                                        <p:tgtEl>
                                          <p:spTgt spid="288"/>
                                        </p:tgtEl>
                                        <p:attrNameLst>
                                          <p:attrName>style.visibility</p:attrName>
                                        </p:attrNameLst>
                                      </p:cBhvr>
                                      <p:to>
                                        <p:strVal val="visible"/>
                                      </p:to>
                                    </p:set>
                                    <p:anim calcmode="lin" valueType="num">
                                      <p:cBhvr>
                                        <p:cTn id="545" dur="250" fill="hold"/>
                                        <p:tgtEl>
                                          <p:spTgt spid="288"/>
                                        </p:tgtEl>
                                        <p:attrNameLst>
                                          <p:attrName>ppt_w</p:attrName>
                                        </p:attrNameLst>
                                      </p:cBhvr>
                                      <p:tavLst>
                                        <p:tav tm="0">
                                          <p:val>
                                            <p:fltVal val="0"/>
                                          </p:val>
                                        </p:tav>
                                        <p:tav tm="100000">
                                          <p:val>
                                            <p:strVal val="#ppt_w"/>
                                          </p:val>
                                        </p:tav>
                                      </p:tavLst>
                                    </p:anim>
                                    <p:anim calcmode="lin" valueType="num">
                                      <p:cBhvr>
                                        <p:cTn id="546" dur="250" fill="hold"/>
                                        <p:tgtEl>
                                          <p:spTgt spid="288"/>
                                        </p:tgtEl>
                                        <p:attrNameLst>
                                          <p:attrName>ppt_h</p:attrName>
                                        </p:attrNameLst>
                                      </p:cBhvr>
                                      <p:tavLst>
                                        <p:tav tm="0">
                                          <p:val>
                                            <p:fltVal val="0"/>
                                          </p:val>
                                        </p:tav>
                                        <p:tav tm="100000">
                                          <p:val>
                                            <p:strVal val="#ppt_h"/>
                                          </p:val>
                                        </p:tav>
                                      </p:tavLst>
                                    </p:anim>
                                    <p:animEffect transition="in" filter="fade">
                                      <p:cBhvr>
                                        <p:cTn id="547" dur="250"/>
                                        <p:tgtEl>
                                          <p:spTgt spid="288"/>
                                        </p:tgtEl>
                                      </p:cBhvr>
                                    </p:animEffect>
                                  </p:childTnLst>
                                </p:cTn>
                              </p:par>
                              <p:par>
                                <p:cTn id="548" presetID="53" presetClass="entr" presetSubtype="16" fill="hold" grpId="0" nodeType="withEffect">
                                  <p:stCondLst>
                                    <p:cond delay="0"/>
                                  </p:stCondLst>
                                  <p:childTnLst>
                                    <p:set>
                                      <p:cBhvr>
                                        <p:cTn id="549" dur="1" fill="hold">
                                          <p:stCondLst>
                                            <p:cond delay="0"/>
                                          </p:stCondLst>
                                        </p:cTn>
                                        <p:tgtEl>
                                          <p:spTgt spid="126"/>
                                        </p:tgtEl>
                                        <p:attrNameLst>
                                          <p:attrName>style.visibility</p:attrName>
                                        </p:attrNameLst>
                                      </p:cBhvr>
                                      <p:to>
                                        <p:strVal val="visible"/>
                                      </p:to>
                                    </p:set>
                                    <p:anim calcmode="lin" valueType="num">
                                      <p:cBhvr>
                                        <p:cTn id="550" dur="250" fill="hold"/>
                                        <p:tgtEl>
                                          <p:spTgt spid="126"/>
                                        </p:tgtEl>
                                        <p:attrNameLst>
                                          <p:attrName>ppt_w</p:attrName>
                                        </p:attrNameLst>
                                      </p:cBhvr>
                                      <p:tavLst>
                                        <p:tav tm="0">
                                          <p:val>
                                            <p:fltVal val="0"/>
                                          </p:val>
                                        </p:tav>
                                        <p:tav tm="100000">
                                          <p:val>
                                            <p:strVal val="#ppt_w"/>
                                          </p:val>
                                        </p:tav>
                                      </p:tavLst>
                                    </p:anim>
                                    <p:anim calcmode="lin" valueType="num">
                                      <p:cBhvr>
                                        <p:cTn id="551" dur="250" fill="hold"/>
                                        <p:tgtEl>
                                          <p:spTgt spid="126"/>
                                        </p:tgtEl>
                                        <p:attrNameLst>
                                          <p:attrName>ppt_h</p:attrName>
                                        </p:attrNameLst>
                                      </p:cBhvr>
                                      <p:tavLst>
                                        <p:tav tm="0">
                                          <p:val>
                                            <p:fltVal val="0"/>
                                          </p:val>
                                        </p:tav>
                                        <p:tav tm="100000">
                                          <p:val>
                                            <p:strVal val="#ppt_h"/>
                                          </p:val>
                                        </p:tav>
                                      </p:tavLst>
                                    </p:anim>
                                    <p:animEffect transition="in" filter="fade">
                                      <p:cBhvr>
                                        <p:cTn id="552" dur="250"/>
                                        <p:tgtEl>
                                          <p:spTgt spid="126"/>
                                        </p:tgtEl>
                                      </p:cBhvr>
                                    </p:animEffect>
                                  </p:childTnLst>
                                </p:cTn>
                              </p:par>
                              <p:par>
                                <p:cTn id="553" presetID="53" presetClass="entr" presetSubtype="16" fill="hold" grpId="0" nodeType="withEffect">
                                  <p:stCondLst>
                                    <p:cond delay="1000"/>
                                  </p:stCondLst>
                                  <p:childTnLst>
                                    <p:set>
                                      <p:cBhvr>
                                        <p:cTn id="554" dur="1" fill="hold">
                                          <p:stCondLst>
                                            <p:cond delay="0"/>
                                          </p:stCondLst>
                                        </p:cTn>
                                        <p:tgtEl>
                                          <p:spTgt spid="127"/>
                                        </p:tgtEl>
                                        <p:attrNameLst>
                                          <p:attrName>style.visibility</p:attrName>
                                        </p:attrNameLst>
                                      </p:cBhvr>
                                      <p:to>
                                        <p:strVal val="visible"/>
                                      </p:to>
                                    </p:set>
                                    <p:anim calcmode="lin" valueType="num">
                                      <p:cBhvr>
                                        <p:cTn id="555" dur="250" fill="hold"/>
                                        <p:tgtEl>
                                          <p:spTgt spid="127"/>
                                        </p:tgtEl>
                                        <p:attrNameLst>
                                          <p:attrName>ppt_w</p:attrName>
                                        </p:attrNameLst>
                                      </p:cBhvr>
                                      <p:tavLst>
                                        <p:tav tm="0">
                                          <p:val>
                                            <p:fltVal val="0"/>
                                          </p:val>
                                        </p:tav>
                                        <p:tav tm="100000">
                                          <p:val>
                                            <p:strVal val="#ppt_w"/>
                                          </p:val>
                                        </p:tav>
                                      </p:tavLst>
                                    </p:anim>
                                    <p:anim calcmode="lin" valueType="num">
                                      <p:cBhvr>
                                        <p:cTn id="556" dur="250" fill="hold"/>
                                        <p:tgtEl>
                                          <p:spTgt spid="127"/>
                                        </p:tgtEl>
                                        <p:attrNameLst>
                                          <p:attrName>ppt_h</p:attrName>
                                        </p:attrNameLst>
                                      </p:cBhvr>
                                      <p:tavLst>
                                        <p:tav tm="0">
                                          <p:val>
                                            <p:fltVal val="0"/>
                                          </p:val>
                                        </p:tav>
                                        <p:tav tm="100000">
                                          <p:val>
                                            <p:strVal val="#ppt_h"/>
                                          </p:val>
                                        </p:tav>
                                      </p:tavLst>
                                    </p:anim>
                                    <p:animEffect transition="in" filter="fade">
                                      <p:cBhvr>
                                        <p:cTn id="557" dur="250"/>
                                        <p:tgtEl>
                                          <p:spTgt spid="127"/>
                                        </p:tgtEl>
                                      </p:cBhvr>
                                    </p:animEffect>
                                  </p:childTnLst>
                                </p:cTn>
                              </p:par>
                              <p:par>
                                <p:cTn id="558" presetID="53" presetClass="entr" presetSubtype="16" fill="hold" grpId="0" nodeType="withEffect">
                                  <p:stCondLst>
                                    <p:cond delay="2000"/>
                                  </p:stCondLst>
                                  <p:childTnLst>
                                    <p:set>
                                      <p:cBhvr>
                                        <p:cTn id="559" dur="1" fill="hold">
                                          <p:stCondLst>
                                            <p:cond delay="0"/>
                                          </p:stCondLst>
                                        </p:cTn>
                                        <p:tgtEl>
                                          <p:spTgt spid="132"/>
                                        </p:tgtEl>
                                        <p:attrNameLst>
                                          <p:attrName>style.visibility</p:attrName>
                                        </p:attrNameLst>
                                      </p:cBhvr>
                                      <p:to>
                                        <p:strVal val="visible"/>
                                      </p:to>
                                    </p:set>
                                    <p:anim calcmode="lin" valueType="num">
                                      <p:cBhvr>
                                        <p:cTn id="560" dur="250" fill="hold"/>
                                        <p:tgtEl>
                                          <p:spTgt spid="132"/>
                                        </p:tgtEl>
                                        <p:attrNameLst>
                                          <p:attrName>ppt_w</p:attrName>
                                        </p:attrNameLst>
                                      </p:cBhvr>
                                      <p:tavLst>
                                        <p:tav tm="0">
                                          <p:val>
                                            <p:fltVal val="0"/>
                                          </p:val>
                                        </p:tav>
                                        <p:tav tm="100000">
                                          <p:val>
                                            <p:strVal val="#ppt_w"/>
                                          </p:val>
                                        </p:tav>
                                      </p:tavLst>
                                    </p:anim>
                                    <p:anim calcmode="lin" valueType="num">
                                      <p:cBhvr>
                                        <p:cTn id="561" dur="250" fill="hold"/>
                                        <p:tgtEl>
                                          <p:spTgt spid="132"/>
                                        </p:tgtEl>
                                        <p:attrNameLst>
                                          <p:attrName>ppt_h</p:attrName>
                                        </p:attrNameLst>
                                      </p:cBhvr>
                                      <p:tavLst>
                                        <p:tav tm="0">
                                          <p:val>
                                            <p:fltVal val="0"/>
                                          </p:val>
                                        </p:tav>
                                        <p:tav tm="100000">
                                          <p:val>
                                            <p:strVal val="#ppt_h"/>
                                          </p:val>
                                        </p:tav>
                                      </p:tavLst>
                                    </p:anim>
                                    <p:animEffect transition="in" filter="fade">
                                      <p:cBhvr>
                                        <p:cTn id="562" dur="250"/>
                                        <p:tgtEl>
                                          <p:spTgt spid="132"/>
                                        </p:tgtEl>
                                      </p:cBhvr>
                                    </p:animEffect>
                                  </p:childTnLst>
                                </p:cTn>
                              </p:par>
                              <p:par>
                                <p:cTn id="563" presetID="53" presetClass="entr" presetSubtype="16" fill="hold" grpId="0" nodeType="withEffect">
                                  <p:stCondLst>
                                    <p:cond delay="3000"/>
                                  </p:stCondLst>
                                  <p:childTnLst>
                                    <p:set>
                                      <p:cBhvr>
                                        <p:cTn id="564" dur="1" fill="hold">
                                          <p:stCondLst>
                                            <p:cond delay="0"/>
                                          </p:stCondLst>
                                        </p:cTn>
                                        <p:tgtEl>
                                          <p:spTgt spid="133"/>
                                        </p:tgtEl>
                                        <p:attrNameLst>
                                          <p:attrName>style.visibility</p:attrName>
                                        </p:attrNameLst>
                                      </p:cBhvr>
                                      <p:to>
                                        <p:strVal val="visible"/>
                                      </p:to>
                                    </p:set>
                                    <p:anim calcmode="lin" valueType="num">
                                      <p:cBhvr>
                                        <p:cTn id="565" dur="250" fill="hold"/>
                                        <p:tgtEl>
                                          <p:spTgt spid="133"/>
                                        </p:tgtEl>
                                        <p:attrNameLst>
                                          <p:attrName>ppt_w</p:attrName>
                                        </p:attrNameLst>
                                      </p:cBhvr>
                                      <p:tavLst>
                                        <p:tav tm="0">
                                          <p:val>
                                            <p:fltVal val="0"/>
                                          </p:val>
                                        </p:tav>
                                        <p:tav tm="100000">
                                          <p:val>
                                            <p:strVal val="#ppt_w"/>
                                          </p:val>
                                        </p:tav>
                                      </p:tavLst>
                                    </p:anim>
                                    <p:anim calcmode="lin" valueType="num">
                                      <p:cBhvr>
                                        <p:cTn id="566" dur="250" fill="hold"/>
                                        <p:tgtEl>
                                          <p:spTgt spid="133"/>
                                        </p:tgtEl>
                                        <p:attrNameLst>
                                          <p:attrName>ppt_h</p:attrName>
                                        </p:attrNameLst>
                                      </p:cBhvr>
                                      <p:tavLst>
                                        <p:tav tm="0">
                                          <p:val>
                                            <p:fltVal val="0"/>
                                          </p:val>
                                        </p:tav>
                                        <p:tav tm="100000">
                                          <p:val>
                                            <p:strVal val="#ppt_h"/>
                                          </p:val>
                                        </p:tav>
                                      </p:tavLst>
                                    </p:anim>
                                    <p:animEffect transition="in" filter="fade">
                                      <p:cBhvr>
                                        <p:cTn id="567" dur="250"/>
                                        <p:tgtEl>
                                          <p:spTgt spid="133"/>
                                        </p:tgtEl>
                                      </p:cBhvr>
                                    </p:animEffect>
                                  </p:childTnLst>
                                </p:cTn>
                              </p:par>
                            </p:childTnLst>
                          </p:cTn>
                        </p:par>
                      </p:childTnLst>
                    </p:cTn>
                  </p:par>
                  <p:par>
                    <p:cTn id="568" fill="hold">
                      <p:stCondLst>
                        <p:cond delay="indefinite"/>
                      </p:stCondLst>
                      <p:childTnLst>
                        <p:par>
                          <p:cTn id="569" fill="hold">
                            <p:stCondLst>
                              <p:cond delay="0"/>
                            </p:stCondLst>
                            <p:childTnLst>
                              <p:par>
                                <p:cTn id="570" presetID="53" presetClass="entr" presetSubtype="16" fill="hold" nodeType="clickEffect">
                                  <p:stCondLst>
                                    <p:cond delay="0"/>
                                  </p:stCondLst>
                                  <p:childTnLst>
                                    <p:set>
                                      <p:cBhvr>
                                        <p:cTn id="571" dur="1" fill="hold">
                                          <p:stCondLst>
                                            <p:cond delay="0"/>
                                          </p:stCondLst>
                                        </p:cTn>
                                        <p:tgtEl>
                                          <p:spTgt spid="591"/>
                                        </p:tgtEl>
                                        <p:attrNameLst>
                                          <p:attrName>style.visibility</p:attrName>
                                        </p:attrNameLst>
                                      </p:cBhvr>
                                      <p:to>
                                        <p:strVal val="visible"/>
                                      </p:to>
                                    </p:set>
                                    <p:anim calcmode="lin" valueType="num">
                                      <p:cBhvr>
                                        <p:cTn id="572" dur="250" fill="hold"/>
                                        <p:tgtEl>
                                          <p:spTgt spid="591"/>
                                        </p:tgtEl>
                                        <p:attrNameLst>
                                          <p:attrName>ppt_w</p:attrName>
                                        </p:attrNameLst>
                                      </p:cBhvr>
                                      <p:tavLst>
                                        <p:tav tm="0">
                                          <p:val>
                                            <p:fltVal val="0"/>
                                          </p:val>
                                        </p:tav>
                                        <p:tav tm="100000">
                                          <p:val>
                                            <p:strVal val="#ppt_w"/>
                                          </p:val>
                                        </p:tav>
                                      </p:tavLst>
                                    </p:anim>
                                    <p:anim calcmode="lin" valueType="num">
                                      <p:cBhvr>
                                        <p:cTn id="573" dur="250" fill="hold"/>
                                        <p:tgtEl>
                                          <p:spTgt spid="591"/>
                                        </p:tgtEl>
                                        <p:attrNameLst>
                                          <p:attrName>ppt_h</p:attrName>
                                        </p:attrNameLst>
                                      </p:cBhvr>
                                      <p:tavLst>
                                        <p:tav tm="0">
                                          <p:val>
                                            <p:fltVal val="0"/>
                                          </p:val>
                                        </p:tav>
                                        <p:tav tm="100000">
                                          <p:val>
                                            <p:strVal val="#ppt_h"/>
                                          </p:val>
                                        </p:tav>
                                      </p:tavLst>
                                    </p:anim>
                                    <p:animEffect transition="in" filter="fade">
                                      <p:cBhvr>
                                        <p:cTn id="574" dur="250"/>
                                        <p:tgtEl>
                                          <p:spTgt spid="591"/>
                                        </p:tgtEl>
                                      </p:cBhvr>
                                    </p:animEffect>
                                  </p:childTnLst>
                                </p:cTn>
                              </p:par>
                              <p:par>
                                <p:cTn id="575" presetID="53" presetClass="entr" presetSubtype="16" fill="hold" nodeType="withEffect">
                                  <p:stCondLst>
                                    <p:cond delay="500"/>
                                  </p:stCondLst>
                                  <p:childTnLst>
                                    <p:set>
                                      <p:cBhvr>
                                        <p:cTn id="576" dur="1" fill="hold">
                                          <p:stCondLst>
                                            <p:cond delay="0"/>
                                          </p:stCondLst>
                                        </p:cTn>
                                        <p:tgtEl>
                                          <p:spTgt spid="257"/>
                                        </p:tgtEl>
                                        <p:attrNameLst>
                                          <p:attrName>style.visibility</p:attrName>
                                        </p:attrNameLst>
                                      </p:cBhvr>
                                      <p:to>
                                        <p:strVal val="visible"/>
                                      </p:to>
                                    </p:set>
                                    <p:anim calcmode="lin" valueType="num">
                                      <p:cBhvr>
                                        <p:cTn id="577" dur="250" fill="hold"/>
                                        <p:tgtEl>
                                          <p:spTgt spid="257"/>
                                        </p:tgtEl>
                                        <p:attrNameLst>
                                          <p:attrName>ppt_w</p:attrName>
                                        </p:attrNameLst>
                                      </p:cBhvr>
                                      <p:tavLst>
                                        <p:tav tm="0">
                                          <p:val>
                                            <p:fltVal val="0"/>
                                          </p:val>
                                        </p:tav>
                                        <p:tav tm="100000">
                                          <p:val>
                                            <p:strVal val="#ppt_w"/>
                                          </p:val>
                                        </p:tav>
                                      </p:tavLst>
                                    </p:anim>
                                    <p:anim calcmode="lin" valueType="num">
                                      <p:cBhvr>
                                        <p:cTn id="578" dur="250" fill="hold"/>
                                        <p:tgtEl>
                                          <p:spTgt spid="257"/>
                                        </p:tgtEl>
                                        <p:attrNameLst>
                                          <p:attrName>ppt_h</p:attrName>
                                        </p:attrNameLst>
                                      </p:cBhvr>
                                      <p:tavLst>
                                        <p:tav tm="0">
                                          <p:val>
                                            <p:fltVal val="0"/>
                                          </p:val>
                                        </p:tav>
                                        <p:tav tm="100000">
                                          <p:val>
                                            <p:strVal val="#ppt_h"/>
                                          </p:val>
                                        </p:tav>
                                      </p:tavLst>
                                    </p:anim>
                                    <p:animEffect transition="in" filter="fade">
                                      <p:cBhvr>
                                        <p:cTn id="579" dur="250"/>
                                        <p:tgtEl>
                                          <p:spTgt spid="257"/>
                                        </p:tgtEl>
                                      </p:cBhvr>
                                    </p:animEffect>
                                  </p:childTnLst>
                                </p:cTn>
                              </p:par>
                              <p:par>
                                <p:cTn id="580" presetID="53" presetClass="entr" presetSubtype="16" fill="hold" nodeType="withEffect">
                                  <p:stCondLst>
                                    <p:cond delay="5000"/>
                                  </p:stCondLst>
                                  <p:childTnLst>
                                    <p:set>
                                      <p:cBhvr>
                                        <p:cTn id="581" dur="1" fill="hold">
                                          <p:stCondLst>
                                            <p:cond delay="0"/>
                                          </p:stCondLst>
                                        </p:cTn>
                                        <p:tgtEl>
                                          <p:spTgt spid="258"/>
                                        </p:tgtEl>
                                        <p:attrNameLst>
                                          <p:attrName>style.visibility</p:attrName>
                                        </p:attrNameLst>
                                      </p:cBhvr>
                                      <p:to>
                                        <p:strVal val="visible"/>
                                      </p:to>
                                    </p:set>
                                    <p:anim calcmode="lin" valueType="num">
                                      <p:cBhvr>
                                        <p:cTn id="582" dur="250" fill="hold"/>
                                        <p:tgtEl>
                                          <p:spTgt spid="258"/>
                                        </p:tgtEl>
                                        <p:attrNameLst>
                                          <p:attrName>ppt_w</p:attrName>
                                        </p:attrNameLst>
                                      </p:cBhvr>
                                      <p:tavLst>
                                        <p:tav tm="0">
                                          <p:val>
                                            <p:fltVal val="0"/>
                                          </p:val>
                                        </p:tav>
                                        <p:tav tm="100000">
                                          <p:val>
                                            <p:strVal val="#ppt_w"/>
                                          </p:val>
                                        </p:tav>
                                      </p:tavLst>
                                    </p:anim>
                                    <p:anim calcmode="lin" valueType="num">
                                      <p:cBhvr>
                                        <p:cTn id="583" dur="250" fill="hold"/>
                                        <p:tgtEl>
                                          <p:spTgt spid="258"/>
                                        </p:tgtEl>
                                        <p:attrNameLst>
                                          <p:attrName>ppt_h</p:attrName>
                                        </p:attrNameLst>
                                      </p:cBhvr>
                                      <p:tavLst>
                                        <p:tav tm="0">
                                          <p:val>
                                            <p:fltVal val="0"/>
                                          </p:val>
                                        </p:tav>
                                        <p:tav tm="100000">
                                          <p:val>
                                            <p:strVal val="#ppt_h"/>
                                          </p:val>
                                        </p:tav>
                                      </p:tavLst>
                                    </p:anim>
                                    <p:animEffect transition="in" filter="fade">
                                      <p:cBhvr>
                                        <p:cTn id="584" dur="250"/>
                                        <p:tgtEl>
                                          <p:spTgt spid="258"/>
                                        </p:tgtEl>
                                      </p:cBhvr>
                                    </p:animEffect>
                                  </p:childTnLst>
                                </p:cTn>
                              </p:par>
                              <p:par>
                                <p:cTn id="585" presetID="53" presetClass="entr" presetSubtype="16" fill="hold" grpId="0" nodeType="withEffect">
                                  <p:stCondLst>
                                    <p:cond delay="2500"/>
                                  </p:stCondLst>
                                  <p:childTnLst>
                                    <p:set>
                                      <p:cBhvr>
                                        <p:cTn id="586" dur="1" fill="hold">
                                          <p:stCondLst>
                                            <p:cond delay="0"/>
                                          </p:stCondLst>
                                        </p:cTn>
                                        <p:tgtEl>
                                          <p:spTgt spid="263"/>
                                        </p:tgtEl>
                                        <p:attrNameLst>
                                          <p:attrName>style.visibility</p:attrName>
                                        </p:attrNameLst>
                                      </p:cBhvr>
                                      <p:to>
                                        <p:strVal val="visible"/>
                                      </p:to>
                                    </p:set>
                                    <p:anim calcmode="lin" valueType="num">
                                      <p:cBhvr>
                                        <p:cTn id="587" dur="250" fill="hold"/>
                                        <p:tgtEl>
                                          <p:spTgt spid="263"/>
                                        </p:tgtEl>
                                        <p:attrNameLst>
                                          <p:attrName>ppt_w</p:attrName>
                                        </p:attrNameLst>
                                      </p:cBhvr>
                                      <p:tavLst>
                                        <p:tav tm="0">
                                          <p:val>
                                            <p:fltVal val="0"/>
                                          </p:val>
                                        </p:tav>
                                        <p:tav tm="100000">
                                          <p:val>
                                            <p:strVal val="#ppt_w"/>
                                          </p:val>
                                        </p:tav>
                                      </p:tavLst>
                                    </p:anim>
                                    <p:anim calcmode="lin" valueType="num">
                                      <p:cBhvr>
                                        <p:cTn id="588" dur="250" fill="hold"/>
                                        <p:tgtEl>
                                          <p:spTgt spid="263"/>
                                        </p:tgtEl>
                                        <p:attrNameLst>
                                          <p:attrName>ppt_h</p:attrName>
                                        </p:attrNameLst>
                                      </p:cBhvr>
                                      <p:tavLst>
                                        <p:tav tm="0">
                                          <p:val>
                                            <p:fltVal val="0"/>
                                          </p:val>
                                        </p:tav>
                                        <p:tav tm="100000">
                                          <p:val>
                                            <p:strVal val="#ppt_h"/>
                                          </p:val>
                                        </p:tav>
                                      </p:tavLst>
                                    </p:anim>
                                    <p:animEffect transition="in" filter="fade">
                                      <p:cBhvr>
                                        <p:cTn id="589" dur="250"/>
                                        <p:tgtEl>
                                          <p:spTgt spid="263"/>
                                        </p:tgtEl>
                                      </p:cBhvr>
                                    </p:animEffect>
                                  </p:childTnLst>
                                </p:cTn>
                              </p:par>
                              <p:par>
                                <p:cTn id="590" presetID="53" presetClass="entr" presetSubtype="16" fill="hold" grpId="0" nodeType="withEffect">
                                  <p:stCondLst>
                                    <p:cond delay="3500"/>
                                  </p:stCondLst>
                                  <p:childTnLst>
                                    <p:set>
                                      <p:cBhvr>
                                        <p:cTn id="591" dur="1" fill="hold">
                                          <p:stCondLst>
                                            <p:cond delay="0"/>
                                          </p:stCondLst>
                                        </p:cTn>
                                        <p:tgtEl>
                                          <p:spTgt spid="264"/>
                                        </p:tgtEl>
                                        <p:attrNameLst>
                                          <p:attrName>style.visibility</p:attrName>
                                        </p:attrNameLst>
                                      </p:cBhvr>
                                      <p:to>
                                        <p:strVal val="visible"/>
                                      </p:to>
                                    </p:set>
                                    <p:anim calcmode="lin" valueType="num">
                                      <p:cBhvr>
                                        <p:cTn id="592" dur="250" fill="hold"/>
                                        <p:tgtEl>
                                          <p:spTgt spid="264"/>
                                        </p:tgtEl>
                                        <p:attrNameLst>
                                          <p:attrName>ppt_w</p:attrName>
                                        </p:attrNameLst>
                                      </p:cBhvr>
                                      <p:tavLst>
                                        <p:tav tm="0">
                                          <p:val>
                                            <p:fltVal val="0"/>
                                          </p:val>
                                        </p:tav>
                                        <p:tav tm="100000">
                                          <p:val>
                                            <p:strVal val="#ppt_w"/>
                                          </p:val>
                                        </p:tav>
                                      </p:tavLst>
                                    </p:anim>
                                    <p:anim calcmode="lin" valueType="num">
                                      <p:cBhvr>
                                        <p:cTn id="593" dur="250" fill="hold"/>
                                        <p:tgtEl>
                                          <p:spTgt spid="264"/>
                                        </p:tgtEl>
                                        <p:attrNameLst>
                                          <p:attrName>ppt_h</p:attrName>
                                        </p:attrNameLst>
                                      </p:cBhvr>
                                      <p:tavLst>
                                        <p:tav tm="0">
                                          <p:val>
                                            <p:fltVal val="0"/>
                                          </p:val>
                                        </p:tav>
                                        <p:tav tm="100000">
                                          <p:val>
                                            <p:strVal val="#ppt_h"/>
                                          </p:val>
                                        </p:tav>
                                      </p:tavLst>
                                    </p:anim>
                                    <p:animEffect transition="in" filter="fade">
                                      <p:cBhvr>
                                        <p:cTn id="594" dur="250"/>
                                        <p:tgtEl>
                                          <p:spTgt spid="264"/>
                                        </p:tgtEl>
                                      </p:cBhvr>
                                    </p:animEffect>
                                  </p:childTnLst>
                                </p:cTn>
                              </p:par>
                              <p:par>
                                <p:cTn id="595" presetID="53" presetClass="entr" presetSubtype="16" fill="hold" grpId="0" nodeType="withEffect">
                                  <p:stCondLst>
                                    <p:cond delay="7000"/>
                                  </p:stCondLst>
                                  <p:childTnLst>
                                    <p:set>
                                      <p:cBhvr>
                                        <p:cTn id="596" dur="1" fill="hold">
                                          <p:stCondLst>
                                            <p:cond delay="0"/>
                                          </p:stCondLst>
                                        </p:cTn>
                                        <p:tgtEl>
                                          <p:spTgt spid="265"/>
                                        </p:tgtEl>
                                        <p:attrNameLst>
                                          <p:attrName>style.visibility</p:attrName>
                                        </p:attrNameLst>
                                      </p:cBhvr>
                                      <p:to>
                                        <p:strVal val="visible"/>
                                      </p:to>
                                    </p:set>
                                    <p:anim calcmode="lin" valueType="num">
                                      <p:cBhvr>
                                        <p:cTn id="597" dur="250" fill="hold"/>
                                        <p:tgtEl>
                                          <p:spTgt spid="265"/>
                                        </p:tgtEl>
                                        <p:attrNameLst>
                                          <p:attrName>ppt_w</p:attrName>
                                        </p:attrNameLst>
                                      </p:cBhvr>
                                      <p:tavLst>
                                        <p:tav tm="0">
                                          <p:val>
                                            <p:fltVal val="0"/>
                                          </p:val>
                                        </p:tav>
                                        <p:tav tm="100000">
                                          <p:val>
                                            <p:strVal val="#ppt_w"/>
                                          </p:val>
                                        </p:tav>
                                      </p:tavLst>
                                    </p:anim>
                                    <p:anim calcmode="lin" valueType="num">
                                      <p:cBhvr>
                                        <p:cTn id="598" dur="250" fill="hold"/>
                                        <p:tgtEl>
                                          <p:spTgt spid="265"/>
                                        </p:tgtEl>
                                        <p:attrNameLst>
                                          <p:attrName>ppt_h</p:attrName>
                                        </p:attrNameLst>
                                      </p:cBhvr>
                                      <p:tavLst>
                                        <p:tav tm="0">
                                          <p:val>
                                            <p:fltVal val="0"/>
                                          </p:val>
                                        </p:tav>
                                        <p:tav tm="100000">
                                          <p:val>
                                            <p:strVal val="#ppt_h"/>
                                          </p:val>
                                        </p:tav>
                                      </p:tavLst>
                                    </p:anim>
                                    <p:animEffect transition="in" filter="fade">
                                      <p:cBhvr>
                                        <p:cTn id="599" dur="250"/>
                                        <p:tgtEl>
                                          <p:spTgt spid="265"/>
                                        </p:tgtEl>
                                      </p:cBhvr>
                                    </p:animEffect>
                                  </p:childTnLst>
                                </p:cTn>
                              </p:par>
                              <p:par>
                                <p:cTn id="600" presetID="53" presetClass="entr" presetSubtype="16" fill="hold" grpId="0" nodeType="withEffect">
                                  <p:stCondLst>
                                    <p:cond delay="8000"/>
                                  </p:stCondLst>
                                  <p:childTnLst>
                                    <p:set>
                                      <p:cBhvr>
                                        <p:cTn id="601" dur="1" fill="hold">
                                          <p:stCondLst>
                                            <p:cond delay="0"/>
                                          </p:stCondLst>
                                        </p:cTn>
                                        <p:tgtEl>
                                          <p:spTgt spid="266"/>
                                        </p:tgtEl>
                                        <p:attrNameLst>
                                          <p:attrName>style.visibility</p:attrName>
                                        </p:attrNameLst>
                                      </p:cBhvr>
                                      <p:to>
                                        <p:strVal val="visible"/>
                                      </p:to>
                                    </p:set>
                                    <p:anim calcmode="lin" valueType="num">
                                      <p:cBhvr>
                                        <p:cTn id="602" dur="250" fill="hold"/>
                                        <p:tgtEl>
                                          <p:spTgt spid="266"/>
                                        </p:tgtEl>
                                        <p:attrNameLst>
                                          <p:attrName>ppt_w</p:attrName>
                                        </p:attrNameLst>
                                      </p:cBhvr>
                                      <p:tavLst>
                                        <p:tav tm="0">
                                          <p:val>
                                            <p:fltVal val="0"/>
                                          </p:val>
                                        </p:tav>
                                        <p:tav tm="100000">
                                          <p:val>
                                            <p:strVal val="#ppt_w"/>
                                          </p:val>
                                        </p:tav>
                                      </p:tavLst>
                                    </p:anim>
                                    <p:anim calcmode="lin" valueType="num">
                                      <p:cBhvr>
                                        <p:cTn id="603" dur="250" fill="hold"/>
                                        <p:tgtEl>
                                          <p:spTgt spid="266"/>
                                        </p:tgtEl>
                                        <p:attrNameLst>
                                          <p:attrName>ppt_h</p:attrName>
                                        </p:attrNameLst>
                                      </p:cBhvr>
                                      <p:tavLst>
                                        <p:tav tm="0">
                                          <p:val>
                                            <p:fltVal val="0"/>
                                          </p:val>
                                        </p:tav>
                                        <p:tav tm="100000">
                                          <p:val>
                                            <p:strVal val="#ppt_h"/>
                                          </p:val>
                                        </p:tav>
                                      </p:tavLst>
                                    </p:anim>
                                    <p:animEffect transition="in" filter="fade">
                                      <p:cBhvr>
                                        <p:cTn id="604" dur="250"/>
                                        <p:tgtEl>
                                          <p:spTgt spid="266"/>
                                        </p:tgtEl>
                                      </p:cBhvr>
                                    </p:animEffect>
                                  </p:childTnLst>
                                </p:cTn>
                              </p:par>
                              <p:par>
                                <p:cTn id="605" presetID="53" presetClass="entr" presetSubtype="16" fill="hold" nodeType="withEffect">
                                  <p:stCondLst>
                                    <p:cond delay="2000"/>
                                  </p:stCondLst>
                                  <p:childTnLst>
                                    <p:set>
                                      <p:cBhvr>
                                        <p:cTn id="606" dur="1" fill="hold">
                                          <p:stCondLst>
                                            <p:cond delay="0"/>
                                          </p:stCondLst>
                                        </p:cTn>
                                        <p:tgtEl>
                                          <p:spTgt spid="267"/>
                                        </p:tgtEl>
                                        <p:attrNameLst>
                                          <p:attrName>style.visibility</p:attrName>
                                        </p:attrNameLst>
                                      </p:cBhvr>
                                      <p:to>
                                        <p:strVal val="visible"/>
                                      </p:to>
                                    </p:set>
                                    <p:anim calcmode="lin" valueType="num">
                                      <p:cBhvr>
                                        <p:cTn id="607" dur="250" fill="hold"/>
                                        <p:tgtEl>
                                          <p:spTgt spid="267"/>
                                        </p:tgtEl>
                                        <p:attrNameLst>
                                          <p:attrName>ppt_w</p:attrName>
                                        </p:attrNameLst>
                                      </p:cBhvr>
                                      <p:tavLst>
                                        <p:tav tm="0">
                                          <p:val>
                                            <p:fltVal val="0"/>
                                          </p:val>
                                        </p:tav>
                                        <p:tav tm="100000">
                                          <p:val>
                                            <p:strVal val="#ppt_w"/>
                                          </p:val>
                                        </p:tav>
                                      </p:tavLst>
                                    </p:anim>
                                    <p:anim calcmode="lin" valueType="num">
                                      <p:cBhvr>
                                        <p:cTn id="608" dur="250" fill="hold"/>
                                        <p:tgtEl>
                                          <p:spTgt spid="267"/>
                                        </p:tgtEl>
                                        <p:attrNameLst>
                                          <p:attrName>ppt_h</p:attrName>
                                        </p:attrNameLst>
                                      </p:cBhvr>
                                      <p:tavLst>
                                        <p:tav tm="0">
                                          <p:val>
                                            <p:fltVal val="0"/>
                                          </p:val>
                                        </p:tav>
                                        <p:tav tm="100000">
                                          <p:val>
                                            <p:strVal val="#ppt_h"/>
                                          </p:val>
                                        </p:tav>
                                      </p:tavLst>
                                    </p:anim>
                                    <p:animEffect transition="in" filter="fade">
                                      <p:cBhvr>
                                        <p:cTn id="609" dur="250"/>
                                        <p:tgtEl>
                                          <p:spTgt spid="267"/>
                                        </p:tgtEl>
                                      </p:cBhvr>
                                    </p:animEffect>
                                  </p:childTnLst>
                                </p:cTn>
                              </p:par>
                              <p:par>
                                <p:cTn id="610" presetID="53" presetClass="entr" presetSubtype="16" fill="hold" nodeType="withEffect">
                                  <p:stCondLst>
                                    <p:cond delay="6500"/>
                                  </p:stCondLst>
                                  <p:childTnLst>
                                    <p:set>
                                      <p:cBhvr>
                                        <p:cTn id="611" dur="1" fill="hold">
                                          <p:stCondLst>
                                            <p:cond delay="0"/>
                                          </p:stCondLst>
                                        </p:cTn>
                                        <p:tgtEl>
                                          <p:spTgt spid="268"/>
                                        </p:tgtEl>
                                        <p:attrNameLst>
                                          <p:attrName>style.visibility</p:attrName>
                                        </p:attrNameLst>
                                      </p:cBhvr>
                                      <p:to>
                                        <p:strVal val="visible"/>
                                      </p:to>
                                    </p:set>
                                    <p:anim calcmode="lin" valueType="num">
                                      <p:cBhvr>
                                        <p:cTn id="612" dur="250" fill="hold"/>
                                        <p:tgtEl>
                                          <p:spTgt spid="268"/>
                                        </p:tgtEl>
                                        <p:attrNameLst>
                                          <p:attrName>ppt_w</p:attrName>
                                        </p:attrNameLst>
                                      </p:cBhvr>
                                      <p:tavLst>
                                        <p:tav tm="0">
                                          <p:val>
                                            <p:fltVal val="0"/>
                                          </p:val>
                                        </p:tav>
                                        <p:tav tm="100000">
                                          <p:val>
                                            <p:strVal val="#ppt_w"/>
                                          </p:val>
                                        </p:tav>
                                      </p:tavLst>
                                    </p:anim>
                                    <p:anim calcmode="lin" valueType="num">
                                      <p:cBhvr>
                                        <p:cTn id="613" dur="250" fill="hold"/>
                                        <p:tgtEl>
                                          <p:spTgt spid="268"/>
                                        </p:tgtEl>
                                        <p:attrNameLst>
                                          <p:attrName>ppt_h</p:attrName>
                                        </p:attrNameLst>
                                      </p:cBhvr>
                                      <p:tavLst>
                                        <p:tav tm="0">
                                          <p:val>
                                            <p:fltVal val="0"/>
                                          </p:val>
                                        </p:tav>
                                        <p:tav tm="100000">
                                          <p:val>
                                            <p:strVal val="#ppt_h"/>
                                          </p:val>
                                        </p:tav>
                                      </p:tavLst>
                                    </p:anim>
                                    <p:animEffect transition="in" filter="fade">
                                      <p:cBhvr>
                                        <p:cTn id="614" dur="250"/>
                                        <p:tgtEl>
                                          <p:spTgt spid="268"/>
                                        </p:tgtEl>
                                      </p:cBhvr>
                                    </p:animEffect>
                                  </p:childTnLst>
                                </p:cTn>
                              </p:par>
                              <p:par>
                                <p:cTn id="615" presetID="53" presetClass="entr" presetSubtype="16" fill="hold" nodeType="withEffect">
                                  <p:stCondLst>
                                    <p:cond delay="7500"/>
                                  </p:stCondLst>
                                  <p:childTnLst>
                                    <p:set>
                                      <p:cBhvr>
                                        <p:cTn id="616" dur="1" fill="hold">
                                          <p:stCondLst>
                                            <p:cond delay="0"/>
                                          </p:stCondLst>
                                        </p:cTn>
                                        <p:tgtEl>
                                          <p:spTgt spid="269"/>
                                        </p:tgtEl>
                                        <p:attrNameLst>
                                          <p:attrName>style.visibility</p:attrName>
                                        </p:attrNameLst>
                                      </p:cBhvr>
                                      <p:to>
                                        <p:strVal val="visible"/>
                                      </p:to>
                                    </p:set>
                                    <p:anim calcmode="lin" valueType="num">
                                      <p:cBhvr>
                                        <p:cTn id="617" dur="250" fill="hold"/>
                                        <p:tgtEl>
                                          <p:spTgt spid="269"/>
                                        </p:tgtEl>
                                        <p:attrNameLst>
                                          <p:attrName>ppt_w</p:attrName>
                                        </p:attrNameLst>
                                      </p:cBhvr>
                                      <p:tavLst>
                                        <p:tav tm="0">
                                          <p:val>
                                            <p:fltVal val="0"/>
                                          </p:val>
                                        </p:tav>
                                        <p:tav tm="100000">
                                          <p:val>
                                            <p:strVal val="#ppt_w"/>
                                          </p:val>
                                        </p:tav>
                                      </p:tavLst>
                                    </p:anim>
                                    <p:anim calcmode="lin" valueType="num">
                                      <p:cBhvr>
                                        <p:cTn id="618" dur="250" fill="hold"/>
                                        <p:tgtEl>
                                          <p:spTgt spid="269"/>
                                        </p:tgtEl>
                                        <p:attrNameLst>
                                          <p:attrName>ppt_h</p:attrName>
                                        </p:attrNameLst>
                                      </p:cBhvr>
                                      <p:tavLst>
                                        <p:tav tm="0">
                                          <p:val>
                                            <p:fltVal val="0"/>
                                          </p:val>
                                        </p:tav>
                                        <p:tav tm="100000">
                                          <p:val>
                                            <p:strVal val="#ppt_h"/>
                                          </p:val>
                                        </p:tav>
                                      </p:tavLst>
                                    </p:anim>
                                    <p:animEffect transition="in" filter="fade">
                                      <p:cBhvr>
                                        <p:cTn id="619" dur="250"/>
                                        <p:tgtEl>
                                          <p:spTgt spid="269"/>
                                        </p:tgtEl>
                                      </p:cBhvr>
                                    </p:animEffect>
                                  </p:childTnLst>
                                </p:cTn>
                              </p:par>
                              <p:par>
                                <p:cTn id="620" presetID="53" presetClass="entr" presetSubtype="16" fill="hold" nodeType="withEffect">
                                  <p:stCondLst>
                                    <p:cond delay="3000"/>
                                  </p:stCondLst>
                                  <p:childTnLst>
                                    <p:set>
                                      <p:cBhvr>
                                        <p:cTn id="621" dur="1" fill="hold">
                                          <p:stCondLst>
                                            <p:cond delay="0"/>
                                          </p:stCondLst>
                                        </p:cTn>
                                        <p:tgtEl>
                                          <p:spTgt spid="270"/>
                                        </p:tgtEl>
                                        <p:attrNameLst>
                                          <p:attrName>style.visibility</p:attrName>
                                        </p:attrNameLst>
                                      </p:cBhvr>
                                      <p:to>
                                        <p:strVal val="visible"/>
                                      </p:to>
                                    </p:set>
                                    <p:anim calcmode="lin" valueType="num">
                                      <p:cBhvr>
                                        <p:cTn id="622" dur="250" fill="hold"/>
                                        <p:tgtEl>
                                          <p:spTgt spid="270"/>
                                        </p:tgtEl>
                                        <p:attrNameLst>
                                          <p:attrName>ppt_w</p:attrName>
                                        </p:attrNameLst>
                                      </p:cBhvr>
                                      <p:tavLst>
                                        <p:tav tm="0">
                                          <p:val>
                                            <p:fltVal val="0"/>
                                          </p:val>
                                        </p:tav>
                                        <p:tav tm="100000">
                                          <p:val>
                                            <p:strVal val="#ppt_w"/>
                                          </p:val>
                                        </p:tav>
                                      </p:tavLst>
                                    </p:anim>
                                    <p:anim calcmode="lin" valueType="num">
                                      <p:cBhvr>
                                        <p:cTn id="623" dur="250" fill="hold"/>
                                        <p:tgtEl>
                                          <p:spTgt spid="270"/>
                                        </p:tgtEl>
                                        <p:attrNameLst>
                                          <p:attrName>ppt_h</p:attrName>
                                        </p:attrNameLst>
                                      </p:cBhvr>
                                      <p:tavLst>
                                        <p:tav tm="0">
                                          <p:val>
                                            <p:fltVal val="0"/>
                                          </p:val>
                                        </p:tav>
                                        <p:tav tm="100000">
                                          <p:val>
                                            <p:strVal val="#ppt_h"/>
                                          </p:val>
                                        </p:tav>
                                      </p:tavLst>
                                    </p:anim>
                                    <p:animEffect transition="in" filter="fade">
                                      <p:cBhvr>
                                        <p:cTn id="624" dur="250"/>
                                        <p:tgtEl>
                                          <p:spTgt spid="270"/>
                                        </p:tgtEl>
                                      </p:cBhvr>
                                    </p:animEffect>
                                  </p:childTnLst>
                                </p:cTn>
                              </p:par>
                              <p:par>
                                <p:cTn id="625" presetID="53" presetClass="entr" presetSubtype="16" fill="hold" nodeType="withEffect">
                                  <p:stCondLst>
                                    <p:cond delay="4500"/>
                                  </p:stCondLst>
                                  <p:childTnLst>
                                    <p:set>
                                      <p:cBhvr>
                                        <p:cTn id="626" dur="1" fill="hold">
                                          <p:stCondLst>
                                            <p:cond delay="0"/>
                                          </p:stCondLst>
                                        </p:cTn>
                                        <p:tgtEl>
                                          <p:spTgt spid="74"/>
                                        </p:tgtEl>
                                        <p:attrNameLst>
                                          <p:attrName>style.visibility</p:attrName>
                                        </p:attrNameLst>
                                      </p:cBhvr>
                                      <p:to>
                                        <p:strVal val="visible"/>
                                      </p:to>
                                    </p:set>
                                    <p:anim calcmode="lin" valueType="num">
                                      <p:cBhvr>
                                        <p:cTn id="627" dur="250" fill="hold"/>
                                        <p:tgtEl>
                                          <p:spTgt spid="74"/>
                                        </p:tgtEl>
                                        <p:attrNameLst>
                                          <p:attrName>ppt_w</p:attrName>
                                        </p:attrNameLst>
                                      </p:cBhvr>
                                      <p:tavLst>
                                        <p:tav tm="0">
                                          <p:val>
                                            <p:fltVal val="0"/>
                                          </p:val>
                                        </p:tav>
                                        <p:tav tm="100000">
                                          <p:val>
                                            <p:strVal val="#ppt_w"/>
                                          </p:val>
                                        </p:tav>
                                      </p:tavLst>
                                    </p:anim>
                                    <p:anim calcmode="lin" valueType="num">
                                      <p:cBhvr>
                                        <p:cTn id="628" dur="250" fill="hold"/>
                                        <p:tgtEl>
                                          <p:spTgt spid="74"/>
                                        </p:tgtEl>
                                        <p:attrNameLst>
                                          <p:attrName>ppt_h</p:attrName>
                                        </p:attrNameLst>
                                      </p:cBhvr>
                                      <p:tavLst>
                                        <p:tav tm="0">
                                          <p:val>
                                            <p:fltVal val="0"/>
                                          </p:val>
                                        </p:tav>
                                        <p:tav tm="100000">
                                          <p:val>
                                            <p:strVal val="#ppt_h"/>
                                          </p:val>
                                        </p:tav>
                                      </p:tavLst>
                                    </p:anim>
                                    <p:animEffect transition="in" filter="fade">
                                      <p:cBhvr>
                                        <p:cTn id="629" dur="250"/>
                                        <p:tgtEl>
                                          <p:spTgt spid="74"/>
                                        </p:tgtEl>
                                      </p:cBhvr>
                                    </p:animEffect>
                                  </p:childTnLst>
                                </p:cTn>
                              </p:par>
                              <p:par>
                                <p:cTn id="630" presetID="53" presetClass="entr" presetSubtype="16" fill="hold" nodeType="withEffect">
                                  <p:stCondLst>
                                    <p:cond delay="9000"/>
                                  </p:stCondLst>
                                  <p:childTnLst>
                                    <p:set>
                                      <p:cBhvr>
                                        <p:cTn id="631" dur="1" fill="hold">
                                          <p:stCondLst>
                                            <p:cond delay="0"/>
                                          </p:stCondLst>
                                        </p:cTn>
                                        <p:tgtEl>
                                          <p:spTgt spid="73"/>
                                        </p:tgtEl>
                                        <p:attrNameLst>
                                          <p:attrName>style.visibility</p:attrName>
                                        </p:attrNameLst>
                                      </p:cBhvr>
                                      <p:to>
                                        <p:strVal val="visible"/>
                                      </p:to>
                                    </p:set>
                                    <p:anim calcmode="lin" valueType="num">
                                      <p:cBhvr>
                                        <p:cTn id="632" dur="250" fill="hold"/>
                                        <p:tgtEl>
                                          <p:spTgt spid="73"/>
                                        </p:tgtEl>
                                        <p:attrNameLst>
                                          <p:attrName>ppt_w</p:attrName>
                                        </p:attrNameLst>
                                      </p:cBhvr>
                                      <p:tavLst>
                                        <p:tav tm="0">
                                          <p:val>
                                            <p:fltVal val="0"/>
                                          </p:val>
                                        </p:tav>
                                        <p:tav tm="100000">
                                          <p:val>
                                            <p:strVal val="#ppt_w"/>
                                          </p:val>
                                        </p:tav>
                                      </p:tavLst>
                                    </p:anim>
                                    <p:anim calcmode="lin" valueType="num">
                                      <p:cBhvr>
                                        <p:cTn id="633" dur="250" fill="hold"/>
                                        <p:tgtEl>
                                          <p:spTgt spid="73"/>
                                        </p:tgtEl>
                                        <p:attrNameLst>
                                          <p:attrName>ppt_h</p:attrName>
                                        </p:attrNameLst>
                                      </p:cBhvr>
                                      <p:tavLst>
                                        <p:tav tm="0">
                                          <p:val>
                                            <p:fltVal val="0"/>
                                          </p:val>
                                        </p:tav>
                                        <p:tav tm="100000">
                                          <p:val>
                                            <p:strVal val="#ppt_h"/>
                                          </p:val>
                                        </p:tav>
                                      </p:tavLst>
                                    </p:anim>
                                    <p:animEffect transition="in" filter="fade">
                                      <p:cBhvr>
                                        <p:cTn id="634" dur="250"/>
                                        <p:tgtEl>
                                          <p:spTgt spid="73"/>
                                        </p:tgtEl>
                                      </p:cBhvr>
                                    </p:animEffect>
                                  </p:childTnLst>
                                </p:cTn>
                              </p:par>
                              <p:par>
                                <p:cTn id="635" presetID="53" presetClass="entr" presetSubtype="16" fill="hold" nodeType="withEffect">
                                  <p:stCondLst>
                                    <p:cond delay="4000"/>
                                  </p:stCondLst>
                                  <p:childTnLst>
                                    <p:set>
                                      <p:cBhvr>
                                        <p:cTn id="636" dur="1" fill="hold">
                                          <p:stCondLst>
                                            <p:cond delay="0"/>
                                          </p:stCondLst>
                                        </p:cTn>
                                        <p:tgtEl>
                                          <p:spTgt spid="76"/>
                                        </p:tgtEl>
                                        <p:attrNameLst>
                                          <p:attrName>style.visibility</p:attrName>
                                        </p:attrNameLst>
                                      </p:cBhvr>
                                      <p:to>
                                        <p:strVal val="visible"/>
                                      </p:to>
                                    </p:set>
                                    <p:anim calcmode="lin" valueType="num">
                                      <p:cBhvr>
                                        <p:cTn id="637" dur="250" fill="hold"/>
                                        <p:tgtEl>
                                          <p:spTgt spid="76"/>
                                        </p:tgtEl>
                                        <p:attrNameLst>
                                          <p:attrName>ppt_w</p:attrName>
                                        </p:attrNameLst>
                                      </p:cBhvr>
                                      <p:tavLst>
                                        <p:tav tm="0">
                                          <p:val>
                                            <p:fltVal val="0"/>
                                          </p:val>
                                        </p:tav>
                                        <p:tav tm="100000">
                                          <p:val>
                                            <p:strVal val="#ppt_w"/>
                                          </p:val>
                                        </p:tav>
                                      </p:tavLst>
                                    </p:anim>
                                    <p:anim calcmode="lin" valueType="num">
                                      <p:cBhvr>
                                        <p:cTn id="638" dur="250" fill="hold"/>
                                        <p:tgtEl>
                                          <p:spTgt spid="76"/>
                                        </p:tgtEl>
                                        <p:attrNameLst>
                                          <p:attrName>ppt_h</p:attrName>
                                        </p:attrNameLst>
                                      </p:cBhvr>
                                      <p:tavLst>
                                        <p:tav tm="0">
                                          <p:val>
                                            <p:fltVal val="0"/>
                                          </p:val>
                                        </p:tav>
                                        <p:tav tm="100000">
                                          <p:val>
                                            <p:strVal val="#ppt_h"/>
                                          </p:val>
                                        </p:tav>
                                      </p:tavLst>
                                    </p:anim>
                                    <p:animEffect transition="in" filter="fade">
                                      <p:cBhvr>
                                        <p:cTn id="639" dur="250"/>
                                        <p:tgtEl>
                                          <p:spTgt spid="76"/>
                                        </p:tgtEl>
                                      </p:cBhvr>
                                    </p:animEffect>
                                  </p:childTnLst>
                                </p:cTn>
                              </p:par>
                              <p:par>
                                <p:cTn id="640" presetID="53" presetClass="entr" presetSubtype="16" fill="hold" nodeType="withEffect">
                                  <p:stCondLst>
                                    <p:cond delay="8500"/>
                                  </p:stCondLst>
                                  <p:childTnLst>
                                    <p:set>
                                      <p:cBhvr>
                                        <p:cTn id="641" dur="1" fill="hold">
                                          <p:stCondLst>
                                            <p:cond delay="0"/>
                                          </p:stCondLst>
                                        </p:cTn>
                                        <p:tgtEl>
                                          <p:spTgt spid="75"/>
                                        </p:tgtEl>
                                        <p:attrNameLst>
                                          <p:attrName>style.visibility</p:attrName>
                                        </p:attrNameLst>
                                      </p:cBhvr>
                                      <p:to>
                                        <p:strVal val="visible"/>
                                      </p:to>
                                    </p:set>
                                    <p:anim calcmode="lin" valueType="num">
                                      <p:cBhvr>
                                        <p:cTn id="642" dur="250" fill="hold"/>
                                        <p:tgtEl>
                                          <p:spTgt spid="75"/>
                                        </p:tgtEl>
                                        <p:attrNameLst>
                                          <p:attrName>ppt_w</p:attrName>
                                        </p:attrNameLst>
                                      </p:cBhvr>
                                      <p:tavLst>
                                        <p:tav tm="0">
                                          <p:val>
                                            <p:fltVal val="0"/>
                                          </p:val>
                                        </p:tav>
                                        <p:tav tm="100000">
                                          <p:val>
                                            <p:strVal val="#ppt_w"/>
                                          </p:val>
                                        </p:tav>
                                      </p:tavLst>
                                    </p:anim>
                                    <p:anim calcmode="lin" valueType="num">
                                      <p:cBhvr>
                                        <p:cTn id="643" dur="250" fill="hold"/>
                                        <p:tgtEl>
                                          <p:spTgt spid="75"/>
                                        </p:tgtEl>
                                        <p:attrNameLst>
                                          <p:attrName>ppt_h</p:attrName>
                                        </p:attrNameLst>
                                      </p:cBhvr>
                                      <p:tavLst>
                                        <p:tav tm="0">
                                          <p:val>
                                            <p:fltVal val="0"/>
                                          </p:val>
                                        </p:tav>
                                        <p:tav tm="100000">
                                          <p:val>
                                            <p:strVal val="#ppt_h"/>
                                          </p:val>
                                        </p:tav>
                                      </p:tavLst>
                                    </p:anim>
                                    <p:animEffect transition="in" filter="fade">
                                      <p:cBhvr>
                                        <p:cTn id="644" dur="250"/>
                                        <p:tgtEl>
                                          <p:spTgt spid="75"/>
                                        </p:tgtEl>
                                      </p:cBhvr>
                                    </p:animEffect>
                                  </p:childTnLst>
                                </p:cTn>
                              </p:par>
                              <p:par>
                                <p:cTn id="645" presetID="53" presetClass="entr" presetSubtype="16" fill="hold" nodeType="withEffect">
                                  <p:stCondLst>
                                    <p:cond delay="10000"/>
                                  </p:stCondLst>
                                  <p:childTnLst>
                                    <p:set>
                                      <p:cBhvr>
                                        <p:cTn id="646" dur="1" fill="hold">
                                          <p:stCondLst>
                                            <p:cond delay="0"/>
                                          </p:stCondLst>
                                        </p:cTn>
                                        <p:tgtEl>
                                          <p:spTgt spid="71"/>
                                        </p:tgtEl>
                                        <p:attrNameLst>
                                          <p:attrName>style.visibility</p:attrName>
                                        </p:attrNameLst>
                                      </p:cBhvr>
                                      <p:to>
                                        <p:strVal val="visible"/>
                                      </p:to>
                                    </p:set>
                                    <p:anim calcmode="lin" valueType="num">
                                      <p:cBhvr>
                                        <p:cTn id="647" dur="250" fill="hold"/>
                                        <p:tgtEl>
                                          <p:spTgt spid="71"/>
                                        </p:tgtEl>
                                        <p:attrNameLst>
                                          <p:attrName>ppt_w</p:attrName>
                                        </p:attrNameLst>
                                      </p:cBhvr>
                                      <p:tavLst>
                                        <p:tav tm="0">
                                          <p:val>
                                            <p:fltVal val="0"/>
                                          </p:val>
                                        </p:tav>
                                        <p:tav tm="100000">
                                          <p:val>
                                            <p:strVal val="#ppt_w"/>
                                          </p:val>
                                        </p:tav>
                                      </p:tavLst>
                                    </p:anim>
                                    <p:anim calcmode="lin" valueType="num">
                                      <p:cBhvr>
                                        <p:cTn id="648" dur="250" fill="hold"/>
                                        <p:tgtEl>
                                          <p:spTgt spid="71"/>
                                        </p:tgtEl>
                                        <p:attrNameLst>
                                          <p:attrName>ppt_h</p:attrName>
                                        </p:attrNameLst>
                                      </p:cBhvr>
                                      <p:tavLst>
                                        <p:tav tm="0">
                                          <p:val>
                                            <p:fltVal val="0"/>
                                          </p:val>
                                        </p:tav>
                                        <p:tav tm="100000">
                                          <p:val>
                                            <p:strVal val="#ppt_h"/>
                                          </p:val>
                                        </p:tav>
                                      </p:tavLst>
                                    </p:anim>
                                    <p:animEffect transition="in" filter="fade">
                                      <p:cBhvr>
                                        <p:cTn id="649" dur="250"/>
                                        <p:tgtEl>
                                          <p:spTgt spid="71"/>
                                        </p:tgtEl>
                                      </p:cBhvr>
                                    </p:animEffect>
                                  </p:childTnLst>
                                </p:cTn>
                              </p:par>
                              <p:par>
                                <p:cTn id="650" presetID="53" presetClass="entr" presetSubtype="16" fill="hold" nodeType="withEffect">
                                  <p:stCondLst>
                                    <p:cond delay="9500"/>
                                  </p:stCondLst>
                                  <p:childTnLst>
                                    <p:set>
                                      <p:cBhvr>
                                        <p:cTn id="651" dur="1" fill="hold">
                                          <p:stCondLst>
                                            <p:cond delay="0"/>
                                          </p:stCondLst>
                                        </p:cTn>
                                        <p:tgtEl>
                                          <p:spTgt spid="72"/>
                                        </p:tgtEl>
                                        <p:attrNameLst>
                                          <p:attrName>style.visibility</p:attrName>
                                        </p:attrNameLst>
                                      </p:cBhvr>
                                      <p:to>
                                        <p:strVal val="visible"/>
                                      </p:to>
                                    </p:set>
                                    <p:anim calcmode="lin" valueType="num">
                                      <p:cBhvr>
                                        <p:cTn id="652" dur="250" fill="hold"/>
                                        <p:tgtEl>
                                          <p:spTgt spid="72"/>
                                        </p:tgtEl>
                                        <p:attrNameLst>
                                          <p:attrName>ppt_w</p:attrName>
                                        </p:attrNameLst>
                                      </p:cBhvr>
                                      <p:tavLst>
                                        <p:tav tm="0">
                                          <p:val>
                                            <p:fltVal val="0"/>
                                          </p:val>
                                        </p:tav>
                                        <p:tav tm="100000">
                                          <p:val>
                                            <p:strVal val="#ppt_w"/>
                                          </p:val>
                                        </p:tav>
                                      </p:tavLst>
                                    </p:anim>
                                    <p:anim calcmode="lin" valueType="num">
                                      <p:cBhvr>
                                        <p:cTn id="653" dur="250" fill="hold"/>
                                        <p:tgtEl>
                                          <p:spTgt spid="72"/>
                                        </p:tgtEl>
                                        <p:attrNameLst>
                                          <p:attrName>ppt_h</p:attrName>
                                        </p:attrNameLst>
                                      </p:cBhvr>
                                      <p:tavLst>
                                        <p:tav tm="0">
                                          <p:val>
                                            <p:fltVal val="0"/>
                                          </p:val>
                                        </p:tav>
                                        <p:tav tm="100000">
                                          <p:val>
                                            <p:strVal val="#ppt_h"/>
                                          </p:val>
                                        </p:tav>
                                      </p:tavLst>
                                    </p:anim>
                                    <p:animEffect transition="in" filter="fade">
                                      <p:cBhvr>
                                        <p:cTn id="654" dur="250"/>
                                        <p:tgtEl>
                                          <p:spTgt spid="72"/>
                                        </p:tgtEl>
                                      </p:cBhvr>
                                    </p:animEffect>
                                  </p:childTnLst>
                                </p:cTn>
                              </p:par>
                              <p:par>
                                <p:cTn id="655" presetID="53" presetClass="entr" presetSubtype="16" fill="hold" nodeType="withEffect">
                                  <p:stCondLst>
                                    <p:cond delay="1000"/>
                                  </p:stCondLst>
                                  <p:childTnLst>
                                    <p:set>
                                      <p:cBhvr>
                                        <p:cTn id="656" dur="1" fill="hold">
                                          <p:stCondLst>
                                            <p:cond delay="0"/>
                                          </p:stCondLst>
                                        </p:cTn>
                                        <p:tgtEl>
                                          <p:spTgt spid="79"/>
                                        </p:tgtEl>
                                        <p:attrNameLst>
                                          <p:attrName>style.visibility</p:attrName>
                                        </p:attrNameLst>
                                      </p:cBhvr>
                                      <p:to>
                                        <p:strVal val="visible"/>
                                      </p:to>
                                    </p:set>
                                    <p:anim calcmode="lin" valueType="num">
                                      <p:cBhvr>
                                        <p:cTn id="657" dur="250" fill="hold"/>
                                        <p:tgtEl>
                                          <p:spTgt spid="79"/>
                                        </p:tgtEl>
                                        <p:attrNameLst>
                                          <p:attrName>ppt_w</p:attrName>
                                        </p:attrNameLst>
                                      </p:cBhvr>
                                      <p:tavLst>
                                        <p:tav tm="0">
                                          <p:val>
                                            <p:fltVal val="0"/>
                                          </p:val>
                                        </p:tav>
                                        <p:tav tm="100000">
                                          <p:val>
                                            <p:strVal val="#ppt_w"/>
                                          </p:val>
                                        </p:tav>
                                      </p:tavLst>
                                    </p:anim>
                                    <p:anim calcmode="lin" valueType="num">
                                      <p:cBhvr>
                                        <p:cTn id="658" dur="250" fill="hold"/>
                                        <p:tgtEl>
                                          <p:spTgt spid="79"/>
                                        </p:tgtEl>
                                        <p:attrNameLst>
                                          <p:attrName>ppt_h</p:attrName>
                                        </p:attrNameLst>
                                      </p:cBhvr>
                                      <p:tavLst>
                                        <p:tav tm="0">
                                          <p:val>
                                            <p:fltVal val="0"/>
                                          </p:val>
                                        </p:tav>
                                        <p:tav tm="100000">
                                          <p:val>
                                            <p:strVal val="#ppt_h"/>
                                          </p:val>
                                        </p:tav>
                                      </p:tavLst>
                                    </p:anim>
                                    <p:animEffect transition="in" filter="fade">
                                      <p:cBhvr>
                                        <p:cTn id="659" dur="250"/>
                                        <p:tgtEl>
                                          <p:spTgt spid="79"/>
                                        </p:tgtEl>
                                      </p:cBhvr>
                                    </p:animEffect>
                                  </p:childTnLst>
                                </p:cTn>
                              </p:par>
                              <p:par>
                                <p:cTn id="660" presetID="53" presetClass="entr" presetSubtype="16" fill="hold" nodeType="withEffect">
                                  <p:stCondLst>
                                    <p:cond delay="1500"/>
                                  </p:stCondLst>
                                  <p:childTnLst>
                                    <p:set>
                                      <p:cBhvr>
                                        <p:cTn id="661" dur="1" fill="hold">
                                          <p:stCondLst>
                                            <p:cond delay="0"/>
                                          </p:stCondLst>
                                        </p:cTn>
                                        <p:tgtEl>
                                          <p:spTgt spid="592"/>
                                        </p:tgtEl>
                                        <p:attrNameLst>
                                          <p:attrName>style.visibility</p:attrName>
                                        </p:attrNameLst>
                                      </p:cBhvr>
                                      <p:to>
                                        <p:strVal val="visible"/>
                                      </p:to>
                                    </p:set>
                                    <p:anim calcmode="lin" valueType="num">
                                      <p:cBhvr>
                                        <p:cTn id="662" dur="250" fill="hold"/>
                                        <p:tgtEl>
                                          <p:spTgt spid="592"/>
                                        </p:tgtEl>
                                        <p:attrNameLst>
                                          <p:attrName>ppt_w</p:attrName>
                                        </p:attrNameLst>
                                      </p:cBhvr>
                                      <p:tavLst>
                                        <p:tav tm="0">
                                          <p:val>
                                            <p:fltVal val="0"/>
                                          </p:val>
                                        </p:tav>
                                        <p:tav tm="100000">
                                          <p:val>
                                            <p:strVal val="#ppt_w"/>
                                          </p:val>
                                        </p:tav>
                                      </p:tavLst>
                                    </p:anim>
                                    <p:anim calcmode="lin" valueType="num">
                                      <p:cBhvr>
                                        <p:cTn id="663" dur="250" fill="hold"/>
                                        <p:tgtEl>
                                          <p:spTgt spid="592"/>
                                        </p:tgtEl>
                                        <p:attrNameLst>
                                          <p:attrName>ppt_h</p:attrName>
                                        </p:attrNameLst>
                                      </p:cBhvr>
                                      <p:tavLst>
                                        <p:tav tm="0">
                                          <p:val>
                                            <p:fltVal val="0"/>
                                          </p:val>
                                        </p:tav>
                                        <p:tav tm="100000">
                                          <p:val>
                                            <p:strVal val="#ppt_h"/>
                                          </p:val>
                                        </p:tav>
                                      </p:tavLst>
                                    </p:anim>
                                    <p:animEffect transition="in" filter="fade">
                                      <p:cBhvr>
                                        <p:cTn id="664" dur="250"/>
                                        <p:tgtEl>
                                          <p:spTgt spid="592"/>
                                        </p:tgtEl>
                                      </p:cBhvr>
                                    </p:animEffect>
                                  </p:childTnLst>
                                </p:cTn>
                              </p:par>
                              <p:par>
                                <p:cTn id="665" presetID="53" presetClass="entr" presetSubtype="16" fill="hold" nodeType="withEffect">
                                  <p:stCondLst>
                                    <p:cond delay="5500"/>
                                  </p:stCondLst>
                                  <p:childTnLst>
                                    <p:set>
                                      <p:cBhvr>
                                        <p:cTn id="666" dur="1" fill="hold">
                                          <p:stCondLst>
                                            <p:cond delay="0"/>
                                          </p:stCondLst>
                                        </p:cTn>
                                        <p:tgtEl>
                                          <p:spTgt spid="80"/>
                                        </p:tgtEl>
                                        <p:attrNameLst>
                                          <p:attrName>style.visibility</p:attrName>
                                        </p:attrNameLst>
                                      </p:cBhvr>
                                      <p:to>
                                        <p:strVal val="visible"/>
                                      </p:to>
                                    </p:set>
                                    <p:anim calcmode="lin" valueType="num">
                                      <p:cBhvr>
                                        <p:cTn id="667" dur="250" fill="hold"/>
                                        <p:tgtEl>
                                          <p:spTgt spid="80"/>
                                        </p:tgtEl>
                                        <p:attrNameLst>
                                          <p:attrName>ppt_w</p:attrName>
                                        </p:attrNameLst>
                                      </p:cBhvr>
                                      <p:tavLst>
                                        <p:tav tm="0">
                                          <p:val>
                                            <p:fltVal val="0"/>
                                          </p:val>
                                        </p:tav>
                                        <p:tav tm="100000">
                                          <p:val>
                                            <p:strVal val="#ppt_w"/>
                                          </p:val>
                                        </p:tav>
                                      </p:tavLst>
                                    </p:anim>
                                    <p:anim calcmode="lin" valueType="num">
                                      <p:cBhvr>
                                        <p:cTn id="668" dur="250" fill="hold"/>
                                        <p:tgtEl>
                                          <p:spTgt spid="80"/>
                                        </p:tgtEl>
                                        <p:attrNameLst>
                                          <p:attrName>ppt_h</p:attrName>
                                        </p:attrNameLst>
                                      </p:cBhvr>
                                      <p:tavLst>
                                        <p:tav tm="0">
                                          <p:val>
                                            <p:fltVal val="0"/>
                                          </p:val>
                                        </p:tav>
                                        <p:tav tm="100000">
                                          <p:val>
                                            <p:strVal val="#ppt_h"/>
                                          </p:val>
                                        </p:tav>
                                      </p:tavLst>
                                    </p:anim>
                                    <p:animEffect transition="in" filter="fade">
                                      <p:cBhvr>
                                        <p:cTn id="669" dur="250"/>
                                        <p:tgtEl>
                                          <p:spTgt spid="80"/>
                                        </p:tgtEl>
                                      </p:cBhvr>
                                    </p:animEffect>
                                  </p:childTnLst>
                                </p:cTn>
                              </p:par>
                              <p:par>
                                <p:cTn id="670" presetID="53" presetClass="entr" presetSubtype="16" fill="hold" nodeType="withEffect">
                                  <p:stCondLst>
                                    <p:cond delay="6000"/>
                                  </p:stCondLst>
                                  <p:childTnLst>
                                    <p:set>
                                      <p:cBhvr>
                                        <p:cTn id="671" dur="1" fill="hold">
                                          <p:stCondLst>
                                            <p:cond delay="0"/>
                                          </p:stCondLst>
                                        </p:cTn>
                                        <p:tgtEl>
                                          <p:spTgt spid="593"/>
                                        </p:tgtEl>
                                        <p:attrNameLst>
                                          <p:attrName>style.visibility</p:attrName>
                                        </p:attrNameLst>
                                      </p:cBhvr>
                                      <p:to>
                                        <p:strVal val="visible"/>
                                      </p:to>
                                    </p:set>
                                    <p:anim calcmode="lin" valueType="num">
                                      <p:cBhvr>
                                        <p:cTn id="672" dur="250" fill="hold"/>
                                        <p:tgtEl>
                                          <p:spTgt spid="593"/>
                                        </p:tgtEl>
                                        <p:attrNameLst>
                                          <p:attrName>ppt_w</p:attrName>
                                        </p:attrNameLst>
                                      </p:cBhvr>
                                      <p:tavLst>
                                        <p:tav tm="0">
                                          <p:val>
                                            <p:fltVal val="0"/>
                                          </p:val>
                                        </p:tav>
                                        <p:tav tm="100000">
                                          <p:val>
                                            <p:strVal val="#ppt_w"/>
                                          </p:val>
                                        </p:tav>
                                      </p:tavLst>
                                    </p:anim>
                                    <p:anim calcmode="lin" valueType="num">
                                      <p:cBhvr>
                                        <p:cTn id="673" dur="250" fill="hold"/>
                                        <p:tgtEl>
                                          <p:spTgt spid="593"/>
                                        </p:tgtEl>
                                        <p:attrNameLst>
                                          <p:attrName>ppt_h</p:attrName>
                                        </p:attrNameLst>
                                      </p:cBhvr>
                                      <p:tavLst>
                                        <p:tav tm="0">
                                          <p:val>
                                            <p:fltVal val="0"/>
                                          </p:val>
                                        </p:tav>
                                        <p:tav tm="100000">
                                          <p:val>
                                            <p:strVal val="#ppt_h"/>
                                          </p:val>
                                        </p:tav>
                                      </p:tavLst>
                                    </p:anim>
                                    <p:animEffect transition="in" filter="fade">
                                      <p:cBhvr>
                                        <p:cTn id="674" dur="250"/>
                                        <p:tgtEl>
                                          <p:spTgt spid="593"/>
                                        </p:tgtEl>
                                      </p:cBhvr>
                                    </p:animEffect>
                                  </p:childTnLst>
                                </p:cTn>
                              </p:par>
                            </p:childTnLst>
                          </p:cTn>
                        </p:par>
                      </p:childTnLst>
                    </p:cTn>
                  </p:par>
                  <p:par>
                    <p:cTn id="675" fill="hold">
                      <p:stCondLst>
                        <p:cond delay="indefinite"/>
                      </p:stCondLst>
                      <p:childTnLst>
                        <p:par>
                          <p:cTn id="676" fill="hold">
                            <p:stCondLst>
                              <p:cond delay="0"/>
                            </p:stCondLst>
                            <p:childTnLst>
                              <p:par>
                                <p:cTn id="677" presetID="53" presetClass="entr" presetSubtype="16" fill="hold" grpId="0" nodeType="clickEffect">
                                  <p:stCondLst>
                                    <p:cond delay="0"/>
                                  </p:stCondLst>
                                  <p:childTnLst>
                                    <p:set>
                                      <p:cBhvr>
                                        <p:cTn id="678" dur="1" fill="hold">
                                          <p:stCondLst>
                                            <p:cond delay="0"/>
                                          </p:stCondLst>
                                        </p:cTn>
                                        <p:tgtEl>
                                          <p:spTgt spid="208"/>
                                        </p:tgtEl>
                                        <p:attrNameLst>
                                          <p:attrName>style.visibility</p:attrName>
                                        </p:attrNameLst>
                                      </p:cBhvr>
                                      <p:to>
                                        <p:strVal val="visible"/>
                                      </p:to>
                                    </p:set>
                                    <p:anim calcmode="lin" valueType="num">
                                      <p:cBhvr>
                                        <p:cTn id="679" dur="250" fill="hold"/>
                                        <p:tgtEl>
                                          <p:spTgt spid="208"/>
                                        </p:tgtEl>
                                        <p:attrNameLst>
                                          <p:attrName>ppt_w</p:attrName>
                                        </p:attrNameLst>
                                      </p:cBhvr>
                                      <p:tavLst>
                                        <p:tav tm="0">
                                          <p:val>
                                            <p:fltVal val="0"/>
                                          </p:val>
                                        </p:tav>
                                        <p:tav tm="100000">
                                          <p:val>
                                            <p:strVal val="#ppt_w"/>
                                          </p:val>
                                        </p:tav>
                                      </p:tavLst>
                                    </p:anim>
                                    <p:anim calcmode="lin" valueType="num">
                                      <p:cBhvr>
                                        <p:cTn id="680" dur="250" fill="hold"/>
                                        <p:tgtEl>
                                          <p:spTgt spid="208"/>
                                        </p:tgtEl>
                                        <p:attrNameLst>
                                          <p:attrName>ppt_h</p:attrName>
                                        </p:attrNameLst>
                                      </p:cBhvr>
                                      <p:tavLst>
                                        <p:tav tm="0">
                                          <p:val>
                                            <p:fltVal val="0"/>
                                          </p:val>
                                        </p:tav>
                                        <p:tav tm="100000">
                                          <p:val>
                                            <p:strVal val="#ppt_h"/>
                                          </p:val>
                                        </p:tav>
                                      </p:tavLst>
                                    </p:anim>
                                    <p:animEffect transition="in" filter="fade">
                                      <p:cBhvr>
                                        <p:cTn id="681" dur="250"/>
                                        <p:tgtEl>
                                          <p:spTgt spid="208"/>
                                        </p:tgtEl>
                                      </p:cBhvr>
                                    </p:animEffect>
                                  </p:childTnLst>
                                </p:cTn>
                              </p:par>
                              <p:par>
                                <p:cTn id="682" presetID="53" presetClass="entr" presetSubtype="16" fill="hold" grpId="0" nodeType="withEffect">
                                  <p:stCondLst>
                                    <p:cond delay="500"/>
                                  </p:stCondLst>
                                  <p:childTnLst>
                                    <p:set>
                                      <p:cBhvr>
                                        <p:cTn id="683" dur="1" fill="hold">
                                          <p:stCondLst>
                                            <p:cond delay="0"/>
                                          </p:stCondLst>
                                        </p:cTn>
                                        <p:tgtEl>
                                          <p:spTgt spid="209"/>
                                        </p:tgtEl>
                                        <p:attrNameLst>
                                          <p:attrName>style.visibility</p:attrName>
                                        </p:attrNameLst>
                                      </p:cBhvr>
                                      <p:to>
                                        <p:strVal val="visible"/>
                                      </p:to>
                                    </p:set>
                                    <p:anim calcmode="lin" valueType="num">
                                      <p:cBhvr>
                                        <p:cTn id="684" dur="250" fill="hold"/>
                                        <p:tgtEl>
                                          <p:spTgt spid="209"/>
                                        </p:tgtEl>
                                        <p:attrNameLst>
                                          <p:attrName>ppt_w</p:attrName>
                                        </p:attrNameLst>
                                      </p:cBhvr>
                                      <p:tavLst>
                                        <p:tav tm="0">
                                          <p:val>
                                            <p:fltVal val="0"/>
                                          </p:val>
                                        </p:tav>
                                        <p:tav tm="100000">
                                          <p:val>
                                            <p:strVal val="#ppt_w"/>
                                          </p:val>
                                        </p:tav>
                                      </p:tavLst>
                                    </p:anim>
                                    <p:anim calcmode="lin" valueType="num">
                                      <p:cBhvr>
                                        <p:cTn id="685" dur="250" fill="hold"/>
                                        <p:tgtEl>
                                          <p:spTgt spid="209"/>
                                        </p:tgtEl>
                                        <p:attrNameLst>
                                          <p:attrName>ppt_h</p:attrName>
                                        </p:attrNameLst>
                                      </p:cBhvr>
                                      <p:tavLst>
                                        <p:tav tm="0">
                                          <p:val>
                                            <p:fltVal val="0"/>
                                          </p:val>
                                        </p:tav>
                                        <p:tav tm="100000">
                                          <p:val>
                                            <p:strVal val="#ppt_h"/>
                                          </p:val>
                                        </p:tav>
                                      </p:tavLst>
                                    </p:anim>
                                    <p:animEffect transition="in" filter="fade">
                                      <p:cBhvr>
                                        <p:cTn id="686" dur="250"/>
                                        <p:tgtEl>
                                          <p:spTgt spid="209"/>
                                        </p:tgtEl>
                                      </p:cBhvr>
                                    </p:animEffect>
                                  </p:childTnLst>
                                </p:cTn>
                              </p:par>
                              <p:par>
                                <p:cTn id="687" presetID="53" presetClass="entr" presetSubtype="16" fill="hold" grpId="0" nodeType="withEffect">
                                  <p:stCondLst>
                                    <p:cond delay="1000"/>
                                  </p:stCondLst>
                                  <p:childTnLst>
                                    <p:set>
                                      <p:cBhvr>
                                        <p:cTn id="688" dur="1" fill="hold">
                                          <p:stCondLst>
                                            <p:cond delay="0"/>
                                          </p:stCondLst>
                                        </p:cTn>
                                        <p:tgtEl>
                                          <p:spTgt spid="210"/>
                                        </p:tgtEl>
                                        <p:attrNameLst>
                                          <p:attrName>style.visibility</p:attrName>
                                        </p:attrNameLst>
                                      </p:cBhvr>
                                      <p:to>
                                        <p:strVal val="visible"/>
                                      </p:to>
                                    </p:set>
                                    <p:anim calcmode="lin" valueType="num">
                                      <p:cBhvr>
                                        <p:cTn id="689" dur="250" fill="hold"/>
                                        <p:tgtEl>
                                          <p:spTgt spid="210"/>
                                        </p:tgtEl>
                                        <p:attrNameLst>
                                          <p:attrName>ppt_w</p:attrName>
                                        </p:attrNameLst>
                                      </p:cBhvr>
                                      <p:tavLst>
                                        <p:tav tm="0">
                                          <p:val>
                                            <p:fltVal val="0"/>
                                          </p:val>
                                        </p:tav>
                                        <p:tav tm="100000">
                                          <p:val>
                                            <p:strVal val="#ppt_w"/>
                                          </p:val>
                                        </p:tav>
                                      </p:tavLst>
                                    </p:anim>
                                    <p:anim calcmode="lin" valueType="num">
                                      <p:cBhvr>
                                        <p:cTn id="690" dur="250" fill="hold"/>
                                        <p:tgtEl>
                                          <p:spTgt spid="210"/>
                                        </p:tgtEl>
                                        <p:attrNameLst>
                                          <p:attrName>ppt_h</p:attrName>
                                        </p:attrNameLst>
                                      </p:cBhvr>
                                      <p:tavLst>
                                        <p:tav tm="0">
                                          <p:val>
                                            <p:fltVal val="0"/>
                                          </p:val>
                                        </p:tav>
                                        <p:tav tm="100000">
                                          <p:val>
                                            <p:strVal val="#ppt_h"/>
                                          </p:val>
                                        </p:tav>
                                      </p:tavLst>
                                    </p:anim>
                                    <p:animEffect transition="in" filter="fade">
                                      <p:cBhvr>
                                        <p:cTn id="691" dur="250"/>
                                        <p:tgtEl>
                                          <p:spTgt spid="210"/>
                                        </p:tgtEl>
                                      </p:cBhvr>
                                    </p:animEffect>
                                  </p:childTnLst>
                                </p:cTn>
                              </p:par>
                              <p:par>
                                <p:cTn id="692" presetID="53" presetClass="entr" presetSubtype="16" fill="hold" grpId="0" nodeType="withEffect">
                                  <p:stCondLst>
                                    <p:cond delay="1500"/>
                                  </p:stCondLst>
                                  <p:childTnLst>
                                    <p:set>
                                      <p:cBhvr>
                                        <p:cTn id="693" dur="1" fill="hold">
                                          <p:stCondLst>
                                            <p:cond delay="0"/>
                                          </p:stCondLst>
                                        </p:cTn>
                                        <p:tgtEl>
                                          <p:spTgt spid="211"/>
                                        </p:tgtEl>
                                        <p:attrNameLst>
                                          <p:attrName>style.visibility</p:attrName>
                                        </p:attrNameLst>
                                      </p:cBhvr>
                                      <p:to>
                                        <p:strVal val="visible"/>
                                      </p:to>
                                    </p:set>
                                    <p:anim calcmode="lin" valueType="num">
                                      <p:cBhvr>
                                        <p:cTn id="694" dur="250" fill="hold"/>
                                        <p:tgtEl>
                                          <p:spTgt spid="211"/>
                                        </p:tgtEl>
                                        <p:attrNameLst>
                                          <p:attrName>ppt_w</p:attrName>
                                        </p:attrNameLst>
                                      </p:cBhvr>
                                      <p:tavLst>
                                        <p:tav tm="0">
                                          <p:val>
                                            <p:fltVal val="0"/>
                                          </p:val>
                                        </p:tav>
                                        <p:tav tm="100000">
                                          <p:val>
                                            <p:strVal val="#ppt_w"/>
                                          </p:val>
                                        </p:tav>
                                      </p:tavLst>
                                    </p:anim>
                                    <p:anim calcmode="lin" valueType="num">
                                      <p:cBhvr>
                                        <p:cTn id="695" dur="250" fill="hold"/>
                                        <p:tgtEl>
                                          <p:spTgt spid="211"/>
                                        </p:tgtEl>
                                        <p:attrNameLst>
                                          <p:attrName>ppt_h</p:attrName>
                                        </p:attrNameLst>
                                      </p:cBhvr>
                                      <p:tavLst>
                                        <p:tav tm="0">
                                          <p:val>
                                            <p:fltVal val="0"/>
                                          </p:val>
                                        </p:tav>
                                        <p:tav tm="100000">
                                          <p:val>
                                            <p:strVal val="#ppt_h"/>
                                          </p:val>
                                        </p:tav>
                                      </p:tavLst>
                                    </p:anim>
                                    <p:animEffect transition="in" filter="fade">
                                      <p:cBhvr>
                                        <p:cTn id="696" dur="250"/>
                                        <p:tgtEl>
                                          <p:spTgt spid="211"/>
                                        </p:tgtEl>
                                      </p:cBhvr>
                                    </p:animEffect>
                                  </p:childTnLst>
                                </p:cTn>
                              </p:par>
                            </p:childTnLst>
                          </p:cTn>
                        </p:par>
                      </p:childTnLst>
                    </p:cTn>
                  </p:par>
                  <p:par>
                    <p:cTn id="697" fill="hold">
                      <p:stCondLst>
                        <p:cond delay="indefinite"/>
                      </p:stCondLst>
                      <p:childTnLst>
                        <p:par>
                          <p:cTn id="698" fill="hold">
                            <p:stCondLst>
                              <p:cond delay="0"/>
                            </p:stCondLst>
                            <p:childTnLst>
                              <p:par>
                                <p:cTn id="699" presetID="53" presetClass="exit" presetSubtype="32" fill="hold" grpId="1" nodeType="clickEffect">
                                  <p:stCondLst>
                                    <p:cond delay="500"/>
                                  </p:stCondLst>
                                  <p:childTnLst>
                                    <p:anim calcmode="lin" valueType="num">
                                      <p:cBhvr>
                                        <p:cTn id="700" dur="250"/>
                                        <p:tgtEl>
                                          <p:spTgt spid="285"/>
                                        </p:tgtEl>
                                        <p:attrNameLst>
                                          <p:attrName>ppt_w</p:attrName>
                                        </p:attrNameLst>
                                      </p:cBhvr>
                                      <p:tavLst>
                                        <p:tav tm="0">
                                          <p:val>
                                            <p:strVal val="ppt_w"/>
                                          </p:val>
                                        </p:tav>
                                        <p:tav tm="100000">
                                          <p:val>
                                            <p:fltVal val="0"/>
                                          </p:val>
                                        </p:tav>
                                      </p:tavLst>
                                    </p:anim>
                                    <p:anim calcmode="lin" valueType="num">
                                      <p:cBhvr>
                                        <p:cTn id="701" dur="250"/>
                                        <p:tgtEl>
                                          <p:spTgt spid="285"/>
                                        </p:tgtEl>
                                        <p:attrNameLst>
                                          <p:attrName>ppt_h</p:attrName>
                                        </p:attrNameLst>
                                      </p:cBhvr>
                                      <p:tavLst>
                                        <p:tav tm="0">
                                          <p:val>
                                            <p:strVal val="ppt_h"/>
                                          </p:val>
                                        </p:tav>
                                        <p:tav tm="100000">
                                          <p:val>
                                            <p:fltVal val="0"/>
                                          </p:val>
                                        </p:tav>
                                      </p:tavLst>
                                    </p:anim>
                                    <p:animEffect transition="out" filter="fade">
                                      <p:cBhvr>
                                        <p:cTn id="702" dur="250"/>
                                        <p:tgtEl>
                                          <p:spTgt spid="285"/>
                                        </p:tgtEl>
                                      </p:cBhvr>
                                    </p:animEffect>
                                    <p:set>
                                      <p:cBhvr>
                                        <p:cTn id="703" dur="1" fill="hold">
                                          <p:stCondLst>
                                            <p:cond delay="249"/>
                                          </p:stCondLst>
                                        </p:cTn>
                                        <p:tgtEl>
                                          <p:spTgt spid="285"/>
                                        </p:tgtEl>
                                        <p:attrNameLst>
                                          <p:attrName>style.visibility</p:attrName>
                                        </p:attrNameLst>
                                      </p:cBhvr>
                                      <p:to>
                                        <p:strVal val="hidden"/>
                                      </p:to>
                                    </p:set>
                                  </p:childTnLst>
                                </p:cTn>
                              </p:par>
                              <p:par>
                                <p:cTn id="704" presetID="53" presetClass="exit" presetSubtype="32" fill="hold" grpId="1" nodeType="withEffect">
                                  <p:stCondLst>
                                    <p:cond delay="500"/>
                                  </p:stCondLst>
                                  <p:childTnLst>
                                    <p:anim calcmode="lin" valueType="num">
                                      <p:cBhvr>
                                        <p:cTn id="705" dur="250"/>
                                        <p:tgtEl>
                                          <p:spTgt spid="286"/>
                                        </p:tgtEl>
                                        <p:attrNameLst>
                                          <p:attrName>ppt_w</p:attrName>
                                        </p:attrNameLst>
                                      </p:cBhvr>
                                      <p:tavLst>
                                        <p:tav tm="0">
                                          <p:val>
                                            <p:strVal val="ppt_w"/>
                                          </p:val>
                                        </p:tav>
                                        <p:tav tm="100000">
                                          <p:val>
                                            <p:fltVal val="0"/>
                                          </p:val>
                                        </p:tav>
                                      </p:tavLst>
                                    </p:anim>
                                    <p:anim calcmode="lin" valueType="num">
                                      <p:cBhvr>
                                        <p:cTn id="706" dur="250"/>
                                        <p:tgtEl>
                                          <p:spTgt spid="286"/>
                                        </p:tgtEl>
                                        <p:attrNameLst>
                                          <p:attrName>ppt_h</p:attrName>
                                        </p:attrNameLst>
                                      </p:cBhvr>
                                      <p:tavLst>
                                        <p:tav tm="0">
                                          <p:val>
                                            <p:strVal val="ppt_h"/>
                                          </p:val>
                                        </p:tav>
                                        <p:tav tm="100000">
                                          <p:val>
                                            <p:fltVal val="0"/>
                                          </p:val>
                                        </p:tav>
                                      </p:tavLst>
                                    </p:anim>
                                    <p:animEffect transition="out" filter="fade">
                                      <p:cBhvr>
                                        <p:cTn id="707" dur="250"/>
                                        <p:tgtEl>
                                          <p:spTgt spid="286"/>
                                        </p:tgtEl>
                                      </p:cBhvr>
                                    </p:animEffect>
                                    <p:set>
                                      <p:cBhvr>
                                        <p:cTn id="708" dur="1" fill="hold">
                                          <p:stCondLst>
                                            <p:cond delay="249"/>
                                          </p:stCondLst>
                                        </p:cTn>
                                        <p:tgtEl>
                                          <p:spTgt spid="286"/>
                                        </p:tgtEl>
                                        <p:attrNameLst>
                                          <p:attrName>style.visibility</p:attrName>
                                        </p:attrNameLst>
                                      </p:cBhvr>
                                      <p:to>
                                        <p:strVal val="hidden"/>
                                      </p:to>
                                    </p:set>
                                  </p:childTnLst>
                                </p:cTn>
                              </p:par>
                              <p:par>
                                <p:cTn id="709" presetID="53" presetClass="exit" presetSubtype="32" fill="hold" grpId="1" nodeType="withEffect">
                                  <p:stCondLst>
                                    <p:cond delay="500"/>
                                  </p:stCondLst>
                                  <p:childTnLst>
                                    <p:anim calcmode="lin" valueType="num">
                                      <p:cBhvr>
                                        <p:cTn id="710" dur="250"/>
                                        <p:tgtEl>
                                          <p:spTgt spid="287"/>
                                        </p:tgtEl>
                                        <p:attrNameLst>
                                          <p:attrName>ppt_w</p:attrName>
                                        </p:attrNameLst>
                                      </p:cBhvr>
                                      <p:tavLst>
                                        <p:tav tm="0">
                                          <p:val>
                                            <p:strVal val="ppt_w"/>
                                          </p:val>
                                        </p:tav>
                                        <p:tav tm="100000">
                                          <p:val>
                                            <p:fltVal val="0"/>
                                          </p:val>
                                        </p:tav>
                                      </p:tavLst>
                                    </p:anim>
                                    <p:anim calcmode="lin" valueType="num">
                                      <p:cBhvr>
                                        <p:cTn id="711" dur="250"/>
                                        <p:tgtEl>
                                          <p:spTgt spid="287"/>
                                        </p:tgtEl>
                                        <p:attrNameLst>
                                          <p:attrName>ppt_h</p:attrName>
                                        </p:attrNameLst>
                                      </p:cBhvr>
                                      <p:tavLst>
                                        <p:tav tm="0">
                                          <p:val>
                                            <p:strVal val="ppt_h"/>
                                          </p:val>
                                        </p:tav>
                                        <p:tav tm="100000">
                                          <p:val>
                                            <p:fltVal val="0"/>
                                          </p:val>
                                        </p:tav>
                                      </p:tavLst>
                                    </p:anim>
                                    <p:animEffect transition="out" filter="fade">
                                      <p:cBhvr>
                                        <p:cTn id="712" dur="250"/>
                                        <p:tgtEl>
                                          <p:spTgt spid="287"/>
                                        </p:tgtEl>
                                      </p:cBhvr>
                                    </p:animEffect>
                                    <p:set>
                                      <p:cBhvr>
                                        <p:cTn id="713" dur="1" fill="hold">
                                          <p:stCondLst>
                                            <p:cond delay="249"/>
                                          </p:stCondLst>
                                        </p:cTn>
                                        <p:tgtEl>
                                          <p:spTgt spid="287"/>
                                        </p:tgtEl>
                                        <p:attrNameLst>
                                          <p:attrName>style.visibility</p:attrName>
                                        </p:attrNameLst>
                                      </p:cBhvr>
                                      <p:to>
                                        <p:strVal val="hidden"/>
                                      </p:to>
                                    </p:set>
                                  </p:childTnLst>
                                </p:cTn>
                              </p:par>
                              <p:par>
                                <p:cTn id="714" presetID="53" presetClass="exit" presetSubtype="32" fill="hold" grpId="1" nodeType="withEffect">
                                  <p:stCondLst>
                                    <p:cond delay="500"/>
                                  </p:stCondLst>
                                  <p:childTnLst>
                                    <p:anim calcmode="lin" valueType="num">
                                      <p:cBhvr>
                                        <p:cTn id="715" dur="250"/>
                                        <p:tgtEl>
                                          <p:spTgt spid="288"/>
                                        </p:tgtEl>
                                        <p:attrNameLst>
                                          <p:attrName>ppt_w</p:attrName>
                                        </p:attrNameLst>
                                      </p:cBhvr>
                                      <p:tavLst>
                                        <p:tav tm="0">
                                          <p:val>
                                            <p:strVal val="ppt_w"/>
                                          </p:val>
                                        </p:tav>
                                        <p:tav tm="100000">
                                          <p:val>
                                            <p:fltVal val="0"/>
                                          </p:val>
                                        </p:tav>
                                      </p:tavLst>
                                    </p:anim>
                                    <p:anim calcmode="lin" valueType="num">
                                      <p:cBhvr>
                                        <p:cTn id="716" dur="250"/>
                                        <p:tgtEl>
                                          <p:spTgt spid="288"/>
                                        </p:tgtEl>
                                        <p:attrNameLst>
                                          <p:attrName>ppt_h</p:attrName>
                                        </p:attrNameLst>
                                      </p:cBhvr>
                                      <p:tavLst>
                                        <p:tav tm="0">
                                          <p:val>
                                            <p:strVal val="ppt_h"/>
                                          </p:val>
                                        </p:tav>
                                        <p:tav tm="100000">
                                          <p:val>
                                            <p:fltVal val="0"/>
                                          </p:val>
                                        </p:tav>
                                      </p:tavLst>
                                    </p:anim>
                                    <p:animEffect transition="out" filter="fade">
                                      <p:cBhvr>
                                        <p:cTn id="717" dur="250"/>
                                        <p:tgtEl>
                                          <p:spTgt spid="288"/>
                                        </p:tgtEl>
                                      </p:cBhvr>
                                    </p:animEffect>
                                    <p:set>
                                      <p:cBhvr>
                                        <p:cTn id="718" dur="1" fill="hold">
                                          <p:stCondLst>
                                            <p:cond delay="249"/>
                                          </p:stCondLst>
                                        </p:cTn>
                                        <p:tgtEl>
                                          <p:spTgt spid="288"/>
                                        </p:tgtEl>
                                        <p:attrNameLst>
                                          <p:attrName>style.visibility</p:attrName>
                                        </p:attrNameLst>
                                      </p:cBhvr>
                                      <p:to>
                                        <p:strVal val="hidden"/>
                                      </p:to>
                                    </p:set>
                                  </p:childTnLst>
                                </p:cTn>
                              </p:par>
                              <p:par>
                                <p:cTn id="719" presetID="53" presetClass="exit" presetSubtype="32" fill="hold" grpId="1" nodeType="withEffect">
                                  <p:stCondLst>
                                    <p:cond delay="0"/>
                                  </p:stCondLst>
                                  <p:childTnLst>
                                    <p:anim calcmode="lin" valueType="num">
                                      <p:cBhvr>
                                        <p:cTn id="720" dur="250"/>
                                        <p:tgtEl>
                                          <p:spTgt spid="126"/>
                                        </p:tgtEl>
                                        <p:attrNameLst>
                                          <p:attrName>ppt_w</p:attrName>
                                        </p:attrNameLst>
                                      </p:cBhvr>
                                      <p:tavLst>
                                        <p:tav tm="0">
                                          <p:val>
                                            <p:strVal val="ppt_w"/>
                                          </p:val>
                                        </p:tav>
                                        <p:tav tm="100000">
                                          <p:val>
                                            <p:fltVal val="0"/>
                                          </p:val>
                                        </p:tav>
                                      </p:tavLst>
                                    </p:anim>
                                    <p:anim calcmode="lin" valueType="num">
                                      <p:cBhvr>
                                        <p:cTn id="721" dur="250"/>
                                        <p:tgtEl>
                                          <p:spTgt spid="126"/>
                                        </p:tgtEl>
                                        <p:attrNameLst>
                                          <p:attrName>ppt_h</p:attrName>
                                        </p:attrNameLst>
                                      </p:cBhvr>
                                      <p:tavLst>
                                        <p:tav tm="0">
                                          <p:val>
                                            <p:strVal val="ppt_h"/>
                                          </p:val>
                                        </p:tav>
                                        <p:tav tm="100000">
                                          <p:val>
                                            <p:fltVal val="0"/>
                                          </p:val>
                                        </p:tav>
                                      </p:tavLst>
                                    </p:anim>
                                    <p:animEffect transition="out" filter="fade">
                                      <p:cBhvr>
                                        <p:cTn id="722" dur="250"/>
                                        <p:tgtEl>
                                          <p:spTgt spid="126"/>
                                        </p:tgtEl>
                                      </p:cBhvr>
                                    </p:animEffect>
                                    <p:set>
                                      <p:cBhvr>
                                        <p:cTn id="723" dur="1" fill="hold">
                                          <p:stCondLst>
                                            <p:cond delay="249"/>
                                          </p:stCondLst>
                                        </p:cTn>
                                        <p:tgtEl>
                                          <p:spTgt spid="126"/>
                                        </p:tgtEl>
                                        <p:attrNameLst>
                                          <p:attrName>style.visibility</p:attrName>
                                        </p:attrNameLst>
                                      </p:cBhvr>
                                      <p:to>
                                        <p:strVal val="hidden"/>
                                      </p:to>
                                    </p:set>
                                  </p:childTnLst>
                                </p:cTn>
                              </p:par>
                              <p:par>
                                <p:cTn id="724" presetID="53" presetClass="exit" presetSubtype="32" fill="hold" grpId="1" nodeType="withEffect">
                                  <p:stCondLst>
                                    <p:cond delay="0"/>
                                  </p:stCondLst>
                                  <p:childTnLst>
                                    <p:anim calcmode="lin" valueType="num">
                                      <p:cBhvr>
                                        <p:cTn id="725" dur="250"/>
                                        <p:tgtEl>
                                          <p:spTgt spid="127"/>
                                        </p:tgtEl>
                                        <p:attrNameLst>
                                          <p:attrName>ppt_w</p:attrName>
                                        </p:attrNameLst>
                                      </p:cBhvr>
                                      <p:tavLst>
                                        <p:tav tm="0">
                                          <p:val>
                                            <p:strVal val="ppt_w"/>
                                          </p:val>
                                        </p:tav>
                                        <p:tav tm="100000">
                                          <p:val>
                                            <p:fltVal val="0"/>
                                          </p:val>
                                        </p:tav>
                                      </p:tavLst>
                                    </p:anim>
                                    <p:anim calcmode="lin" valueType="num">
                                      <p:cBhvr>
                                        <p:cTn id="726" dur="250"/>
                                        <p:tgtEl>
                                          <p:spTgt spid="127"/>
                                        </p:tgtEl>
                                        <p:attrNameLst>
                                          <p:attrName>ppt_h</p:attrName>
                                        </p:attrNameLst>
                                      </p:cBhvr>
                                      <p:tavLst>
                                        <p:tav tm="0">
                                          <p:val>
                                            <p:strVal val="ppt_h"/>
                                          </p:val>
                                        </p:tav>
                                        <p:tav tm="100000">
                                          <p:val>
                                            <p:fltVal val="0"/>
                                          </p:val>
                                        </p:tav>
                                      </p:tavLst>
                                    </p:anim>
                                    <p:animEffect transition="out" filter="fade">
                                      <p:cBhvr>
                                        <p:cTn id="727" dur="250"/>
                                        <p:tgtEl>
                                          <p:spTgt spid="127"/>
                                        </p:tgtEl>
                                      </p:cBhvr>
                                    </p:animEffect>
                                    <p:set>
                                      <p:cBhvr>
                                        <p:cTn id="728" dur="1" fill="hold">
                                          <p:stCondLst>
                                            <p:cond delay="249"/>
                                          </p:stCondLst>
                                        </p:cTn>
                                        <p:tgtEl>
                                          <p:spTgt spid="127"/>
                                        </p:tgtEl>
                                        <p:attrNameLst>
                                          <p:attrName>style.visibility</p:attrName>
                                        </p:attrNameLst>
                                      </p:cBhvr>
                                      <p:to>
                                        <p:strVal val="hidden"/>
                                      </p:to>
                                    </p:set>
                                  </p:childTnLst>
                                </p:cTn>
                              </p:par>
                              <p:par>
                                <p:cTn id="729" presetID="53" presetClass="exit" presetSubtype="32" fill="hold" grpId="1" nodeType="withEffect">
                                  <p:stCondLst>
                                    <p:cond delay="2000"/>
                                  </p:stCondLst>
                                  <p:childTnLst>
                                    <p:anim calcmode="lin" valueType="num">
                                      <p:cBhvr>
                                        <p:cTn id="730" dur="250"/>
                                        <p:tgtEl>
                                          <p:spTgt spid="132"/>
                                        </p:tgtEl>
                                        <p:attrNameLst>
                                          <p:attrName>ppt_w</p:attrName>
                                        </p:attrNameLst>
                                      </p:cBhvr>
                                      <p:tavLst>
                                        <p:tav tm="0">
                                          <p:val>
                                            <p:strVal val="ppt_w"/>
                                          </p:val>
                                        </p:tav>
                                        <p:tav tm="100000">
                                          <p:val>
                                            <p:fltVal val="0"/>
                                          </p:val>
                                        </p:tav>
                                      </p:tavLst>
                                    </p:anim>
                                    <p:anim calcmode="lin" valueType="num">
                                      <p:cBhvr>
                                        <p:cTn id="731" dur="250"/>
                                        <p:tgtEl>
                                          <p:spTgt spid="132"/>
                                        </p:tgtEl>
                                        <p:attrNameLst>
                                          <p:attrName>ppt_h</p:attrName>
                                        </p:attrNameLst>
                                      </p:cBhvr>
                                      <p:tavLst>
                                        <p:tav tm="0">
                                          <p:val>
                                            <p:strVal val="ppt_h"/>
                                          </p:val>
                                        </p:tav>
                                        <p:tav tm="100000">
                                          <p:val>
                                            <p:fltVal val="0"/>
                                          </p:val>
                                        </p:tav>
                                      </p:tavLst>
                                    </p:anim>
                                    <p:animEffect transition="out" filter="fade">
                                      <p:cBhvr>
                                        <p:cTn id="732" dur="250"/>
                                        <p:tgtEl>
                                          <p:spTgt spid="132"/>
                                        </p:tgtEl>
                                      </p:cBhvr>
                                    </p:animEffect>
                                    <p:set>
                                      <p:cBhvr>
                                        <p:cTn id="733" dur="1" fill="hold">
                                          <p:stCondLst>
                                            <p:cond delay="249"/>
                                          </p:stCondLst>
                                        </p:cTn>
                                        <p:tgtEl>
                                          <p:spTgt spid="132"/>
                                        </p:tgtEl>
                                        <p:attrNameLst>
                                          <p:attrName>style.visibility</p:attrName>
                                        </p:attrNameLst>
                                      </p:cBhvr>
                                      <p:to>
                                        <p:strVal val="hidden"/>
                                      </p:to>
                                    </p:set>
                                  </p:childTnLst>
                                </p:cTn>
                              </p:par>
                              <p:par>
                                <p:cTn id="734" presetID="53" presetClass="exit" presetSubtype="32" fill="hold" grpId="1" nodeType="withEffect">
                                  <p:stCondLst>
                                    <p:cond delay="2000"/>
                                  </p:stCondLst>
                                  <p:childTnLst>
                                    <p:anim calcmode="lin" valueType="num">
                                      <p:cBhvr>
                                        <p:cTn id="735" dur="250"/>
                                        <p:tgtEl>
                                          <p:spTgt spid="133"/>
                                        </p:tgtEl>
                                        <p:attrNameLst>
                                          <p:attrName>ppt_w</p:attrName>
                                        </p:attrNameLst>
                                      </p:cBhvr>
                                      <p:tavLst>
                                        <p:tav tm="0">
                                          <p:val>
                                            <p:strVal val="ppt_w"/>
                                          </p:val>
                                        </p:tav>
                                        <p:tav tm="100000">
                                          <p:val>
                                            <p:fltVal val="0"/>
                                          </p:val>
                                        </p:tav>
                                      </p:tavLst>
                                    </p:anim>
                                    <p:anim calcmode="lin" valueType="num">
                                      <p:cBhvr>
                                        <p:cTn id="736" dur="250"/>
                                        <p:tgtEl>
                                          <p:spTgt spid="133"/>
                                        </p:tgtEl>
                                        <p:attrNameLst>
                                          <p:attrName>ppt_h</p:attrName>
                                        </p:attrNameLst>
                                      </p:cBhvr>
                                      <p:tavLst>
                                        <p:tav tm="0">
                                          <p:val>
                                            <p:strVal val="ppt_h"/>
                                          </p:val>
                                        </p:tav>
                                        <p:tav tm="100000">
                                          <p:val>
                                            <p:fltVal val="0"/>
                                          </p:val>
                                        </p:tav>
                                      </p:tavLst>
                                    </p:anim>
                                    <p:animEffect transition="out" filter="fade">
                                      <p:cBhvr>
                                        <p:cTn id="737" dur="250"/>
                                        <p:tgtEl>
                                          <p:spTgt spid="133"/>
                                        </p:tgtEl>
                                      </p:cBhvr>
                                    </p:animEffect>
                                    <p:set>
                                      <p:cBhvr>
                                        <p:cTn id="738" dur="1" fill="hold">
                                          <p:stCondLst>
                                            <p:cond delay="249"/>
                                          </p:stCondLst>
                                        </p:cTn>
                                        <p:tgtEl>
                                          <p:spTgt spid="133"/>
                                        </p:tgtEl>
                                        <p:attrNameLst>
                                          <p:attrName>style.visibility</p:attrName>
                                        </p:attrNameLst>
                                      </p:cBhvr>
                                      <p:to>
                                        <p:strVal val="hidden"/>
                                      </p:to>
                                    </p:set>
                                  </p:childTnLst>
                                </p:cTn>
                              </p:par>
                              <p:par>
                                <p:cTn id="739" presetID="53" presetClass="exit" presetSubtype="32" fill="hold" nodeType="withEffect">
                                  <p:stCondLst>
                                    <p:cond delay="500"/>
                                  </p:stCondLst>
                                  <p:childTnLst>
                                    <p:anim calcmode="lin" valueType="num">
                                      <p:cBhvr>
                                        <p:cTn id="740" dur="250"/>
                                        <p:tgtEl>
                                          <p:spTgt spid="591"/>
                                        </p:tgtEl>
                                        <p:attrNameLst>
                                          <p:attrName>ppt_w</p:attrName>
                                        </p:attrNameLst>
                                      </p:cBhvr>
                                      <p:tavLst>
                                        <p:tav tm="0">
                                          <p:val>
                                            <p:strVal val="ppt_w"/>
                                          </p:val>
                                        </p:tav>
                                        <p:tav tm="100000">
                                          <p:val>
                                            <p:fltVal val="0"/>
                                          </p:val>
                                        </p:tav>
                                      </p:tavLst>
                                    </p:anim>
                                    <p:anim calcmode="lin" valueType="num">
                                      <p:cBhvr>
                                        <p:cTn id="741" dur="250"/>
                                        <p:tgtEl>
                                          <p:spTgt spid="591"/>
                                        </p:tgtEl>
                                        <p:attrNameLst>
                                          <p:attrName>ppt_h</p:attrName>
                                        </p:attrNameLst>
                                      </p:cBhvr>
                                      <p:tavLst>
                                        <p:tav tm="0">
                                          <p:val>
                                            <p:strVal val="ppt_h"/>
                                          </p:val>
                                        </p:tav>
                                        <p:tav tm="100000">
                                          <p:val>
                                            <p:fltVal val="0"/>
                                          </p:val>
                                        </p:tav>
                                      </p:tavLst>
                                    </p:anim>
                                    <p:animEffect transition="out" filter="fade">
                                      <p:cBhvr>
                                        <p:cTn id="742" dur="250"/>
                                        <p:tgtEl>
                                          <p:spTgt spid="591"/>
                                        </p:tgtEl>
                                      </p:cBhvr>
                                    </p:animEffect>
                                    <p:set>
                                      <p:cBhvr>
                                        <p:cTn id="743" dur="1" fill="hold">
                                          <p:stCondLst>
                                            <p:cond delay="249"/>
                                          </p:stCondLst>
                                        </p:cTn>
                                        <p:tgtEl>
                                          <p:spTgt spid="591"/>
                                        </p:tgtEl>
                                        <p:attrNameLst>
                                          <p:attrName>style.visibility</p:attrName>
                                        </p:attrNameLst>
                                      </p:cBhvr>
                                      <p:to>
                                        <p:strVal val="hidden"/>
                                      </p:to>
                                    </p:set>
                                  </p:childTnLst>
                                </p:cTn>
                              </p:par>
                              <p:par>
                                <p:cTn id="744" presetID="53" presetClass="exit" presetSubtype="32" fill="hold" nodeType="withEffect">
                                  <p:stCondLst>
                                    <p:cond delay="500"/>
                                  </p:stCondLst>
                                  <p:childTnLst>
                                    <p:anim calcmode="lin" valueType="num">
                                      <p:cBhvr>
                                        <p:cTn id="745" dur="250"/>
                                        <p:tgtEl>
                                          <p:spTgt spid="257"/>
                                        </p:tgtEl>
                                        <p:attrNameLst>
                                          <p:attrName>ppt_w</p:attrName>
                                        </p:attrNameLst>
                                      </p:cBhvr>
                                      <p:tavLst>
                                        <p:tav tm="0">
                                          <p:val>
                                            <p:strVal val="ppt_w"/>
                                          </p:val>
                                        </p:tav>
                                        <p:tav tm="100000">
                                          <p:val>
                                            <p:fltVal val="0"/>
                                          </p:val>
                                        </p:tav>
                                      </p:tavLst>
                                    </p:anim>
                                    <p:anim calcmode="lin" valueType="num">
                                      <p:cBhvr>
                                        <p:cTn id="746" dur="250"/>
                                        <p:tgtEl>
                                          <p:spTgt spid="257"/>
                                        </p:tgtEl>
                                        <p:attrNameLst>
                                          <p:attrName>ppt_h</p:attrName>
                                        </p:attrNameLst>
                                      </p:cBhvr>
                                      <p:tavLst>
                                        <p:tav tm="0">
                                          <p:val>
                                            <p:strVal val="ppt_h"/>
                                          </p:val>
                                        </p:tav>
                                        <p:tav tm="100000">
                                          <p:val>
                                            <p:fltVal val="0"/>
                                          </p:val>
                                        </p:tav>
                                      </p:tavLst>
                                    </p:anim>
                                    <p:animEffect transition="out" filter="fade">
                                      <p:cBhvr>
                                        <p:cTn id="747" dur="250"/>
                                        <p:tgtEl>
                                          <p:spTgt spid="257"/>
                                        </p:tgtEl>
                                      </p:cBhvr>
                                    </p:animEffect>
                                    <p:set>
                                      <p:cBhvr>
                                        <p:cTn id="748" dur="1" fill="hold">
                                          <p:stCondLst>
                                            <p:cond delay="249"/>
                                          </p:stCondLst>
                                        </p:cTn>
                                        <p:tgtEl>
                                          <p:spTgt spid="257"/>
                                        </p:tgtEl>
                                        <p:attrNameLst>
                                          <p:attrName>style.visibility</p:attrName>
                                        </p:attrNameLst>
                                      </p:cBhvr>
                                      <p:to>
                                        <p:strVal val="hidden"/>
                                      </p:to>
                                    </p:set>
                                  </p:childTnLst>
                                </p:cTn>
                              </p:par>
                              <p:par>
                                <p:cTn id="749" presetID="53" presetClass="exit" presetSubtype="32" fill="hold" nodeType="withEffect">
                                  <p:stCondLst>
                                    <p:cond delay="500"/>
                                  </p:stCondLst>
                                  <p:childTnLst>
                                    <p:anim calcmode="lin" valueType="num">
                                      <p:cBhvr>
                                        <p:cTn id="750" dur="250"/>
                                        <p:tgtEl>
                                          <p:spTgt spid="258"/>
                                        </p:tgtEl>
                                        <p:attrNameLst>
                                          <p:attrName>ppt_w</p:attrName>
                                        </p:attrNameLst>
                                      </p:cBhvr>
                                      <p:tavLst>
                                        <p:tav tm="0">
                                          <p:val>
                                            <p:strVal val="ppt_w"/>
                                          </p:val>
                                        </p:tav>
                                        <p:tav tm="100000">
                                          <p:val>
                                            <p:fltVal val="0"/>
                                          </p:val>
                                        </p:tav>
                                      </p:tavLst>
                                    </p:anim>
                                    <p:anim calcmode="lin" valueType="num">
                                      <p:cBhvr>
                                        <p:cTn id="751" dur="250"/>
                                        <p:tgtEl>
                                          <p:spTgt spid="258"/>
                                        </p:tgtEl>
                                        <p:attrNameLst>
                                          <p:attrName>ppt_h</p:attrName>
                                        </p:attrNameLst>
                                      </p:cBhvr>
                                      <p:tavLst>
                                        <p:tav tm="0">
                                          <p:val>
                                            <p:strVal val="ppt_h"/>
                                          </p:val>
                                        </p:tav>
                                        <p:tav tm="100000">
                                          <p:val>
                                            <p:fltVal val="0"/>
                                          </p:val>
                                        </p:tav>
                                      </p:tavLst>
                                    </p:anim>
                                    <p:animEffect transition="out" filter="fade">
                                      <p:cBhvr>
                                        <p:cTn id="752" dur="250"/>
                                        <p:tgtEl>
                                          <p:spTgt spid="258"/>
                                        </p:tgtEl>
                                      </p:cBhvr>
                                    </p:animEffect>
                                    <p:set>
                                      <p:cBhvr>
                                        <p:cTn id="753" dur="1" fill="hold">
                                          <p:stCondLst>
                                            <p:cond delay="249"/>
                                          </p:stCondLst>
                                        </p:cTn>
                                        <p:tgtEl>
                                          <p:spTgt spid="258"/>
                                        </p:tgtEl>
                                        <p:attrNameLst>
                                          <p:attrName>style.visibility</p:attrName>
                                        </p:attrNameLst>
                                      </p:cBhvr>
                                      <p:to>
                                        <p:strVal val="hidden"/>
                                      </p:to>
                                    </p:set>
                                  </p:childTnLst>
                                </p:cTn>
                              </p:par>
                              <p:par>
                                <p:cTn id="754" presetID="53" presetClass="exit" presetSubtype="32" fill="hold" grpId="1" nodeType="withEffect">
                                  <p:stCondLst>
                                    <p:cond delay="500"/>
                                  </p:stCondLst>
                                  <p:childTnLst>
                                    <p:anim calcmode="lin" valueType="num">
                                      <p:cBhvr>
                                        <p:cTn id="755" dur="250"/>
                                        <p:tgtEl>
                                          <p:spTgt spid="263"/>
                                        </p:tgtEl>
                                        <p:attrNameLst>
                                          <p:attrName>ppt_w</p:attrName>
                                        </p:attrNameLst>
                                      </p:cBhvr>
                                      <p:tavLst>
                                        <p:tav tm="0">
                                          <p:val>
                                            <p:strVal val="ppt_w"/>
                                          </p:val>
                                        </p:tav>
                                        <p:tav tm="100000">
                                          <p:val>
                                            <p:fltVal val="0"/>
                                          </p:val>
                                        </p:tav>
                                      </p:tavLst>
                                    </p:anim>
                                    <p:anim calcmode="lin" valueType="num">
                                      <p:cBhvr>
                                        <p:cTn id="756" dur="250"/>
                                        <p:tgtEl>
                                          <p:spTgt spid="263"/>
                                        </p:tgtEl>
                                        <p:attrNameLst>
                                          <p:attrName>ppt_h</p:attrName>
                                        </p:attrNameLst>
                                      </p:cBhvr>
                                      <p:tavLst>
                                        <p:tav tm="0">
                                          <p:val>
                                            <p:strVal val="ppt_h"/>
                                          </p:val>
                                        </p:tav>
                                        <p:tav tm="100000">
                                          <p:val>
                                            <p:fltVal val="0"/>
                                          </p:val>
                                        </p:tav>
                                      </p:tavLst>
                                    </p:anim>
                                    <p:animEffect transition="out" filter="fade">
                                      <p:cBhvr>
                                        <p:cTn id="757" dur="250"/>
                                        <p:tgtEl>
                                          <p:spTgt spid="263"/>
                                        </p:tgtEl>
                                      </p:cBhvr>
                                    </p:animEffect>
                                    <p:set>
                                      <p:cBhvr>
                                        <p:cTn id="758" dur="1" fill="hold">
                                          <p:stCondLst>
                                            <p:cond delay="249"/>
                                          </p:stCondLst>
                                        </p:cTn>
                                        <p:tgtEl>
                                          <p:spTgt spid="263"/>
                                        </p:tgtEl>
                                        <p:attrNameLst>
                                          <p:attrName>style.visibility</p:attrName>
                                        </p:attrNameLst>
                                      </p:cBhvr>
                                      <p:to>
                                        <p:strVal val="hidden"/>
                                      </p:to>
                                    </p:set>
                                  </p:childTnLst>
                                </p:cTn>
                              </p:par>
                              <p:par>
                                <p:cTn id="759" presetID="53" presetClass="exit" presetSubtype="32" fill="hold" grpId="1" nodeType="withEffect">
                                  <p:stCondLst>
                                    <p:cond delay="500"/>
                                  </p:stCondLst>
                                  <p:childTnLst>
                                    <p:anim calcmode="lin" valueType="num">
                                      <p:cBhvr>
                                        <p:cTn id="760" dur="250"/>
                                        <p:tgtEl>
                                          <p:spTgt spid="264"/>
                                        </p:tgtEl>
                                        <p:attrNameLst>
                                          <p:attrName>ppt_w</p:attrName>
                                        </p:attrNameLst>
                                      </p:cBhvr>
                                      <p:tavLst>
                                        <p:tav tm="0">
                                          <p:val>
                                            <p:strVal val="ppt_w"/>
                                          </p:val>
                                        </p:tav>
                                        <p:tav tm="100000">
                                          <p:val>
                                            <p:fltVal val="0"/>
                                          </p:val>
                                        </p:tav>
                                      </p:tavLst>
                                    </p:anim>
                                    <p:anim calcmode="lin" valueType="num">
                                      <p:cBhvr>
                                        <p:cTn id="761" dur="250"/>
                                        <p:tgtEl>
                                          <p:spTgt spid="264"/>
                                        </p:tgtEl>
                                        <p:attrNameLst>
                                          <p:attrName>ppt_h</p:attrName>
                                        </p:attrNameLst>
                                      </p:cBhvr>
                                      <p:tavLst>
                                        <p:tav tm="0">
                                          <p:val>
                                            <p:strVal val="ppt_h"/>
                                          </p:val>
                                        </p:tav>
                                        <p:tav tm="100000">
                                          <p:val>
                                            <p:fltVal val="0"/>
                                          </p:val>
                                        </p:tav>
                                      </p:tavLst>
                                    </p:anim>
                                    <p:animEffect transition="out" filter="fade">
                                      <p:cBhvr>
                                        <p:cTn id="762" dur="250"/>
                                        <p:tgtEl>
                                          <p:spTgt spid="264"/>
                                        </p:tgtEl>
                                      </p:cBhvr>
                                    </p:animEffect>
                                    <p:set>
                                      <p:cBhvr>
                                        <p:cTn id="763" dur="1" fill="hold">
                                          <p:stCondLst>
                                            <p:cond delay="249"/>
                                          </p:stCondLst>
                                        </p:cTn>
                                        <p:tgtEl>
                                          <p:spTgt spid="264"/>
                                        </p:tgtEl>
                                        <p:attrNameLst>
                                          <p:attrName>style.visibility</p:attrName>
                                        </p:attrNameLst>
                                      </p:cBhvr>
                                      <p:to>
                                        <p:strVal val="hidden"/>
                                      </p:to>
                                    </p:set>
                                  </p:childTnLst>
                                </p:cTn>
                              </p:par>
                              <p:par>
                                <p:cTn id="764" presetID="53" presetClass="exit" presetSubtype="32" fill="hold" grpId="1" nodeType="withEffect">
                                  <p:stCondLst>
                                    <p:cond delay="500"/>
                                  </p:stCondLst>
                                  <p:childTnLst>
                                    <p:anim calcmode="lin" valueType="num">
                                      <p:cBhvr>
                                        <p:cTn id="765" dur="250"/>
                                        <p:tgtEl>
                                          <p:spTgt spid="265"/>
                                        </p:tgtEl>
                                        <p:attrNameLst>
                                          <p:attrName>ppt_w</p:attrName>
                                        </p:attrNameLst>
                                      </p:cBhvr>
                                      <p:tavLst>
                                        <p:tav tm="0">
                                          <p:val>
                                            <p:strVal val="ppt_w"/>
                                          </p:val>
                                        </p:tav>
                                        <p:tav tm="100000">
                                          <p:val>
                                            <p:fltVal val="0"/>
                                          </p:val>
                                        </p:tav>
                                      </p:tavLst>
                                    </p:anim>
                                    <p:anim calcmode="lin" valueType="num">
                                      <p:cBhvr>
                                        <p:cTn id="766" dur="250"/>
                                        <p:tgtEl>
                                          <p:spTgt spid="265"/>
                                        </p:tgtEl>
                                        <p:attrNameLst>
                                          <p:attrName>ppt_h</p:attrName>
                                        </p:attrNameLst>
                                      </p:cBhvr>
                                      <p:tavLst>
                                        <p:tav tm="0">
                                          <p:val>
                                            <p:strVal val="ppt_h"/>
                                          </p:val>
                                        </p:tav>
                                        <p:tav tm="100000">
                                          <p:val>
                                            <p:fltVal val="0"/>
                                          </p:val>
                                        </p:tav>
                                      </p:tavLst>
                                    </p:anim>
                                    <p:animEffect transition="out" filter="fade">
                                      <p:cBhvr>
                                        <p:cTn id="767" dur="250"/>
                                        <p:tgtEl>
                                          <p:spTgt spid="265"/>
                                        </p:tgtEl>
                                      </p:cBhvr>
                                    </p:animEffect>
                                    <p:set>
                                      <p:cBhvr>
                                        <p:cTn id="768" dur="1" fill="hold">
                                          <p:stCondLst>
                                            <p:cond delay="249"/>
                                          </p:stCondLst>
                                        </p:cTn>
                                        <p:tgtEl>
                                          <p:spTgt spid="265"/>
                                        </p:tgtEl>
                                        <p:attrNameLst>
                                          <p:attrName>style.visibility</p:attrName>
                                        </p:attrNameLst>
                                      </p:cBhvr>
                                      <p:to>
                                        <p:strVal val="hidden"/>
                                      </p:to>
                                    </p:set>
                                  </p:childTnLst>
                                </p:cTn>
                              </p:par>
                              <p:par>
                                <p:cTn id="769" presetID="53" presetClass="exit" presetSubtype="32" fill="hold" grpId="1" nodeType="withEffect">
                                  <p:stCondLst>
                                    <p:cond delay="500"/>
                                  </p:stCondLst>
                                  <p:childTnLst>
                                    <p:anim calcmode="lin" valueType="num">
                                      <p:cBhvr>
                                        <p:cTn id="770" dur="250"/>
                                        <p:tgtEl>
                                          <p:spTgt spid="266"/>
                                        </p:tgtEl>
                                        <p:attrNameLst>
                                          <p:attrName>ppt_w</p:attrName>
                                        </p:attrNameLst>
                                      </p:cBhvr>
                                      <p:tavLst>
                                        <p:tav tm="0">
                                          <p:val>
                                            <p:strVal val="ppt_w"/>
                                          </p:val>
                                        </p:tav>
                                        <p:tav tm="100000">
                                          <p:val>
                                            <p:fltVal val="0"/>
                                          </p:val>
                                        </p:tav>
                                      </p:tavLst>
                                    </p:anim>
                                    <p:anim calcmode="lin" valueType="num">
                                      <p:cBhvr>
                                        <p:cTn id="771" dur="250"/>
                                        <p:tgtEl>
                                          <p:spTgt spid="266"/>
                                        </p:tgtEl>
                                        <p:attrNameLst>
                                          <p:attrName>ppt_h</p:attrName>
                                        </p:attrNameLst>
                                      </p:cBhvr>
                                      <p:tavLst>
                                        <p:tav tm="0">
                                          <p:val>
                                            <p:strVal val="ppt_h"/>
                                          </p:val>
                                        </p:tav>
                                        <p:tav tm="100000">
                                          <p:val>
                                            <p:fltVal val="0"/>
                                          </p:val>
                                        </p:tav>
                                      </p:tavLst>
                                    </p:anim>
                                    <p:animEffect transition="out" filter="fade">
                                      <p:cBhvr>
                                        <p:cTn id="772" dur="250"/>
                                        <p:tgtEl>
                                          <p:spTgt spid="266"/>
                                        </p:tgtEl>
                                      </p:cBhvr>
                                    </p:animEffect>
                                    <p:set>
                                      <p:cBhvr>
                                        <p:cTn id="773" dur="1" fill="hold">
                                          <p:stCondLst>
                                            <p:cond delay="249"/>
                                          </p:stCondLst>
                                        </p:cTn>
                                        <p:tgtEl>
                                          <p:spTgt spid="266"/>
                                        </p:tgtEl>
                                        <p:attrNameLst>
                                          <p:attrName>style.visibility</p:attrName>
                                        </p:attrNameLst>
                                      </p:cBhvr>
                                      <p:to>
                                        <p:strVal val="hidden"/>
                                      </p:to>
                                    </p:set>
                                  </p:childTnLst>
                                </p:cTn>
                              </p:par>
                              <p:par>
                                <p:cTn id="774" presetID="53" presetClass="exit" presetSubtype="32" fill="hold" nodeType="withEffect">
                                  <p:stCondLst>
                                    <p:cond delay="500"/>
                                  </p:stCondLst>
                                  <p:childTnLst>
                                    <p:anim calcmode="lin" valueType="num">
                                      <p:cBhvr>
                                        <p:cTn id="775" dur="250"/>
                                        <p:tgtEl>
                                          <p:spTgt spid="267"/>
                                        </p:tgtEl>
                                        <p:attrNameLst>
                                          <p:attrName>ppt_w</p:attrName>
                                        </p:attrNameLst>
                                      </p:cBhvr>
                                      <p:tavLst>
                                        <p:tav tm="0">
                                          <p:val>
                                            <p:strVal val="ppt_w"/>
                                          </p:val>
                                        </p:tav>
                                        <p:tav tm="100000">
                                          <p:val>
                                            <p:fltVal val="0"/>
                                          </p:val>
                                        </p:tav>
                                      </p:tavLst>
                                    </p:anim>
                                    <p:anim calcmode="lin" valueType="num">
                                      <p:cBhvr>
                                        <p:cTn id="776" dur="250"/>
                                        <p:tgtEl>
                                          <p:spTgt spid="267"/>
                                        </p:tgtEl>
                                        <p:attrNameLst>
                                          <p:attrName>ppt_h</p:attrName>
                                        </p:attrNameLst>
                                      </p:cBhvr>
                                      <p:tavLst>
                                        <p:tav tm="0">
                                          <p:val>
                                            <p:strVal val="ppt_h"/>
                                          </p:val>
                                        </p:tav>
                                        <p:tav tm="100000">
                                          <p:val>
                                            <p:fltVal val="0"/>
                                          </p:val>
                                        </p:tav>
                                      </p:tavLst>
                                    </p:anim>
                                    <p:animEffect transition="out" filter="fade">
                                      <p:cBhvr>
                                        <p:cTn id="777" dur="250"/>
                                        <p:tgtEl>
                                          <p:spTgt spid="267"/>
                                        </p:tgtEl>
                                      </p:cBhvr>
                                    </p:animEffect>
                                    <p:set>
                                      <p:cBhvr>
                                        <p:cTn id="778" dur="1" fill="hold">
                                          <p:stCondLst>
                                            <p:cond delay="249"/>
                                          </p:stCondLst>
                                        </p:cTn>
                                        <p:tgtEl>
                                          <p:spTgt spid="267"/>
                                        </p:tgtEl>
                                        <p:attrNameLst>
                                          <p:attrName>style.visibility</p:attrName>
                                        </p:attrNameLst>
                                      </p:cBhvr>
                                      <p:to>
                                        <p:strVal val="hidden"/>
                                      </p:to>
                                    </p:set>
                                  </p:childTnLst>
                                </p:cTn>
                              </p:par>
                              <p:par>
                                <p:cTn id="779" presetID="53" presetClass="exit" presetSubtype="32" fill="hold" nodeType="withEffect">
                                  <p:stCondLst>
                                    <p:cond delay="500"/>
                                  </p:stCondLst>
                                  <p:childTnLst>
                                    <p:anim calcmode="lin" valueType="num">
                                      <p:cBhvr>
                                        <p:cTn id="780" dur="250"/>
                                        <p:tgtEl>
                                          <p:spTgt spid="268"/>
                                        </p:tgtEl>
                                        <p:attrNameLst>
                                          <p:attrName>ppt_w</p:attrName>
                                        </p:attrNameLst>
                                      </p:cBhvr>
                                      <p:tavLst>
                                        <p:tav tm="0">
                                          <p:val>
                                            <p:strVal val="ppt_w"/>
                                          </p:val>
                                        </p:tav>
                                        <p:tav tm="100000">
                                          <p:val>
                                            <p:fltVal val="0"/>
                                          </p:val>
                                        </p:tav>
                                      </p:tavLst>
                                    </p:anim>
                                    <p:anim calcmode="lin" valueType="num">
                                      <p:cBhvr>
                                        <p:cTn id="781" dur="250"/>
                                        <p:tgtEl>
                                          <p:spTgt spid="268"/>
                                        </p:tgtEl>
                                        <p:attrNameLst>
                                          <p:attrName>ppt_h</p:attrName>
                                        </p:attrNameLst>
                                      </p:cBhvr>
                                      <p:tavLst>
                                        <p:tav tm="0">
                                          <p:val>
                                            <p:strVal val="ppt_h"/>
                                          </p:val>
                                        </p:tav>
                                        <p:tav tm="100000">
                                          <p:val>
                                            <p:fltVal val="0"/>
                                          </p:val>
                                        </p:tav>
                                      </p:tavLst>
                                    </p:anim>
                                    <p:animEffect transition="out" filter="fade">
                                      <p:cBhvr>
                                        <p:cTn id="782" dur="250"/>
                                        <p:tgtEl>
                                          <p:spTgt spid="268"/>
                                        </p:tgtEl>
                                      </p:cBhvr>
                                    </p:animEffect>
                                    <p:set>
                                      <p:cBhvr>
                                        <p:cTn id="783" dur="1" fill="hold">
                                          <p:stCondLst>
                                            <p:cond delay="249"/>
                                          </p:stCondLst>
                                        </p:cTn>
                                        <p:tgtEl>
                                          <p:spTgt spid="268"/>
                                        </p:tgtEl>
                                        <p:attrNameLst>
                                          <p:attrName>style.visibility</p:attrName>
                                        </p:attrNameLst>
                                      </p:cBhvr>
                                      <p:to>
                                        <p:strVal val="hidden"/>
                                      </p:to>
                                    </p:set>
                                  </p:childTnLst>
                                </p:cTn>
                              </p:par>
                              <p:par>
                                <p:cTn id="784" presetID="53" presetClass="exit" presetSubtype="32" fill="hold" nodeType="withEffect">
                                  <p:stCondLst>
                                    <p:cond delay="500"/>
                                  </p:stCondLst>
                                  <p:childTnLst>
                                    <p:anim calcmode="lin" valueType="num">
                                      <p:cBhvr>
                                        <p:cTn id="785" dur="250"/>
                                        <p:tgtEl>
                                          <p:spTgt spid="269"/>
                                        </p:tgtEl>
                                        <p:attrNameLst>
                                          <p:attrName>ppt_w</p:attrName>
                                        </p:attrNameLst>
                                      </p:cBhvr>
                                      <p:tavLst>
                                        <p:tav tm="0">
                                          <p:val>
                                            <p:strVal val="ppt_w"/>
                                          </p:val>
                                        </p:tav>
                                        <p:tav tm="100000">
                                          <p:val>
                                            <p:fltVal val="0"/>
                                          </p:val>
                                        </p:tav>
                                      </p:tavLst>
                                    </p:anim>
                                    <p:anim calcmode="lin" valueType="num">
                                      <p:cBhvr>
                                        <p:cTn id="786" dur="250"/>
                                        <p:tgtEl>
                                          <p:spTgt spid="269"/>
                                        </p:tgtEl>
                                        <p:attrNameLst>
                                          <p:attrName>ppt_h</p:attrName>
                                        </p:attrNameLst>
                                      </p:cBhvr>
                                      <p:tavLst>
                                        <p:tav tm="0">
                                          <p:val>
                                            <p:strVal val="ppt_h"/>
                                          </p:val>
                                        </p:tav>
                                        <p:tav tm="100000">
                                          <p:val>
                                            <p:fltVal val="0"/>
                                          </p:val>
                                        </p:tav>
                                      </p:tavLst>
                                    </p:anim>
                                    <p:animEffect transition="out" filter="fade">
                                      <p:cBhvr>
                                        <p:cTn id="787" dur="250"/>
                                        <p:tgtEl>
                                          <p:spTgt spid="269"/>
                                        </p:tgtEl>
                                      </p:cBhvr>
                                    </p:animEffect>
                                    <p:set>
                                      <p:cBhvr>
                                        <p:cTn id="788" dur="1" fill="hold">
                                          <p:stCondLst>
                                            <p:cond delay="249"/>
                                          </p:stCondLst>
                                        </p:cTn>
                                        <p:tgtEl>
                                          <p:spTgt spid="269"/>
                                        </p:tgtEl>
                                        <p:attrNameLst>
                                          <p:attrName>style.visibility</p:attrName>
                                        </p:attrNameLst>
                                      </p:cBhvr>
                                      <p:to>
                                        <p:strVal val="hidden"/>
                                      </p:to>
                                    </p:set>
                                  </p:childTnLst>
                                </p:cTn>
                              </p:par>
                              <p:par>
                                <p:cTn id="789" presetID="53" presetClass="exit" presetSubtype="32" fill="hold" nodeType="withEffect">
                                  <p:stCondLst>
                                    <p:cond delay="500"/>
                                  </p:stCondLst>
                                  <p:childTnLst>
                                    <p:anim calcmode="lin" valueType="num">
                                      <p:cBhvr>
                                        <p:cTn id="790" dur="250"/>
                                        <p:tgtEl>
                                          <p:spTgt spid="270"/>
                                        </p:tgtEl>
                                        <p:attrNameLst>
                                          <p:attrName>ppt_w</p:attrName>
                                        </p:attrNameLst>
                                      </p:cBhvr>
                                      <p:tavLst>
                                        <p:tav tm="0">
                                          <p:val>
                                            <p:strVal val="ppt_w"/>
                                          </p:val>
                                        </p:tav>
                                        <p:tav tm="100000">
                                          <p:val>
                                            <p:fltVal val="0"/>
                                          </p:val>
                                        </p:tav>
                                      </p:tavLst>
                                    </p:anim>
                                    <p:anim calcmode="lin" valueType="num">
                                      <p:cBhvr>
                                        <p:cTn id="791" dur="250"/>
                                        <p:tgtEl>
                                          <p:spTgt spid="270"/>
                                        </p:tgtEl>
                                        <p:attrNameLst>
                                          <p:attrName>ppt_h</p:attrName>
                                        </p:attrNameLst>
                                      </p:cBhvr>
                                      <p:tavLst>
                                        <p:tav tm="0">
                                          <p:val>
                                            <p:strVal val="ppt_h"/>
                                          </p:val>
                                        </p:tav>
                                        <p:tav tm="100000">
                                          <p:val>
                                            <p:fltVal val="0"/>
                                          </p:val>
                                        </p:tav>
                                      </p:tavLst>
                                    </p:anim>
                                    <p:animEffect transition="out" filter="fade">
                                      <p:cBhvr>
                                        <p:cTn id="792" dur="250"/>
                                        <p:tgtEl>
                                          <p:spTgt spid="270"/>
                                        </p:tgtEl>
                                      </p:cBhvr>
                                    </p:animEffect>
                                    <p:set>
                                      <p:cBhvr>
                                        <p:cTn id="793" dur="1" fill="hold">
                                          <p:stCondLst>
                                            <p:cond delay="249"/>
                                          </p:stCondLst>
                                        </p:cTn>
                                        <p:tgtEl>
                                          <p:spTgt spid="270"/>
                                        </p:tgtEl>
                                        <p:attrNameLst>
                                          <p:attrName>style.visibility</p:attrName>
                                        </p:attrNameLst>
                                      </p:cBhvr>
                                      <p:to>
                                        <p:strVal val="hidden"/>
                                      </p:to>
                                    </p:set>
                                  </p:childTnLst>
                                </p:cTn>
                              </p:par>
                              <p:par>
                                <p:cTn id="794" presetID="53" presetClass="exit" presetSubtype="32" fill="hold" nodeType="withEffect">
                                  <p:stCondLst>
                                    <p:cond delay="500"/>
                                  </p:stCondLst>
                                  <p:childTnLst>
                                    <p:anim calcmode="lin" valueType="num">
                                      <p:cBhvr>
                                        <p:cTn id="795" dur="250"/>
                                        <p:tgtEl>
                                          <p:spTgt spid="74"/>
                                        </p:tgtEl>
                                        <p:attrNameLst>
                                          <p:attrName>ppt_w</p:attrName>
                                        </p:attrNameLst>
                                      </p:cBhvr>
                                      <p:tavLst>
                                        <p:tav tm="0">
                                          <p:val>
                                            <p:strVal val="ppt_w"/>
                                          </p:val>
                                        </p:tav>
                                        <p:tav tm="100000">
                                          <p:val>
                                            <p:fltVal val="0"/>
                                          </p:val>
                                        </p:tav>
                                      </p:tavLst>
                                    </p:anim>
                                    <p:anim calcmode="lin" valueType="num">
                                      <p:cBhvr>
                                        <p:cTn id="796" dur="250"/>
                                        <p:tgtEl>
                                          <p:spTgt spid="74"/>
                                        </p:tgtEl>
                                        <p:attrNameLst>
                                          <p:attrName>ppt_h</p:attrName>
                                        </p:attrNameLst>
                                      </p:cBhvr>
                                      <p:tavLst>
                                        <p:tav tm="0">
                                          <p:val>
                                            <p:strVal val="ppt_h"/>
                                          </p:val>
                                        </p:tav>
                                        <p:tav tm="100000">
                                          <p:val>
                                            <p:fltVal val="0"/>
                                          </p:val>
                                        </p:tav>
                                      </p:tavLst>
                                    </p:anim>
                                    <p:animEffect transition="out" filter="fade">
                                      <p:cBhvr>
                                        <p:cTn id="797" dur="250"/>
                                        <p:tgtEl>
                                          <p:spTgt spid="74"/>
                                        </p:tgtEl>
                                      </p:cBhvr>
                                    </p:animEffect>
                                    <p:set>
                                      <p:cBhvr>
                                        <p:cTn id="798" dur="1" fill="hold">
                                          <p:stCondLst>
                                            <p:cond delay="249"/>
                                          </p:stCondLst>
                                        </p:cTn>
                                        <p:tgtEl>
                                          <p:spTgt spid="74"/>
                                        </p:tgtEl>
                                        <p:attrNameLst>
                                          <p:attrName>style.visibility</p:attrName>
                                        </p:attrNameLst>
                                      </p:cBhvr>
                                      <p:to>
                                        <p:strVal val="hidden"/>
                                      </p:to>
                                    </p:set>
                                  </p:childTnLst>
                                </p:cTn>
                              </p:par>
                              <p:par>
                                <p:cTn id="799" presetID="53" presetClass="exit" presetSubtype="32" fill="hold" nodeType="withEffect">
                                  <p:stCondLst>
                                    <p:cond delay="500"/>
                                  </p:stCondLst>
                                  <p:childTnLst>
                                    <p:anim calcmode="lin" valueType="num">
                                      <p:cBhvr>
                                        <p:cTn id="800" dur="250"/>
                                        <p:tgtEl>
                                          <p:spTgt spid="73"/>
                                        </p:tgtEl>
                                        <p:attrNameLst>
                                          <p:attrName>ppt_w</p:attrName>
                                        </p:attrNameLst>
                                      </p:cBhvr>
                                      <p:tavLst>
                                        <p:tav tm="0">
                                          <p:val>
                                            <p:strVal val="ppt_w"/>
                                          </p:val>
                                        </p:tav>
                                        <p:tav tm="100000">
                                          <p:val>
                                            <p:fltVal val="0"/>
                                          </p:val>
                                        </p:tav>
                                      </p:tavLst>
                                    </p:anim>
                                    <p:anim calcmode="lin" valueType="num">
                                      <p:cBhvr>
                                        <p:cTn id="801" dur="250"/>
                                        <p:tgtEl>
                                          <p:spTgt spid="73"/>
                                        </p:tgtEl>
                                        <p:attrNameLst>
                                          <p:attrName>ppt_h</p:attrName>
                                        </p:attrNameLst>
                                      </p:cBhvr>
                                      <p:tavLst>
                                        <p:tav tm="0">
                                          <p:val>
                                            <p:strVal val="ppt_h"/>
                                          </p:val>
                                        </p:tav>
                                        <p:tav tm="100000">
                                          <p:val>
                                            <p:fltVal val="0"/>
                                          </p:val>
                                        </p:tav>
                                      </p:tavLst>
                                    </p:anim>
                                    <p:animEffect transition="out" filter="fade">
                                      <p:cBhvr>
                                        <p:cTn id="802" dur="250"/>
                                        <p:tgtEl>
                                          <p:spTgt spid="73"/>
                                        </p:tgtEl>
                                      </p:cBhvr>
                                    </p:animEffect>
                                    <p:set>
                                      <p:cBhvr>
                                        <p:cTn id="803" dur="1" fill="hold">
                                          <p:stCondLst>
                                            <p:cond delay="249"/>
                                          </p:stCondLst>
                                        </p:cTn>
                                        <p:tgtEl>
                                          <p:spTgt spid="73"/>
                                        </p:tgtEl>
                                        <p:attrNameLst>
                                          <p:attrName>style.visibility</p:attrName>
                                        </p:attrNameLst>
                                      </p:cBhvr>
                                      <p:to>
                                        <p:strVal val="hidden"/>
                                      </p:to>
                                    </p:set>
                                  </p:childTnLst>
                                </p:cTn>
                              </p:par>
                              <p:par>
                                <p:cTn id="804" presetID="53" presetClass="exit" presetSubtype="32" fill="hold" nodeType="withEffect">
                                  <p:stCondLst>
                                    <p:cond delay="500"/>
                                  </p:stCondLst>
                                  <p:childTnLst>
                                    <p:anim calcmode="lin" valueType="num">
                                      <p:cBhvr>
                                        <p:cTn id="805" dur="250"/>
                                        <p:tgtEl>
                                          <p:spTgt spid="76"/>
                                        </p:tgtEl>
                                        <p:attrNameLst>
                                          <p:attrName>ppt_w</p:attrName>
                                        </p:attrNameLst>
                                      </p:cBhvr>
                                      <p:tavLst>
                                        <p:tav tm="0">
                                          <p:val>
                                            <p:strVal val="ppt_w"/>
                                          </p:val>
                                        </p:tav>
                                        <p:tav tm="100000">
                                          <p:val>
                                            <p:fltVal val="0"/>
                                          </p:val>
                                        </p:tav>
                                      </p:tavLst>
                                    </p:anim>
                                    <p:anim calcmode="lin" valueType="num">
                                      <p:cBhvr>
                                        <p:cTn id="806" dur="250"/>
                                        <p:tgtEl>
                                          <p:spTgt spid="76"/>
                                        </p:tgtEl>
                                        <p:attrNameLst>
                                          <p:attrName>ppt_h</p:attrName>
                                        </p:attrNameLst>
                                      </p:cBhvr>
                                      <p:tavLst>
                                        <p:tav tm="0">
                                          <p:val>
                                            <p:strVal val="ppt_h"/>
                                          </p:val>
                                        </p:tav>
                                        <p:tav tm="100000">
                                          <p:val>
                                            <p:fltVal val="0"/>
                                          </p:val>
                                        </p:tav>
                                      </p:tavLst>
                                    </p:anim>
                                    <p:animEffect transition="out" filter="fade">
                                      <p:cBhvr>
                                        <p:cTn id="807" dur="250"/>
                                        <p:tgtEl>
                                          <p:spTgt spid="76"/>
                                        </p:tgtEl>
                                      </p:cBhvr>
                                    </p:animEffect>
                                    <p:set>
                                      <p:cBhvr>
                                        <p:cTn id="808" dur="1" fill="hold">
                                          <p:stCondLst>
                                            <p:cond delay="249"/>
                                          </p:stCondLst>
                                        </p:cTn>
                                        <p:tgtEl>
                                          <p:spTgt spid="76"/>
                                        </p:tgtEl>
                                        <p:attrNameLst>
                                          <p:attrName>style.visibility</p:attrName>
                                        </p:attrNameLst>
                                      </p:cBhvr>
                                      <p:to>
                                        <p:strVal val="hidden"/>
                                      </p:to>
                                    </p:set>
                                  </p:childTnLst>
                                </p:cTn>
                              </p:par>
                              <p:par>
                                <p:cTn id="809" presetID="53" presetClass="exit" presetSubtype="32" fill="hold" nodeType="withEffect">
                                  <p:stCondLst>
                                    <p:cond delay="500"/>
                                  </p:stCondLst>
                                  <p:childTnLst>
                                    <p:anim calcmode="lin" valueType="num">
                                      <p:cBhvr>
                                        <p:cTn id="810" dur="250"/>
                                        <p:tgtEl>
                                          <p:spTgt spid="75"/>
                                        </p:tgtEl>
                                        <p:attrNameLst>
                                          <p:attrName>ppt_w</p:attrName>
                                        </p:attrNameLst>
                                      </p:cBhvr>
                                      <p:tavLst>
                                        <p:tav tm="0">
                                          <p:val>
                                            <p:strVal val="ppt_w"/>
                                          </p:val>
                                        </p:tav>
                                        <p:tav tm="100000">
                                          <p:val>
                                            <p:fltVal val="0"/>
                                          </p:val>
                                        </p:tav>
                                      </p:tavLst>
                                    </p:anim>
                                    <p:anim calcmode="lin" valueType="num">
                                      <p:cBhvr>
                                        <p:cTn id="811" dur="250"/>
                                        <p:tgtEl>
                                          <p:spTgt spid="75"/>
                                        </p:tgtEl>
                                        <p:attrNameLst>
                                          <p:attrName>ppt_h</p:attrName>
                                        </p:attrNameLst>
                                      </p:cBhvr>
                                      <p:tavLst>
                                        <p:tav tm="0">
                                          <p:val>
                                            <p:strVal val="ppt_h"/>
                                          </p:val>
                                        </p:tav>
                                        <p:tav tm="100000">
                                          <p:val>
                                            <p:fltVal val="0"/>
                                          </p:val>
                                        </p:tav>
                                      </p:tavLst>
                                    </p:anim>
                                    <p:animEffect transition="out" filter="fade">
                                      <p:cBhvr>
                                        <p:cTn id="812" dur="250"/>
                                        <p:tgtEl>
                                          <p:spTgt spid="75"/>
                                        </p:tgtEl>
                                      </p:cBhvr>
                                    </p:animEffect>
                                    <p:set>
                                      <p:cBhvr>
                                        <p:cTn id="813" dur="1" fill="hold">
                                          <p:stCondLst>
                                            <p:cond delay="249"/>
                                          </p:stCondLst>
                                        </p:cTn>
                                        <p:tgtEl>
                                          <p:spTgt spid="75"/>
                                        </p:tgtEl>
                                        <p:attrNameLst>
                                          <p:attrName>style.visibility</p:attrName>
                                        </p:attrNameLst>
                                      </p:cBhvr>
                                      <p:to>
                                        <p:strVal val="hidden"/>
                                      </p:to>
                                    </p:set>
                                  </p:childTnLst>
                                </p:cTn>
                              </p:par>
                              <p:par>
                                <p:cTn id="814" presetID="53" presetClass="exit" presetSubtype="32" fill="hold" nodeType="withEffect">
                                  <p:stCondLst>
                                    <p:cond delay="500"/>
                                  </p:stCondLst>
                                  <p:childTnLst>
                                    <p:anim calcmode="lin" valueType="num">
                                      <p:cBhvr>
                                        <p:cTn id="815" dur="250"/>
                                        <p:tgtEl>
                                          <p:spTgt spid="71"/>
                                        </p:tgtEl>
                                        <p:attrNameLst>
                                          <p:attrName>ppt_w</p:attrName>
                                        </p:attrNameLst>
                                      </p:cBhvr>
                                      <p:tavLst>
                                        <p:tav tm="0">
                                          <p:val>
                                            <p:strVal val="ppt_w"/>
                                          </p:val>
                                        </p:tav>
                                        <p:tav tm="100000">
                                          <p:val>
                                            <p:fltVal val="0"/>
                                          </p:val>
                                        </p:tav>
                                      </p:tavLst>
                                    </p:anim>
                                    <p:anim calcmode="lin" valueType="num">
                                      <p:cBhvr>
                                        <p:cTn id="816" dur="250"/>
                                        <p:tgtEl>
                                          <p:spTgt spid="71"/>
                                        </p:tgtEl>
                                        <p:attrNameLst>
                                          <p:attrName>ppt_h</p:attrName>
                                        </p:attrNameLst>
                                      </p:cBhvr>
                                      <p:tavLst>
                                        <p:tav tm="0">
                                          <p:val>
                                            <p:strVal val="ppt_h"/>
                                          </p:val>
                                        </p:tav>
                                        <p:tav tm="100000">
                                          <p:val>
                                            <p:fltVal val="0"/>
                                          </p:val>
                                        </p:tav>
                                      </p:tavLst>
                                    </p:anim>
                                    <p:animEffect transition="out" filter="fade">
                                      <p:cBhvr>
                                        <p:cTn id="817" dur="250"/>
                                        <p:tgtEl>
                                          <p:spTgt spid="71"/>
                                        </p:tgtEl>
                                      </p:cBhvr>
                                    </p:animEffect>
                                    <p:set>
                                      <p:cBhvr>
                                        <p:cTn id="818" dur="1" fill="hold">
                                          <p:stCondLst>
                                            <p:cond delay="249"/>
                                          </p:stCondLst>
                                        </p:cTn>
                                        <p:tgtEl>
                                          <p:spTgt spid="71"/>
                                        </p:tgtEl>
                                        <p:attrNameLst>
                                          <p:attrName>style.visibility</p:attrName>
                                        </p:attrNameLst>
                                      </p:cBhvr>
                                      <p:to>
                                        <p:strVal val="hidden"/>
                                      </p:to>
                                    </p:set>
                                  </p:childTnLst>
                                </p:cTn>
                              </p:par>
                              <p:par>
                                <p:cTn id="819" presetID="53" presetClass="exit" presetSubtype="32" fill="hold" nodeType="withEffect">
                                  <p:stCondLst>
                                    <p:cond delay="500"/>
                                  </p:stCondLst>
                                  <p:childTnLst>
                                    <p:anim calcmode="lin" valueType="num">
                                      <p:cBhvr>
                                        <p:cTn id="820" dur="250"/>
                                        <p:tgtEl>
                                          <p:spTgt spid="72"/>
                                        </p:tgtEl>
                                        <p:attrNameLst>
                                          <p:attrName>ppt_w</p:attrName>
                                        </p:attrNameLst>
                                      </p:cBhvr>
                                      <p:tavLst>
                                        <p:tav tm="0">
                                          <p:val>
                                            <p:strVal val="ppt_w"/>
                                          </p:val>
                                        </p:tav>
                                        <p:tav tm="100000">
                                          <p:val>
                                            <p:fltVal val="0"/>
                                          </p:val>
                                        </p:tav>
                                      </p:tavLst>
                                    </p:anim>
                                    <p:anim calcmode="lin" valueType="num">
                                      <p:cBhvr>
                                        <p:cTn id="821" dur="250"/>
                                        <p:tgtEl>
                                          <p:spTgt spid="72"/>
                                        </p:tgtEl>
                                        <p:attrNameLst>
                                          <p:attrName>ppt_h</p:attrName>
                                        </p:attrNameLst>
                                      </p:cBhvr>
                                      <p:tavLst>
                                        <p:tav tm="0">
                                          <p:val>
                                            <p:strVal val="ppt_h"/>
                                          </p:val>
                                        </p:tav>
                                        <p:tav tm="100000">
                                          <p:val>
                                            <p:fltVal val="0"/>
                                          </p:val>
                                        </p:tav>
                                      </p:tavLst>
                                    </p:anim>
                                    <p:animEffect transition="out" filter="fade">
                                      <p:cBhvr>
                                        <p:cTn id="822" dur="250"/>
                                        <p:tgtEl>
                                          <p:spTgt spid="72"/>
                                        </p:tgtEl>
                                      </p:cBhvr>
                                    </p:animEffect>
                                    <p:set>
                                      <p:cBhvr>
                                        <p:cTn id="823" dur="1" fill="hold">
                                          <p:stCondLst>
                                            <p:cond delay="249"/>
                                          </p:stCondLst>
                                        </p:cTn>
                                        <p:tgtEl>
                                          <p:spTgt spid="72"/>
                                        </p:tgtEl>
                                        <p:attrNameLst>
                                          <p:attrName>style.visibility</p:attrName>
                                        </p:attrNameLst>
                                      </p:cBhvr>
                                      <p:to>
                                        <p:strVal val="hidden"/>
                                      </p:to>
                                    </p:set>
                                  </p:childTnLst>
                                </p:cTn>
                              </p:par>
                              <p:par>
                                <p:cTn id="824" presetID="53" presetClass="exit" presetSubtype="32" fill="hold" nodeType="withEffect">
                                  <p:stCondLst>
                                    <p:cond delay="500"/>
                                  </p:stCondLst>
                                  <p:childTnLst>
                                    <p:anim calcmode="lin" valueType="num">
                                      <p:cBhvr>
                                        <p:cTn id="825" dur="250"/>
                                        <p:tgtEl>
                                          <p:spTgt spid="79"/>
                                        </p:tgtEl>
                                        <p:attrNameLst>
                                          <p:attrName>ppt_w</p:attrName>
                                        </p:attrNameLst>
                                      </p:cBhvr>
                                      <p:tavLst>
                                        <p:tav tm="0">
                                          <p:val>
                                            <p:strVal val="ppt_w"/>
                                          </p:val>
                                        </p:tav>
                                        <p:tav tm="100000">
                                          <p:val>
                                            <p:fltVal val="0"/>
                                          </p:val>
                                        </p:tav>
                                      </p:tavLst>
                                    </p:anim>
                                    <p:anim calcmode="lin" valueType="num">
                                      <p:cBhvr>
                                        <p:cTn id="826" dur="250"/>
                                        <p:tgtEl>
                                          <p:spTgt spid="79"/>
                                        </p:tgtEl>
                                        <p:attrNameLst>
                                          <p:attrName>ppt_h</p:attrName>
                                        </p:attrNameLst>
                                      </p:cBhvr>
                                      <p:tavLst>
                                        <p:tav tm="0">
                                          <p:val>
                                            <p:strVal val="ppt_h"/>
                                          </p:val>
                                        </p:tav>
                                        <p:tav tm="100000">
                                          <p:val>
                                            <p:fltVal val="0"/>
                                          </p:val>
                                        </p:tav>
                                      </p:tavLst>
                                    </p:anim>
                                    <p:animEffect transition="out" filter="fade">
                                      <p:cBhvr>
                                        <p:cTn id="827" dur="250"/>
                                        <p:tgtEl>
                                          <p:spTgt spid="79"/>
                                        </p:tgtEl>
                                      </p:cBhvr>
                                    </p:animEffect>
                                    <p:set>
                                      <p:cBhvr>
                                        <p:cTn id="828" dur="1" fill="hold">
                                          <p:stCondLst>
                                            <p:cond delay="249"/>
                                          </p:stCondLst>
                                        </p:cTn>
                                        <p:tgtEl>
                                          <p:spTgt spid="79"/>
                                        </p:tgtEl>
                                        <p:attrNameLst>
                                          <p:attrName>style.visibility</p:attrName>
                                        </p:attrNameLst>
                                      </p:cBhvr>
                                      <p:to>
                                        <p:strVal val="hidden"/>
                                      </p:to>
                                    </p:set>
                                  </p:childTnLst>
                                </p:cTn>
                              </p:par>
                              <p:par>
                                <p:cTn id="829" presetID="53" presetClass="exit" presetSubtype="32" fill="hold" nodeType="withEffect">
                                  <p:stCondLst>
                                    <p:cond delay="500"/>
                                  </p:stCondLst>
                                  <p:childTnLst>
                                    <p:anim calcmode="lin" valueType="num">
                                      <p:cBhvr>
                                        <p:cTn id="830" dur="250"/>
                                        <p:tgtEl>
                                          <p:spTgt spid="592"/>
                                        </p:tgtEl>
                                        <p:attrNameLst>
                                          <p:attrName>ppt_w</p:attrName>
                                        </p:attrNameLst>
                                      </p:cBhvr>
                                      <p:tavLst>
                                        <p:tav tm="0">
                                          <p:val>
                                            <p:strVal val="ppt_w"/>
                                          </p:val>
                                        </p:tav>
                                        <p:tav tm="100000">
                                          <p:val>
                                            <p:fltVal val="0"/>
                                          </p:val>
                                        </p:tav>
                                      </p:tavLst>
                                    </p:anim>
                                    <p:anim calcmode="lin" valueType="num">
                                      <p:cBhvr>
                                        <p:cTn id="831" dur="250"/>
                                        <p:tgtEl>
                                          <p:spTgt spid="592"/>
                                        </p:tgtEl>
                                        <p:attrNameLst>
                                          <p:attrName>ppt_h</p:attrName>
                                        </p:attrNameLst>
                                      </p:cBhvr>
                                      <p:tavLst>
                                        <p:tav tm="0">
                                          <p:val>
                                            <p:strVal val="ppt_h"/>
                                          </p:val>
                                        </p:tav>
                                        <p:tav tm="100000">
                                          <p:val>
                                            <p:fltVal val="0"/>
                                          </p:val>
                                        </p:tav>
                                      </p:tavLst>
                                    </p:anim>
                                    <p:animEffect transition="out" filter="fade">
                                      <p:cBhvr>
                                        <p:cTn id="832" dur="250"/>
                                        <p:tgtEl>
                                          <p:spTgt spid="592"/>
                                        </p:tgtEl>
                                      </p:cBhvr>
                                    </p:animEffect>
                                    <p:set>
                                      <p:cBhvr>
                                        <p:cTn id="833" dur="1" fill="hold">
                                          <p:stCondLst>
                                            <p:cond delay="249"/>
                                          </p:stCondLst>
                                        </p:cTn>
                                        <p:tgtEl>
                                          <p:spTgt spid="592"/>
                                        </p:tgtEl>
                                        <p:attrNameLst>
                                          <p:attrName>style.visibility</p:attrName>
                                        </p:attrNameLst>
                                      </p:cBhvr>
                                      <p:to>
                                        <p:strVal val="hidden"/>
                                      </p:to>
                                    </p:set>
                                  </p:childTnLst>
                                </p:cTn>
                              </p:par>
                              <p:par>
                                <p:cTn id="834" presetID="53" presetClass="exit" presetSubtype="32" fill="hold" nodeType="withEffect">
                                  <p:stCondLst>
                                    <p:cond delay="500"/>
                                  </p:stCondLst>
                                  <p:childTnLst>
                                    <p:anim calcmode="lin" valueType="num">
                                      <p:cBhvr>
                                        <p:cTn id="835" dur="250"/>
                                        <p:tgtEl>
                                          <p:spTgt spid="80"/>
                                        </p:tgtEl>
                                        <p:attrNameLst>
                                          <p:attrName>ppt_w</p:attrName>
                                        </p:attrNameLst>
                                      </p:cBhvr>
                                      <p:tavLst>
                                        <p:tav tm="0">
                                          <p:val>
                                            <p:strVal val="ppt_w"/>
                                          </p:val>
                                        </p:tav>
                                        <p:tav tm="100000">
                                          <p:val>
                                            <p:fltVal val="0"/>
                                          </p:val>
                                        </p:tav>
                                      </p:tavLst>
                                    </p:anim>
                                    <p:anim calcmode="lin" valueType="num">
                                      <p:cBhvr>
                                        <p:cTn id="836" dur="250"/>
                                        <p:tgtEl>
                                          <p:spTgt spid="80"/>
                                        </p:tgtEl>
                                        <p:attrNameLst>
                                          <p:attrName>ppt_h</p:attrName>
                                        </p:attrNameLst>
                                      </p:cBhvr>
                                      <p:tavLst>
                                        <p:tav tm="0">
                                          <p:val>
                                            <p:strVal val="ppt_h"/>
                                          </p:val>
                                        </p:tav>
                                        <p:tav tm="100000">
                                          <p:val>
                                            <p:fltVal val="0"/>
                                          </p:val>
                                        </p:tav>
                                      </p:tavLst>
                                    </p:anim>
                                    <p:animEffect transition="out" filter="fade">
                                      <p:cBhvr>
                                        <p:cTn id="837" dur="250"/>
                                        <p:tgtEl>
                                          <p:spTgt spid="80"/>
                                        </p:tgtEl>
                                      </p:cBhvr>
                                    </p:animEffect>
                                    <p:set>
                                      <p:cBhvr>
                                        <p:cTn id="838" dur="1" fill="hold">
                                          <p:stCondLst>
                                            <p:cond delay="249"/>
                                          </p:stCondLst>
                                        </p:cTn>
                                        <p:tgtEl>
                                          <p:spTgt spid="80"/>
                                        </p:tgtEl>
                                        <p:attrNameLst>
                                          <p:attrName>style.visibility</p:attrName>
                                        </p:attrNameLst>
                                      </p:cBhvr>
                                      <p:to>
                                        <p:strVal val="hidden"/>
                                      </p:to>
                                    </p:set>
                                  </p:childTnLst>
                                </p:cTn>
                              </p:par>
                              <p:par>
                                <p:cTn id="839" presetID="53" presetClass="exit" presetSubtype="32" fill="hold" nodeType="withEffect">
                                  <p:stCondLst>
                                    <p:cond delay="500"/>
                                  </p:stCondLst>
                                  <p:childTnLst>
                                    <p:anim calcmode="lin" valueType="num">
                                      <p:cBhvr>
                                        <p:cTn id="840" dur="250"/>
                                        <p:tgtEl>
                                          <p:spTgt spid="593"/>
                                        </p:tgtEl>
                                        <p:attrNameLst>
                                          <p:attrName>ppt_w</p:attrName>
                                        </p:attrNameLst>
                                      </p:cBhvr>
                                      <p:tavLst>
                                        <p:tav tm="0">
                                          <p:val>
                                            <p:strVal val="ppt_w"/>
                                          </p:val>
                                        </p:tav>
                                        <p:tav tm="100000">
                                          <p:val>
                                            <p:fltVal val="0"/>
                                          </p:val>
                                        </p:tav>
                                      </p:tavLst>
                                    </p:anim>
                                    <p:anim calcmode="lin" valueType="num">
                                      <p:cBhvr>
                                        <p:cTn id="841" dur="250"/>
                                        <p:tgtEl>
                                          <p:spTgt spid="593"/>
                                        </p:tgtEl>
                                        <p:attrNameLst>
                                          <p:attrName>ppt_h</p:attrName>
                                        </p:attrNameLst>
                                      </p:cBhvr>
                                      <p:tavLst>
                                        <p:tav tm="0">
                                          <p:val>
                                            <p:strVal val="ppt_h"/>
                                          </p:val>
                                        </p:tav>
                                        <p:tav tm="100000">
                                          <p:val>
                                            <p:fltVal val="0"/>
                                          </p:val>
                                        </p:tav>
                                      </p:tavLst>
                                    </p:anim>
                                    <p:animEffect transition="out" filter="fade">
                                      <p:cBhvr>
                                        <p:cTn id="842" dur="250"/>
                                        <p:tgtEl>
                                          <p:spTgt spid="593"/>
                                        </p:tgtEl>
                                      </p:cBhvr>
                                    </p:animEffect>
                                    <p:set>
                                      <p:cBhvr>
                                        <p:cTn id="843" dur="1" fill="hold">
                                          <p:stCondLst>
                                            <p:cond delay="249"/>
                                          </p:stCondLst>
                                        </p:cTn>
                                        <p:tgtEl>
                                          <p:spTgt spid="593"/>
                                        </p:tgtEl>
                                        <p:attrNameLst>
                                          <p:attrName>style.visibility</p:attrName>
                                        </p:attrNameLst>
                                      </p:cBhvr>
                                      <p:to>
                                        <p:strVal val="hidden"/>
                                      </p:to>
                                    </p:set>
                                  </p:childTnLst>
                                </p:cTn>
                              </p:par>
                              <p:par>
                                <p:cTn id="844" presetID="53" presetClass="entr" presetSubtype="16" fill="hold" grpId="0" nodeType="withEffect">
                                  <p:stCondLst>
                                    <p:cond delay="500"/>
                                  </p:stCondLst>
                                  <p:childTnLst>
                                    <p:set>
                                      <p:cBhvr>
                                        <p:cTn id="845" dur="1" fill="hold">
                                          <p:stCondLst>
                                            <p:cond delay="0"/>
                                          </p:stCondLst>
                                        </p:cTn>
                                        <p:tgtEl>
                                          <p:spTgt spid="148"/>
                                        </p:tgtEl>
                                        <p:attrNameLst>
                                          <p:attrName>style.visibility</p:attrName>
                                        </p:attrNameLst>
                                      </p:cBhvr>
                                      <p:to>
                                        <p:strVal val="visible"/>
                                      </p:to>
                                    </p:set>
                                    <p:anim calcmode="lin" valueType="num">
                                      <p:cBhvr>
                                        <p:cTn id="846" dur="250" fill="hold"/>
                                        <p:tgtEl>
                                          <p:spTgt spid="148"/>
                                        </p:tgtEl>
                                        <p:attrNameLst>
                                          <p:attrName>ppt_w</p:attrName>
                                        </p:attrNameLst>
                                      </p:cBhvr>
                                      <p:tavLst>
                                        <p:tav tm="0">
                                          <p:val>
                                            <p:fltVal val="0"/>
                                          </p:val>
                                        </p:tav>
                                        <p:tav tm="100000">
                                          <p:val>
                                            <p:strVal val="#ppt_w"/>
                                          </p:val>
                                        </p:tav>
                                      </p:tavLst>
                                    </p:anim>
                                    <p:anim calcmode="lin" valueType="num">
                                      <p:cBhvr>
                                        <p:cTn id="847" dur="250" fill="hold"/>
                                        <p:tgtEl>
                                          <p:spTgt spid="148"/>
                                        </p:tgtEl>
                                        <p:attrNameLst>
                                          <p:attrName>ppt_h</p:attrName>
                                        </p:attrNameLst>
                                      </p:cBhvr>
                                      <p:tavLst>
                                        <p:tav tm="0">
                                          <p:val>
                                            <p:fltVal val="0"/>
                                          </p:val>
                                        </p:tav>
                                        <p:tav tm="100000">
                                          <p:val>
                                            <p:strVal val="#ppt_h"/>
                                          </p:val>
                                        </p:tav>
                                      </p:tavLst>
                                    </p:anim>
                                    <p:animEffect transition="in" filter="fade">
                                      <p:cBhvr>
                                        <p:cTn id="848" dur="250"/>
                                        <p:tgtEl>
                                          <p:spTgt spid="148"/>
                                        </p:tgtEl>
                                      </p:cBhvr>
                                    </p:animEffect>
                                  </p:childTnLst>
                                </p:cTn>
                              </p:par>
                              <p:par>
                                <p:cTn id="849" presetID="53" presetClass="entr" presetSubtype="16" fill="hold" grpId="0" nodeType="withEffect">
                                  <p:stCondLst>
                                    <p:cond delay="1500"/>
                                  </p:stCondLst>
                                  <p:childTnLst>
                                    <p:set>
                                      <p:cBhvr>
                                        <p:cTn id="850" dur="1" fill="hold">
                                          <p:stCondLst>
                                            <p:cond delay="0"/>
                                          </p:stCondLst>
                                        </p:cTn>
                                        <p:tgtEl>
                                          <p:spTgt spid="149"/>
                                        </p:tgtEl>
                                        <p:attrNameLst>
                                          <p:attrName>style.visibility</p:attrName>
                                        </p:attrNameLst>
                                      </p:cBhvr>
                                      <p:to>
                                        <p:strVal val="visible"/>
                                      </p:to>
                                    </p:set>
                                    <p:anim calcmode="lin" valueType="num">
                                      <p:cBhvr>
                                        <p:cTn id="851" dur="250" fill="hold"/>
                                        <p:tgtEl>
                                          <p:spTgt spid="149"/>
                                        </p:tgtEl>
                                        <p:attrNameLst>
                                          <p:attrName>ppt_w</p:attrName>
                                        </p:attrNameLst>
                                      </p:cBhvr>
                                      <p:tavLst>
                                        <p:tav tm="0">
                                          <p:val>
                                            <p:fltVal val="0"/>
                                          </p:val>
                                        </p:tav>
                                        <p:tav tm="100000">
                                          <p:val>
                                            <p:strVal val="#ppt_w"/>
                                          </p:val>
                                        </p:tav>
                                      </p:tavLst>
                                    </p:anim>
                                    <p:anim calcmode="lin" valueType="num">
                                      <p:cBhvr>
                                        <p:cTn id="852" dur="250" fill="hold"/>
                                        <p:tgtEl>
                                          <p:spTgt spid="149"/>
                                        </p:tgtEl>
                                        <p:attrNameLst>
                                          <p:attrName>ppt_h</p:attrName>
                                        </p:attrNameLst>
                                      </p:cBhvr>
                                      <p:tavLst>
                                        <p:tav tm="0">
                                          <p:val>
                                            <p:fltVal val="0"/>
                                          </p:val>
                                        </p:tav>
                                        <p:tav tm="100000">
                                          <p:val>
                                            <p:strVal val="#ppt_h"/>
                                          </p:val>
                                        </p:tav>
                                      </p:tavLst>
                                    </p:anim>
                                    <p:animEffect transition="in" filter="fade">
                                      <p:cBhvr>
                                        <p:cTn id="853" dur="250"/>
                                        <p:tgtEl>
                                          <p:spTgt spid="149"/>
                                        </p:tgtEl>
                                      </p:cBhvr>
                                    </p:animEffect>
                                  </p:childTnLst>
                                </p:cTn>
                              </p:par>
                              <p:par>
                                <p:cTn id="854" presetID="53" presetClass="entr" presetSubtype="16" fill="hold" grpId="0" nodeType="withEffect">
                                  <p:stCondLst>
                                    <p:cond delay="2500"/>
                                  </p:stCondLst>
                                  <p:childTnLst>
                                    <p:set>
                                      <p:cBhvr>
                                        <p:cTn id="855" dur="1" fill="hold">
                                          <p:stCondLst>
                                            <p:cond delay="0"/>
                                          </p:stCondLst>
                                        </p:cTn>
                                        <p:tgtEl>
                                          <p:spTgt spid="150"/>
                                        </p:tgtEl>
                                        <p:attrNameLst>
                                          <p:attrName>style.visibility</p:attrName>
                                        </p:attrNameLst>
                                      </p:cBhvr>
                                      <p:to>
                                        <p:strVal val="visible"/>
                                      </p:to>
                                    </p:set>
                                    <p:anim calcmode="lin" valueType="num">
                                      <p:cBhvr>
                                        <p:cTn id="856" dur="250" fill="hold"/>
                                        <p:tgtEl>
                                          <p:spTgt spid="150"/>
                                        </p:tgtEl>
                                        <p:attrNameLst>
                                          <p:attrName>ppt_w</p:attrName>
                                        </p:attrNameLst>
                                      </p:cBhvr>
                                      <p:tavLst>
                                        <p:tav tm="0">
                                          <p:val>
                                            <p:fltVal val="0"/>
                                          </p:val>
                                        </p:tav>
                                        <p:tav tm="100000">
                                          <p:val>
                                            <p:strVal val="#ppt_w"/>
                                          </p:val>
                                        </p:tav>
                                      </p:tavLst>
                                    </p:anim>
                                    <p:anim calcmode="lin" valueType="num">
                                      <p:cBhvr>
                                        <p:cTn id="857" dur="250" fill="hold"/>
                                        <p:tgtEl>
                                          <p:spTgt spid="150"/>
                                        </p:tgtEl>
                                        <p:attrNameLst>
                                          <p:attrName>ppt_h</p:attrName>
                                        </p:attrNameLst>
                                      </p:cBhvr>
                                      <p:tavLst>
                                        <p:tav tm="0">
                                          <p:val>
                                            <p:fltVal val="0"/>
                                          </p:val>
                                        </p:tav>
                                        <p:tav tm="100000">
                                          <p:val>
                                            <p:strVal val="#ppt_h"/>
                                          </p:val>
                                        </p:tav>
                                      </p:tavLst>
                                    </p:anim>
                                    <p:animEffect transition="in" filter="fade">
                                      <p:cBhvr>
                                        <p:cTn id="858" dur="250"/>
                                        <p:tgtEl>
                                          <p:spTgt spid="150"/>
                                        </p:tgtEl>
                                      </p:cBhvr>
                                    </p:animEffect>
                                  </p:childTnLst>
                                </p:cTn>
                              </p:par>
                              <p:par>
                                <p:cTn id="859" presetID="53" presetClass="entr" presetSubtype="16" fill="hold" nodeType="withEffect">
                                  <p:stCondLst>
                                    <p:cond delay="3500"/>
                                  </p:stCondLst>
                                  <p:childTnLst>
                                    <p:set>
                                      <p:cBhvr>
                                        <p:cTn id="860" dur="1" fill="hold">
                                          <p:stCondLst>
                                            <p:cond delay="0"/>
                                          </p:stCondLst>
                                        </p:cTn>
                                        <p:tgtEl>
                                          <p:spTgt spid="152"/>
                                        </p:tgtEl>
                                        <p:attrNameLst>
                                          <p:attrName>style.visibility</p:attrName>
                                        </p:attrNameLst>
                                      </p:cBhvr>
                                      <p:to>
                                        <p:strVal val="visible"/>
                                      </p:to>
                                    </p:set>
                                    <p:anim calcmode="lin" valueType="num">
                                      <p:cBhvr>
                                        <p:cTn id="861" dur="250" fill="hold"/>
                                        <p:tgtEl>
                                          <p:spTgt spid="152"/>
                                        </p:tgtEl>
                                        <p:attrNameLst>
                                          <p:attrName>ppt_w</p:attrName>
                                        </p:attrNameLst>
                                      </p:cBhvr>
                                      <p:tavLst>
                                        <p:tav tm="0">
                                          <p:val>
                                            <p:fltVal val="0"/>
                                          </p:val>
                                        </p:tav>
                                        <p:tav tm="100000">
                                          <p:val>
                                            <p:strVal val="#ppt_w"/>
                                          </p:val>
                                        </p:tav>
                                      </p:tavLst>
                                    </p:anim>
                                    <p:anim calcmode="lin" valueType="num">
                                      <p:cBhvr>
                                        <p:cTn id="862" dur="250" fill="hold"/>
                                        <p:tgtEl>
                                          <p:spTgt spid="152"/>
                                        </p:tgtEl>
                                        <p:attrNameLst>
                                          <p:attrName>ppt_h</p:attrName>
                                        </p:attrNameLst>
                                      </p:cBhvr>
                                      <p:tavLst>
                                        <p:tav tm="0">
                                          <p:val>
                                            <p:fltVal val="0"/>
                                          </p:val>
                                        </p:tav>
                                        <p:tav tm="100000">
                                          <p:val>
                                            <p:strVal val="#ppt_h"/>
                                          </p:val>
                                        </p:tav>
                                      </p:tavLst>
                                    </p:anim>
                                    <p:animEffect transition="in" filter="fade">
                                      <p:cBhvr>
                                        <p:cTn id="863" dur="250"/>
                                        <p:tgtEl>
                                          <p:spTgt spid="152"/>
                                        </p:tgtEl>
                                      </p:cBhvr>
                                    </p:animEffect>
                                  </p:childTnLst>
                                </p:cTn>
                              </p:par>
                              <p:par>
                                <p:cTn id="864" presetID="53" presetClass="entr" presetSubtype="16" fill="hold" nodeType="withEffect">
                                  <p:stCondLst>
                                    <p:cond delay="8000"/>
                                  </p:stCondLst>
                                  <p:childTnLst>
                                    <p:set>
                                      <p:cBhvr>
                                        <p:cTn id="865" dur="1" fill="hold">
                                          <p:stCondLst>
                                            <p:cond delay="0"/>
                                          </p:stCondLst>
                                        </p:cTn>
                                        <p:tgtEl>
                                          <p:spTgt spid="153"/>
                                        </p:tgtEl>
                                        <p:attrNameLst>
                                          <p:attrName>style.visibility</p:attrName>
                                        </p:attrNameLst>
                                      </p:cBhvr>
                                      <p:to>
                                        <p:strVal val="visible"/>
                                      </p:to>
                                    </p:set>
                                    <p:anim calcmode="lin" valueType="num">
                                      <p:cBhvr>
                                        <p:cTn id="866" dur="250" fill="hold"/>
                                        <p:tgtEl>
                                          <p:spTgt spid="153"/>
                                        </p:tgtEl>
                                        <p:attrNameLst>
                                          <p:attrName>ppt_w</p:attrName>
                                        </p:attrNameLst>
                                      </p:cBhvr>
                                      <p:tavLst>
                                        <p:tav tm="0">
                                          <p:val>
                                            <p:fltVal val="0"/>
                                          </p:val>
                                        </p:tav>
                                        <p:tav tm="100000">
                                          <p:val>
                                            <p:strVal val="#ppt_w"/>
                                          </p:val>
                                        </p:tav>
                                      </p:tavLst>
                                    </p:anim>
                                    <p:anim calcmode="lin" valueType="num">
                                      <p:cBhvr>
                                        <p:cTn id="867" dur="250" fill="hold"/>
                                        <p:tgtEl>
                                          <p:spTgt spid="153"/>
                                        </p:tgtEl>
                                        <p:attrNameLst>
                                          <p:attrName>ppt_h</p:attrName>
                                        </p:attrNameLst>
                                      </p:cBhvr>
                                      <p:tavLst>
                                        <p:tav tm="0">
                                          <p:val>
                                            <p:fltVal val="0"/>
                                          </p:val>
                                        </p:tav>
                                        <p:tav tm="100000">
                                          <p:val>
                                            <p:strVal val="#ppt_h"/>
                                          </p:val>
                                        </p:tav>
                                      </p:tavLst>
                                    </p:anim>
                                    <p:animEffect transition="in" filter="fade">
                                      <p:cBhvr>
                                        <p:cTn id="868" dur="250"/>
                                        <p:tgtEl>
                                          <p:spTgt spid="153"/>
                                        </p:tgtEl>
                                      </p:cBhvr>
                                    </p:animEffect>
                                  </p:childTnLst>
                                </p:cTn>
                              </p:par>
                              <p:par>
                                <p:cTn id="869" presetID="53" presetClass="entr" presetSubtype="16" fill="hold" grpId="0" nodeType="withEffect">
                                  <p:stCondLst>
                                    <p:cond delay="5500"/>
                                  </p:stCondLst>
                                  <p:childTnLst>
                                    <p:set>
                                      <p:cBhvr>
                                        <p:cTn id="870" dur="1" fill="hold">
                                          <p:stCondLst>
                                            <p:cond delay="0"/>
                                          </p:stCondLst>
                                        </p:cTn>
                                        <p:tgtEl>
                                          <p:spTgt spid="154"/>
                                        </p:tgtEl>
                                        <p:attrNameLst>
                                          <p:attrName>style.visibility</p:attrName>
                                        </p:attrNameLst>
                                      </p:cBhvr>
                                      <p:to>
                                        <p:strVal val="visible"/>
                                      </p:to>
                                    </p:set>
                                    <p:anim calcmode="lin" valueType="num">
                                      <p:cBhvr>
                                        <p:cTn id="871" dur="250" fill="hold"/>
                                        <p:tgtEl>
                                          <p:spTgt spid="154"/>
                                        </p:tgtEl>
                                        <p:attrNameLst>
                                          <p:attrName>ppt_w</p:attrName>
                                        </p:attrNameLst>
                                      </p:cBhvr>
                                      <p:tavLst>
                                        <p:tav tm="0">
                                          <p:val>
                                            <p:fltVal val="0"/>
                                          </p:val>
                                        </p:tav>
                                        <p:tav tm="100000">
                                          <p:val>
                                            <p:strVal val="#ppt_w"/>
                                          </p:val>
                                        </p:tav>
                                      </p:tavLst>
                                    </p:anim>
                                    <p:anim calcmode="lin" valueType="num">
                                      <p:cBhvr>
                                        <p:cTn id="872" dur="250" fill="hold"/>
                                        <p:tgtEl>
                                          <p:spTgt spid="154"/>
                                        </p:tgtEl>
                                        <p:attrNameLst>
                                          <p:attrName>ppt_h</p:attrName>
                                        </p:attrNameLst>
                                      </p:cBhvr>
                                      <p:tavLst>
                                        <p:tav tm="0">
                                          <p:val>
                                            <p:fltVal val="0"/>
                                          </p:val>
                                        </p:tav>
                                        <p:tav tm="100000">
                                          <p:val>
                                            <p:strVal val="#ppt_h"/>
                                          </p:val>
                                        </p:tav>
                                      </p:tavLst>
                                    </p:anim>
                                    <p:animEffect transition="in" filter="fade">
                                      <p:cBhvr>
                                        <p:cTn id="873" dur="250"/>
                                        <p:tgtEl>
                                          <p:spTgt spid="154"/>
                                        </p:tgtEl>
                                      </p:cBhvr>
                                    </p:animEffect>
                                  </p:childTnLst>
                                </p:cTn>
                              </p:par>
                              <p:par>
                                <p:cTn id="874" presetID="53" presetClass="entr" presetSubtype="16" fill="hold" grpId="0" nodeType="withEffect">
                                  <p:stCondLst>
                                    <p:cond delay="6500"/>
                                  </p:stCondLst>
                                  <p:childTnLst>
                                    <p:set>
                                      <p:cBhvr>
                                        <p:cTn id="875" dur="1" fill="hold">
                                          <p:stCondLst>
                                            <p:cond delay="0"/>
                                          </p:stCondLst>
                                        </p:cTn>
                                        <p:tgtEl>
                                          <p:spTgt spid="155"/>
                                        </p:tgtEl>
                                        <p:attrNameLst>
                                          <p:attrName>style.visibility</p:attrName>
                                        </p:attrNameLst>
                                      </p:cBhvr>
                                      <p:to>
                                        <p:strVal val="visible"/>
                                      </p:to>
                                    </p:set>
                                    <p:anim calcmode="lin" valueType="num">
                                      <p:cBhvr>
                                        <p:cTn id="876" dur="250" fill="hold"/>
                                        <p:tgtEl>
                                          <p:spTgt spid="155"/>
                                        </p:tgtEl>
                                        <p:attrNameLst>
                                          <p:attrName>ppt_w</p:attrName>
                                        </p:attrNameLst>
                                      </p:cBhvr>
                                      <p:tavLst>
                                        <p:tav tm="0">
                                          <p:val>
                                            <p:fltVal val="0"/>
                                          </p:val>
                                        </p:tav>
                                        <p:tav tm="100000">
                                          <p:val>
                                            <p:strVal val="#ppt_w"/>
                                          </p:val>
                                        </p:tav>
                                      </p:tavLst>
                                    </p:anim>
                                    <p:anim calcmode="lin" valueType="num">
                                      <p:cBhvr>
                                        <p:cTn id="877" dur="250" fill="hold"/>
                                        <p:tgtEl>
                                          <p:spTgt spid="155"/>
                                        </p:tgtEl>
                                        <p:attrNameLst>
                                          <p:attrName>ppt_h</p:attrName>
                                        </p:attrNameLst>
                                      </p:cBhvr>
                                      <p:tavLst>
                                        <p:tav tm="0">
                                          <p:val>
                                            <p:fltVal val="0"/>
                                          </p:val>
                                        </p:tav>
                                        <p:tav tm="100000">
                                          <p:val>
                                            <p:strVal val="#ppt_h"/>
                                          </p:val>
                                        </p:tav>
                                      </p:tavLst>
                                    </p:anim>
                                    <p:animEffect transition="in" filter="fade">
                                      <p:cBhvr>
                                        <p:cTn id="878" dur="250"/>
                                        <p:tgtEl>
                                          <p:spTgt spid="155"/>
                                        </p:tgtEl>
                                      </p:cBhvr>
                                    </p:animEffect>
                                  </p:childTnLst>
                                </p:cTn>
                              </p:par>
                              <p:par>
                                <p:cTn id="879" presetID="53" presetClass="entr" presetSubtype="16" fill="hold" grpId="0" nodeType="withEffect">
                                  <p:stCondLst>
                                    <p:cond delay="9500"/>
                                  </p:stCondLst>
                                  <p:childTnLst>
                                    <p:set>
                                      <p:cBhvr>
                                        <p:cTn id="880" dur="1" fill="hold">
                                          <p:stCondLst>
                                            <p:cond delay="0"/>
                                          </p:stCondLst>
                                        </p:cTn>
                                        <p:tgtEl>
                                          <p:spTgt spid="156"/>
                                        </p:tgtEl>
                                        <p:attrNameLst>
                                          <p:attrName>style.visibility</p:attrName>
                                        </p:attrNameLst>
                                      </p:cBhvr>
                                      <p:to>
                                        <p:strVal val="visible"/>
                                      </p:to>
                                    </p:set>
                                    <p:anim calcmode="lin" valueType="num">
                                      <p:cBhvr>
                                        <p:cTn id="881" dur="250" fill="hold"/>
                                        <p:tgtEl>
                                          <p:spTgt spid="156"/>
                                        </p:tgtEl>
                                        <p:attrNameLst>
                                          <p:attrName>ppt_w</p:attrName>
                                        </p:attrNameLst>
                                      </p:cBhvr>
                                      <p:tavLst>
                                        <p:tav tm="0">
                                          <p:val>
                                            <p:fltVal val="0"/>
                                          </p:val>
                                        </p:tav>
                                        <p:tav tm="100000">
                                          <p:val>
                                            <p:strVal val="#ppt_w"/>
                                          </p:val>
                                        </p:tav>
                                      </p:tavLst>
                                    </p:anim>
                                    <p:anim calcmode="lin" valueType="num">
                                      <p:cBhvr>
                                        <p:cTn id="882" dur="250" fill="hold"/>
                                        <p:tgtEl>
                                          <p:spTgt spid="156"/>
                                        </p:tgtEl>
                                        <p:attrNameLst>
                                          <p:attrName>ppt_h</p:attrName>
                                        </p:attrNameLst>
                                      </p:cBhvr>
                                      <p:tavLst>
                                        <p:tav tm="0">
                                          <p:val>
                                            <p:fltVal val="0"/>
                                          </p:val>
                                        </p:tav>
                                        <p:tav tm="100000">
                                          <p:val>
                                            <p:strVal val="#ppt_h"/>
                                          </p:val>
                                        </p:tav>
                                      </p:tavLst>
                                    </p:anim>
                                    <p:animEffect transition="in" filter="fade">
                                      <p:cBhvr>
                                        <p:cTn id="883" dur="250"/>
                                        <p:tgtEl>
                                          <p:spTgt spid="156"/>
                                        </p:tgtEl>
                                      </p:cBhvr>
                                    </p:animEffect>
                                  </p:childTnLst>
                                </p:cTn>
                              </p:par>
                              <p:par>
                                <p:cTn id="884" presetID="53" presetClass="entr" presetSubtype="16" fill="hold" nodeType="withEffect">
                                  <p:stCondLst>
                                    <p:cond delay="5000"/>
                                  </p:stCondLst>
                                  <p:childTnLst>
                                    <p:set>
                                      <p:cBhvr>
                                        <p:cTn id="885" dur="1" fill="hold">
                                          <p:stCondLst>
                                            <p:cond delay="0"/>
                                          </p:stCondLst>
                                        </p:cTn>
                                        <p:tgtEl>
                                          <p:spTgt spid="158"/>
                                        </p:tgtEl>
                                        <p:attrNameLst>
                                          <p:attrName>style.visibility</p:attrName>
                                        </p:attrNameLst>
                                      </p:cBhvr>
                                      <p:to>
                                        <p:strVal val="visible"/>
                                      </p:to>
                                    </p:set>
                                    <p:anim calcmode="lin" valueType="num">
                                      <p:cBhvr>
                                        <p:cTn id="886" dur="250" fill="hold"/>
                                        <p:tgtEl>
                                          <p:spTgt spid="158"/>
                                        </p:tgtEl>
                                        <p:attrNameLst>
                                          <p:attrName>ppt_w</p:attrName>
                                        </p:attrNameLst>
                                      </p:cBhvr>
                                      <p:tavLst>
                                        <p:tav tm="0">
                                          <p:val>
                                            <p:fltVal val="0"/>
                                          </p:val>
                                        </p:tav>
                                        <p:tav tm="100000">
                                          <p:val>
                                            <p:strVal val="#ppt_w"/>
                                          </p:val>
                                        </p:tav>
                                      </p:tavLst>
                                    </p:anim>
                                    <p:anim calcmode="lin" valueType="num">
                                      <p:cBhvr>
                                        <p:cTn id="887" dur="250" fill="hold"/>
                                        <p:tgtEl>
                                          <p:spTgt spid="158"/>
                                        </p:tgtEl>
                                        <p:attrNameLst>
                                          <p:attrName>ppt_h</p:attrName>
                                        </p:attrNameLst>
                                      </p:cBhvr>
                                      <p:tavLst>
                                        <p:tav tm="0">
                                          <p:val>
                                            <p:fltVal val="0"/>
                                          </p:val>
                                        </p:tav>
                                        <p:tav tm="100000">
                                          <p:val>
                                            <p:strVal val="#ppt_h"/>
                                          </p:val>
                                        </p:tav>
                                      </p:tavLst>
                                    </p:anim>
                                    <p:animEffect transition="in" filter="fade">
                                      <p:cBhvr>
                                        <p:cTn id="888" dur="250"/>
                                        <p:tgtEl>
                                          <p:spTgt spid="158"/>
                                        </p:tgtEl>
                                      </p:cBhvr>
                                    </p:animEffect>
                                  </p:childTnLst>
                                </p:cTn>
                              </p:par>
                              <p:par>
                                <p:cTn id="889" presetID="53" presetClass="entr" presetSubtype="16" fill="hold" nodeType="withEffect">
                                  <p:stCondLst>
                                    <p:cond delay="6000"/>
                                  </p:stCondLst>
                                  <p:childTnLst>
                                    <p:set>
                                      <p:cBhvr>
                                        <p:cTn id="890" dur="1" fill="hold">
                                          <p:stCondLst>
                                            <p:cond delay="0"/>
                                          </p:stCondLst>
                                        </p:cTn>
                                        <p:tgtEl>
                                          <p:spTgt spid="171"/>
                                        </p:tgtEl>
                                        <p:attrNameLst>
                                          <p:attrName>style.visibility</p:attrName>
                                        </p:attrNameLst>
                                      </p:cBhvr>
                                      <p:to>
                                        <p:strVal val="visible"/>
                                      </p:to>
                                    </p:set>
                                    <p:anim calcmode="lin" valueType="num">
                                      <p:cBhvr>
                                        <p:cTn id="891" dur="250" fill="hold"/>
                                        <p:tgtEl>
                                          <p:spTgt spid="171"/>
                                        </p:tgtEl>
                                        <p:attrNameLst>
                                          <p:attrName>ppt_w</p:attrName>
                                        </p:attrNameLst>
                                      </p:cBhvr>
                                      <p:tavLst>
                                        <p:tav tm="0">
                                          <p:val>
                                            <p:fltVal val="0"/>
                                          </p:val>
                                        </p:tav>
                                        <p:tav tm="100000">
                                          <p:val>
                                            <p:strVal val="#ppt_w"/>
                                          </p:val>
                                        </p:tav>
                                      </p:tavLst>
                                    </p:anim>
                                    <p:anim calcmode="lin" valueType="num">
                                      <p:cBhvr>
                                        <p:cTn id="892" dur="250" fill="hold"/>
                                        <p:tgtEl>
                                          <p:spTgt spid="171"/>
                                        </p:tgtEl>
                                        <p:attrNameLst>
                                          <p:attrName>ppt_h</p:attrName>
                                        </p:attrNameLst>
                                      </p:cBhvr>
                                      <p:tavLst>
                                        <p:tav tm="0">
                                          <p:val>
                                            <p:fltVal val="0"/>
                                          </p:val>
                                        </p:tav>
                                        <p:tav tm="100000">
                                          <p:val>
                                            <p:strVal val="#ppt_h"/>
                                          </p:val>
                                        </p:tav>
                                      </p:tavLst>
                                    </p:anim>
                                    <p:animEffect transition="in" filter="fade">
                                      <p:cBhvr>
                                        <p:cTn id="893" dur="250"/>
                                        <p:tgtEl>
                                          <p:spTgt spid="171"/>
                                        </p:tgtEl>
                                      </p:cBhvr>
                                    </p:animEffect>
                                  </p:childTnLst>
                                </p:cTn>
                              </p:par>
                              <p:par>
                                <p:cTn id="894" presetID="53" presetClass="entr" presetSubtype="16" fill="hold" nodeType="withEffect">
                                  <p:stCondLst>
                                    <p:cond delay="7500"/>
                                  </p:stCondLst>
                                  <p:childTnLst>
                                    <p:set>
                                      <p:cBhvr>
                                        <p:cTn id="895" dur="1" fill="hold">
                                          <p:stCondLst>
                                            <p:cond delay="0"/>
                                          </p:stCondLst>
                                        </p:cTn>
                                        <p:tgtEl>
                                          <p:spTgt spid="172"/>
                                        </p:tgtEl>
                                        <p:attrNameLst>
                                          <p:attrName>style.visibility</p:attrName>
                                        </p:attrNameLst>
                                      </p:cBhvr>
                                      <p:to>
                                        <p:strVal val="visible"/>
                                      </p:to>
                                    </p:set>
                                    <p:anim calcmode="lin" valueType="num">
                                      <p:cBhvr>
                                        <p:cTn id="896" dur="250" fill="hold"/>
                                        <p:tgtEl>
                                          <p:spTgt spid="172"/>
                                        </p:tgtEl>
                                        <p:attrNameLst>
                                          <p:attrName>ppt_w</p:attrName>
                                        </p:attrNameLst>
                                      </p:cBhvr>
                                      <p:tavLst>
                                        <p:tav tm="0">
                                          <p:val>
                                            <p:fltVal val="0"/>
                                          </p:val>
                                        </p:tav>
                                        <p:tav tm="100000">
                                          <p:val>
                                            <p:strVal val="#ppt_w"/>
                                          </p:val>
                                        </p:tav>
                                      </p:tavLst>
                                    </p:anim>
                                    <p:anim calcmode="lin" valueType="num">
                                      <p:cBhvr>
                                        <p:cTn id="897" dur="250" fill="hold"/>
                                        <p:tgtEl>
                                          <p:spTgt spid="172"/>
                                        </p:tgtEl>
                                        <p:attrNameLst>
                                          <p:attrName>ppt_h</p:attrName>
                                        </p:attrNameLst>
                                      </p:cBhvr>
                                      <p:tavLst>
                                        <p:tav tm="0">
                                          <p:val>
                                            <p:fltVal val="0"/>
                                          </p:val>
                                        </p:tav>
                                        <p:tav tm="100000">
                                          <p:val>
                                            <p:strVal val="#ppt_h"/>
                                          </p:val>
                                        </p:tav>
                                      </p:tavLst>
                                    </p:anim>
                                    <p:animEffect transition="in" filter="fade">
                                      <p:cBhvr>
                                        <p:cTn id="898" dur="250"/>
                                        <p:tgtEl>
                                          <p:spTgt spid="172"/>
                                        </p:tgtEl>
                                      </p:cBhvr>
                                    </p:animEffect>
                                  </p:childTnLst>
                                </p:cTn>
                              </p:par>
                              <p:par>
                                <p:cTn id="899" presetID="53" presetClass="entr" presetSubtype="16" fill="hold" grpId="0" nodeType="withEffect">
                                  <p:stCondLst>
                                    <p:cond delay="10500"/>
                                  </p:stCondLst>
                                  <p:childTnLst>
                                    <p:set>
                                      <p:cBhvr>
                                        <p:cTn id="900" dur="1" fill="hold">
                                          <p:stCondLst>
                                            <p:cond delay="0"/>
                                          </p:stCondLst>
                                        </p:cTn>
                                        <p:tgtEl>
                                          <p:spTgt spid="176"/>
                                        </p:tgtEl>
                                        <p:attrNameLst>
                                          <p:attrName>style.visibility</p:attrName>
                                        </p:attrNameLst>
                                      </p:cBhvr>
                                      <p:to>
                                        <p:strVal val="visible"/>
                                      </p:to>
                                    </p:set>
                                    <p:anim calcmode="lin" valueType="num">
                                      <p:cBhvr>
                                        <p:cTn id="901" dur="250" fill="hold"/>
                                        <p:tgtEl>
                                          <p:spTgt spid="176"/>
                                        </p:tgtEl>
                                        <p:attrNameLst>
                                          <p:attrName>ppt_w</p:attrName>
                                        </p:attrNameLst>
                                      </p:cBhvr>
                                      <p:tavLst>
                                        <p:tav tm="0">
                                          <p:val>
                                            <p:fltVal val="0"/>
                                          </p:val>
                                        </p:tav>
                                        <p:tav tm="100000">
                                          <p:val>
                                            <p:strVal val="#ppt_w"/>
                                          </p:val>
                                        </p:tav>
                                      </p:tavLst>
                                    </p:anim>
                                    <p:anim calcmode="lin" valueType="num">
                                      <p:cBhvr>
                                        <p:cTn id="902" dur="250" fill="hold"/>
                                        <p:tgtEl>
                                          <p:spTgt spid="176"/>
                                        </p:tgtEl>
                                        <p:attrNameLst>
                                          <p:attrName>ppt_h</p:attrName>
                                        </p:attrNameLst>
                                      </p:cBhvr>
                                      <p:tavLst>
                                        <p:tav tm="0">
                                          <p:val>
                                            <p:fltVal val="0"/>
                                          </p:val>
                                        </p:tav>
                                        <p:tav tm="100000">
                                          <p:val>
                                            <p:strVal val="#ppt_h"/>
                                          </p:val>
                                        </p:tav>
                                      </p:tavLst>
                                    </p:anim>
                                    <p:animEffect transition="in" filter="fade">
                                      <p:cBhvr>
                                        <p:cTn id="903" dur="250"/>
                                        <p:tgtEl>
                                          <p:spTgt spid="176"/>
                                        </p:tgtEl>
                                      </p:cBhvr>
                                    </p:animEffect>
                                  </p:childTnLst>
                                </p:cTn>
                              </p:par>
                              <p:par>
                                <p:cTn id="904" presetID="53" presetClass="entr" presetSubtype="16" fill="hold" nodeType="withEffect">
                                  <p:stCondLst>
                                    <p:cond delay="7000"/>
                                  </p:stCondLst>
                                  <p:childTnLst>
                                    <p:set>
                                      <p:cBhvr>
                                        <p:cTn id="905" dur="1" fill="hold">
                                          <p:stCondLst>
                                            <p:cond delay="0"/>
                                          </p:stCondLst>
                                        </p:cTn>
                                        <p:tgtEl>
                                          <p:spTgt spid="178"/>
                                        </p:tgtEl>
                                        <p:attrNameLst>
                                          <p:attrName>style.visibility</p:attrName>
                                        </p:attrNameLst>
                                      </p:cBhvr>
                                      <p:to>
                                        <p:strVal val="visible"/>
                                      </p:to>
                                    </p:set>
                                    <p:anim calcmode="lin" valueType="num">
                                      <p:cBhvr>
                                        <p:cTn id="906" dur="250" fill="hold"/>
                                        <p:tgtEl>
                                          <p:spTgt spid="178"/>
                                        </p:tgtEl>
                                        <p:attrNameLst>
                                          <p:attrName>ppt_w</p:attrName>
                                        </p:attrNameLst>
                                      </p:cBhvr>
                                      <p:tavLst>
                                        <p:tav tm="0">
                                          <p:val>
                                            <p:fltVal val="0"/>
                                          </p:val>
                                        </p:tav>
                                        <p:tav tm="100000">
                                          <p:val>
                                            <p:strVal val="#ppt_w"/>
                                          </p:val>
                                        </p:tav>
                                      </p:tavLst>
                                    </p:anim>
                                    <p:anim calcmode="lin" valueType="num">
                                      <p:cBhvr>
                                        <p:cTn id="907" dur="250" fill="hold"/>
                                        <p:tgtEl>
                                          <p:spTgt spid="178"/>
                                        </p:tgtEl>
                                        <p:attrNameLst>
                                          <p:attrName>ppt_h</p:attrName>
                                        </p:attrNameLst>
                                      </p:cBhvr>
                                      <p:tavLst>
                                        <p:tav tm="0">
                                          <p:val>
                                            <p:fltVal val="0"/>
                                          </p:val>
                                        </p:tav>
                                        <p:tav tm="100000">
                                          <p:val>
                                            <p:strVal val="#ppt_h"/>
                                          </p:val>
                                        </p:tav>
                                      </p:tavLst>
                                    </p:anim>
                                    <p:animEffect transition="in" filter="fade">
                                      <p:cBhvr>
                                        <p:cTn id="908" dur="250"/>
                                        <p:tgtEl>
                                          <p:spTgt spid="178"/>
                                        </p:tgtEl>
                                      </p:cBhvr>
                                    </p:animEffect>
                                  </p:childTnLst>
                                </p:cTn>
                              </p:par>
                              <p:par>
                                <p:cTn id="909" presetID="53" presetClass="entr" presetSubtype="16" fill="hold" nodeType="withEffect">
                                  <p:stCondLst>
                                    <p:cond delay="11500"/>
                                  </p:stCondLst>
                                  <p:childTnLst>
                                    <p:set>
                                      <p:cBhvr>
                                        <p:cTn id="910" dur="1" fill="hold">
                                          <p:stCondLst>
                                            <p:cond delay="0"/>
                                          </p:stCondLst>
                                        </p:cTn>
                                        <p:tgtEl>
                                          <p:spTgt spid="184"/>
                                        </p:tgtEl>
                                        <p:attrNameLst>
                                          <p:attrName>style.visibility</p:attrName>
                                        </p:attrNameLst>
                                      </p:cBhvr>
                                      <p:to>
                                        <p:strVal val="visible"/>
                                      </p:to>
                                    </p:set>
                                    <p:anim calcmode="lin" valueType="num">
                                      <p:cBhvr>
                                        <p:cTn id="911" dur="250" fill="hold"/>
                                        <p:tgtEl>
                                          <p:spTgt spid="184"/>
                                        </p:tgtEl>
                                        <p:attrNameLst>
                                          <p:attrName>ppt_w</p:attrName>
                                        </p:attrNameLst>
                                      </p:cBhvr>
                                      <p:tavLst>
                                        <p:tav tm="0">
                                          <p:val>
                                            <p:fltVal val="0"/>
                                          </p:val>
                                        </p:tav>
                                        <p:tav tm="100000">
                                          <p:val>
                                            <p:strVal val="#ppt_w"/>
                                          </p:val>
                                        </p:tav>
                                      </p:tavLst>
                                    </p:anim>
                                    <p:anim calcmode="lin" valueType="num">
                                      <p:cBhvr>
                                        <p:cTn id="912" dur="250" fill="hold"/>
                                        <p:tgtEl>
                                          <p:spTgt spid="184"/>
                                        </p:tgtEl>
                                        <p:attrNameLst>
                                          <p:attrName>ppt_h</p:attrName>
                                        </p:attrNameLst>
                                      </p:cBhvr>
                                      <p:tavLst>
                                        <p:tav tm="0">
                                          <p:val>
                                            <p:fltVal val="0"/>
                                          </p:val>
                                        </p:tav>
                                        <p:tav tm="100000">
                                          <p:val>
                                            <p:strVal val="#ppt_h"/>
                                          </p:val>
                                        </p:tav>
                                      </p:tavLst>
                                    </p:anim>
                                    <p:animEffect transition="in" filter="fade">
                                      <p:cBhvr>
                                        <p:cTn id="913" dur="250"/>
                                        <p:tgtEl>
                                          <p:spTgt spid="184"/>
                                        </p:tgtEl>
                                      </p:cBhvr>
                                    </p:animEffect>
                                  </p:childTnLst>
                                </p:cTn>
                              </p:par>
                              <p:par>
                                <p:cTn id="914" presetID="53" presetClass="entr" presetSubtype="16" fill="hold" nodeType="withEffect">
                                  <p:stCondLst>
                                    <p:cond delay="11000"/>
                                  </p:stCondLst>
                                  <p:childTnLst>
                                    <p:set>
                                      <p:cBhvr>
                                        <p:cTn id="915" dur="1" fill="hold">
                                          <p:stCondLst>
                                            <p:cond delay="0"/>
                                          </p:stCondLst>
                                        </p:cTn>
                                        <p:tgtEl>
                                          <p:spTgt spid="189"/>
                                        </p:tgtEl>
                                        <p:attrNameLst>
                                          <p:attrName>style.visibility</p:attrName>
                                        </p:attrNameLst>
                                      </p:cBhvr>
                                      <p:to>
                                        <p:strVal val="visible"/>
                                      </p:to>
                                    </p:set>
                                    <p:anim calcmode="lin" valueType="num">
                                      <p:cBhvr>
                                        <p:cTn id="916" dur="250" fill="hold"/>
                                        <p:tgtEl>
                                          <p:spTgt spid="189"/>
                                        </p:tgtEl>
                                        <p:attrNameLst>
                                          <p:attrName>ppt_w</p:attrName>
                                        </p:attrNameLst>
                                      </p:cBhvr>
                                      <p:tavLst>
                                        <p:tav tm="0">
                                          <p:val>
                                            <p:fltVal val="0"/>
                                          </p:val>
                                        </p:tav>
                                        <p:tav tm="100000">
                                          <p:val>
                                            <p:strVal val="#ppt_w"/>
                                          </p:val>
                                        </p:tav>
                                      </p:tavLst>
                                    </p:anim>
                                    <p:anim calcmode="lin" valueType="num">
                                      <p:cBhvr>
                                        <p:cTn id="917" dur="250" fill="hold"/>
                                        <p:tgtEl>
                                          <p:spTgt spid="189"/>
                                        </p:tgtEl>
                                        <p:attrNameLst>
                                          <p:attrName>ppt_h</p:attrName>
                                        </p:attrNameLst>
                                      </p:cBhvr>
                                      <p:tavLst>
                                        <p:tav tm="0">
                                          <p:val>
                                            <p:fltVal val="0"/>
                                          </p:val>
                                        </p:tav>
                                        <p:tav tm="100000">
                                          <p:val>
                                            <p:strVal val="#ppt_h"/>
                                          </p:val>
                                        </p:tav>
                                      </p:tavLst>
                                    </p:anim>
                                    <p:animEffect transition="in" filter="fade">
                                      <p:cBhvr>
                                        <p:cTn id="918" dur="250"/>
                                        <p:tgtEl>
                                          <p:spTgt spid="189"/>
                                        </p:tgtEl>
                                      </p:cBhvr>
                                    </p:animEffect>
                                  </p:childTnLst>
                                </p:cTn>
                              </p:par>
                              <p:par>
                                <p:cTn id="919" presetID="53" presetClass="entr" presetSubtype="16" fill="hold" nodeType="withEffect">
                                  <p:stCondLst>
                                    <p:cond delay="3000"/>
                                  </p:stCondLst>
                                  <p:childTnLst>
                                    <p:set>
                                      <p:cBhvr>
                                        <p:cTn id="920" dur="1" fill="hold">
                                          <p:stCondLst>
                                            <p:cond delay="0"/>
                                          </p:stCondLst>
                                        </p:cTn>
                                        <p:tgtEl>
                                          <p:spTgt spid="192"/>
                                        </p:tgtEl>
                                        <p:attrNameLst>
                                          <p:attrName>style.visibility</p:attrName>
                                        </p:attrNameLst>
                                      </p:cBhvr>
                                      <p:to>
                                        <p:strVal val="visible"/>
                                      </p:to>
                                    </p:set>
                                    <p:anim calcmode="lin" valueType="num">
                                      <p:cBhvr>
                                        <p:cTn id="921" dur="250" fill="hold"/>
                                        <p:tgtEl>
                                          <p:spTgt spid="192"/>
                                        </p:tgtEl>
                                        <p:attrNameLst>
                                          <p:attrName>ppt_w</p:attrName>
                                        </p:attrNameLst>
                                      </p:cBhvr>
                                      <p:tavLst>
                                        <p:tav tm="0">
                                          <p:val>
                                            <p:fltVal val="0"/>
                                          </p:val>
                                        </p:tav>
                                        <p:tav tm="100000">
                                          <p:val>
                                            <p:strVal val="#ppt_w"/>
                                          </p:val>
                                        </p:tav>
                                      </p:tavLst>
                                    </p:anim>
                                    <p:anim calcmode="lin" valueType="num">
                                      <p:cBhvr>
                                        <p:cTn id="922" dur="250" fill="hold"/>
                                        <p:tgtEl>
                                          <p:spTgt spid="192"/>
                                        </p:tgtEl>
                                        <p:attrNameLst>
                                          <p:attrName>ppt_h</p:attrName>
                                        </p:attrNameLst>
                                      </p:cBhvr>
                                      <p:tavLst>
                                        <p:tav tm="0">
                                          <p:val>
                                            <p:fltVal val="0"/>
                                          </p:val>
                                        </p:tav>
                                        <p:tav tm="100000">
                                          <p:val>
                                            <p:strVal val="#ppt_h"/>
                                          </p:val>
                                        </p:tav>
                                      </p:tavLst>
                                    </p:anim>
                                    <p:animEffect transition="in" filter="fade">
                                      <p:cBhvr>
                                        <p:cTn id="923" dur="250"/>
                                        <p:tgtEl>
                                          <p:spTgt spid="192"/>
                                        </p:tgtEl>
                                      </p:cBhvr>
                                    </p:animEffect>
                                  </p:childTnLst>
                                </p:cTn>
                              </p:par>
                              <p:par>
                                <p:cTn id="924" presetID="53" presetClass="entr" presetSubtype="16" fill="hold" nodeType="withEffect">
                                  <p:stCondLst>
                                    <p:cond delay="4000"/>
                                  </p:stCondLst>
                                  <p:childTnLst>
                                    <p:set>
                                      <p:cBhvr>
                                        <p:cTn id="925" dur="1" fill="hold">
                                          <p:stCondLst>
                                            <p:cond delay="0"/>
                                          </p:stCondLst>
                                        </p:cTn>
                                        <p:tgtEl>
                                          <p:spTgt spid="193"/>
                                        </p:tgtEl>
                                        <p:attrNameLst>
                                          <p:attrName>style.visibility</p:attrName>
                                        </p:attrNameLst>
                                      </p:cBhvr>
                                      <p:to>
                                        <p:strVal val="visible"/>
                                      </p:to>
                                    </p:set>
                                    <p:anim calcmode="lin" valueType="num">
                                      <p:cBhvr>
                                        <p:cTn id="926" dur="250" fill="hold"/>
                                        <p:tgtEl>
                                          <p:spTgt spid="193"/>
                                        </p:tgtEl>
                                        <p:attrNameLst>
                                          <p:attrName>ppt_w</p:attrName>
                                        </p:attrNameLst>
                                      </p:cBhvr>
                                      <p:tavLst>
                                        <p:tav tm="0">
                                          <p:val>
                                            <p:fltVal val="0"/>
                                          </p:val>
                                        </p:tav>
                                        <p:tav tm="100000">
                                          <p:val>
                                            <p:strVal val="#ppt_w"/>
                                          </p:val>
                                        </p:tav>
                                      </p:tavLst>
                                    </p:anim>
                                    <p:anim calcmode="lin" valueType="num">
                                      <p:cBhvr>
                                        <p:cTn id="927" dur="250" fill="hold"/>
                                        <p:tgtEl>
                                          <p:spTgt spid="193"/>
                                        </p:tgtEl>
                                        <p:attrNameLst>
                                          <p:attrName>ppt_h</p:attrName>
                                        </p:attrNameLst>
                                      </p:cBhvr>
                                      <p:tavLst>
                                        <p:tav tm="0">
                                          <p:val>
                                            <p:fltVal val="0"/>
                                          </p:val>
                                        </p:tav>
                                        <p:tav tm="100000">
                                          <p:val>
                                            <p:strVal val="#ppt_h"/>
                                          </p:val>
                                        </p:tav>
                                      </p:tavLst>
                                    </p:anim>
                                    <p:animEffect transition="in" filter="fade">
                                      <p:cBhvr>
                                        <p:cTn id="928" dur="250"/>
                                        <p:tgtEl>
                                          <p:spTgt spid="193"/>
                                        </p:tgtEl>
                                      </p:cBhvr>
                                    </p:animEffect>
                                  </p:childTnLst>
                                </p:cTn>
                              </p:par>
                              <p:par>
                                <p:cTn id="929" presetID="53" presetClass="entr" presetSubtype="16" fill="hold" nodeType="withEffect">
                                  <p:stCondLst>
                                    <p:cond delay="4500"/>
                                  </p:stCondLst>
                                  <p:childTnLst>
                                    <p:set>
                                      <p:cBhvr>
                                        <p:cTn id="930" dur="1" fill="hold">
                                          <p:stCondLst>
                                            <p:cond delay="0"/>
                                          </p:stCondLst>
                                        </p:cTn>
                                        <p:tgtEl>
                                          <p:spTgt spid="196"/>
                                        </p:tgtEl>
                                        <p:attrNameLst>
                                          <p:attrName>style.visibility</p:attrName>
                                        </p:attrNameLst>
                                      </p:cBhvr>
                                      <p:to>
                                        <p:strVal val="visible"/>
                                      </p:to>
                                    </p:set>
                                    <p:anim calcmode="lin" valueType="num">
                                      <p:cBhvr>
                                        <p:cTn id="931" dur="250" fill="hold"/>
                                        <p:tgtEl>
                                          <p:spTgt spid="196"/>
                                        </p:tgtEl>
                                        <p:attrNameLst>
                                          <p:attrName>ppt_w</p:attrName>
                                        </p:attrNameLst>
                                      </p:cBhvr>
                                      <p:tavLst>
                                        <p:tav tm="0">
                                          <p:val>
                                            <p:fltVal val="0"/>
                                          </p:val>
                                        </p:tav>
                                        <p:tav tm="100000">
                                          <p:val>
                                            <p:strVal val="#ppt_w"/>
                                          </p:val>
                                        </p:tav>
                                      </p:tavLst>
                                    </p:anim>
                                    <p:anim calcmode="lin" valueType="num">
                                      <p:cBhvr>
                                        <p:cTn id="932" dur="250" fill="hold"/>
                                        <p:tgtEl>
                                          <p:spTgt spid="196"/>
                                        </p:tgtEl>
                                        <p:attrNameLst>
                                          <p:attrName>ppt_h</p:attrName>
                                        </p:attrNameLst>
                                      </p:cBhvr>
                                      <p:tavLst>
                                        <p:tav tm="0">
                                          <p:val>
                                            <p:fltVal val="0"/>
                                          </p:val>
                                        </p:tav>
                                        <p:tav tm="100000">
                                          <p:val>
                                            <p:strVal val="#ppt_h"/>
                                          </p:val>
                                        </p:tav>
                                      </p:tavLst>
                                    </p:anim>
                                    <p:animEffect transition="in" filter="fade">
                                      <p:cBhvr>
                                        <p:cTn id="933" dur="250"/>
                                        <p:tgtEl>
                                          <p:spTgt spid="196"/>
                                        </p:tgtEl>
                                      </p:cBhvr>
                                    </p:animEffect>
                                  </p:childTnLst>
                                </p:cTn>
                              </p:par>
                              <p:par>
                                <p:cTn id="934" presetID="53" presetClass="entr" presetSubtype="16" fill="hold" grpId="0" nodeType="withEffect">
                                  <p:stCondLst>
                                    <p:cond delay="8500"/>
                                  </p:stCondLst>
                                  <p:childTnLst>
                                    <p:set>
                                      <p:cBhvr>
                                        <p:cTn id="935" dur="1" fill="hold">
                                          <p:stCondLst>
                                            <p:cond delay="0"/>
                                          </p:stCondLst>
                                        </p:cTn>
                                        <p:tgtEl>
                                          <p:spTgt spid="198"/>
                                        </p:tgtEl>
                                        <p:attrNameLst>
                                          <p:attrName>style.visibility</p:attrName>
                                        </p:attrNameLst>
                                      </p:cBhvr>
                                      <p:to>
                                        <p:strVal val="visible"/>
                                      </p:to>
                                    </p:set>
                                    <p:anim calcmode="lin" valueType="num">
                                      <p:cBhvr>
                                        <p:cTn id="936" dur="250" fill="hold"/>
                                        <p:tgtEl>
                                          <p:spTgt spid="198"/>
                                        </p:tgtEl>
                                        <p:attrNameLst>
                                          <p:attrName>ppt_w</p:attrName>
                                        </p:attrNameLst>
                                      </p:cBhvr>
                                      <p:tavLst>
                                        <p:tav tm="0">
                                          <p:val>
                                            <p:fltVal val="0"/>
                                          </p:val>
                                        </p:tav>
                                        <p:tav tm="100000">
                                          <p:val>
                                            <p:strVal val="#ppt_w"/>
                                          </p:val>
                                        </p:tav>
                                      </p:tavLst>
                                    </p:anim>
                                    <p:anim calcmode="lin" valueType="num">
                                      <p:cBhvr>
                                        <p:cTn id="937" dur="250" fill="hold"/>
                                        <p:tgtEl>
                                          <p:spTgt spid="198"/>
                                        </p:tgtEl>
                                        <p:attrNameLst>
                                          <p:attrName>ppt_h</p:attrName>
                                        </p:attrNameLst>
                                      </p:cBhvr>
                                      <p:tavLst>
                                        <p:tav tm="0">
                                          <p:val>
                                            <p:fltVal val="0"/>
                                          </p:val>
                                        </p:tav>
                                        <p:tav tm="100000">
                                          <p:val>
                                            <p:strVal val="#ppt_h"/>
                                          </p:val>
                                        </p:tav>
                                      </p:tavLst>
                                    </p:anim>
                                    <p:animEffect transition="in" filter="fade">
                                      <p:cBhvr>
                                        <p:cTn id="938" dur="250"/>
                                        <p:tgtEl>
                                          <p:spTgt spid="198"/>
                                        </p:tgtEl>
                                      </p:cBhvr>
                                    </p:animEffect>
                                  </p:childTnLst>
                                </p:cTn>
                              </p:par>
                              <p:par>
                                <p:cTn id="939" presetID="53" presetClass="entr" presetSubtype="16" fill="hold" nodeType="withEffect">
                                  <p:stCondLst>
                                    <p:cond delay="9000"/>
                                  </p:stCondLst>
                                  <p:childTnLst>
                                    <p:set>
                                      <p:cBhvr>
                                        <p:cTn id="940" dur="1" fill="hold">
                                          <p:stCondLst>
                                            <p:cond delay="0"/>
                                          </p:stCondLst>
                                        </p:cTn>
                                        <p:tgtEl>
                                          <p:spTgt spid="201"/>
                                        </p:tgtEl>
                                        <p:attrNameLst>
                                          <p:attrName>style.visibility</p:attrName>
                                        </p:attrNameLst>
                                      </p:cBhvr>
                                      <p:to>
                                        <p:strVal val="visible"/>
                                      </p:to>
                                    </p:set>
                                    <p:anim calcmode="lin" valueType="num">
                                      <p:cBhvr>
                                        <p:cTn id="941" dur="250" fill="hold"/>
                                        <p:tgtEl>
                                          <p:spTgt spid="201"/>
                                        </p:tgtEl>
                                        <p:attrNameLst>
                                          <p:attrName>ppt_w</p:attrName>
                                        </p:attrNameLst>
                                      </p:cBhvr>
                                      <p:tavLst>
                                        <p:tav tm="0">
                                          <p:val>
                                            <p:fltVal val="0"/>
                                          </p:val>
                                        </p:tav>
                                        <p:tav tm="100000">
                                          <p:val>
                                            <p:strVal val="#ppt_w"/>
                                          </p:val>
                                        </p:tav>
                                      </p:tavLst>
                                    </p:anim>
                                    <p:anim calcmode="lin" valueType="num">
                                      <p:cBhvr>
                                        <p:cTn id="942" dur="250" fill="hold"/>
                                        <p:tgtEl>
                                          <p:spTgt spid="201"/>
                                        </p:tgtEl>
                                        <p:attrNameLst>
                                          <p:attrName>ppt_h</p:attrName>
                                        </p:attrNameLst>
                                      </p:cBhvr>
                                      <p:tavLst>
                                        <p:tav tm="0">
                                          <p:val>
                                            <p:fltVal val="0"/>
                                          </p:val>
                                        </p:tav>
                                        <p:tav tm="100000">
                                          <p:val>
                                            <p:strVal val="#ppt_h"/>
                                          </p:val>
                                        </p:tav>
                                      </p:tavLst>
                                    </p:anim>
                                    <p:animEffect transition="in" filter="fade">
                                      <p:cBhvr>
                                        <p:cTn id="943" dur="250"/>
                                        <p:tgtEl>
                                          <p:spTgt spid="201"/>
                                        </p:tgtEl>
                                      </p:cBhvr>
                                    </p:animEffect>
                                  </p:childTnLst>
                                </p:cTn>
                              </p:par>
                              <p:par>
                                <p:cTn id="944" presetID="53" presetClass="entr" presetSubtype="16" fill="hold" nodeType="withEffect">
                                  <p:stCondLst>
                                    <p:cond delay="10000"/>
                                  </p:stCondLst>
                                  <p:childTnLst>
                                    <p:set>
                                      <p:cBhvr>
                                        <p:cTn id="945" dur="1" fill="hold">
                                          <p:stCondLst>
                                            <p:cond delay="0"/>
                                          </p:stCondLst>
                                        </p:cTn>
                                        <p:tgtEl>
                                          <p:spTgt spid="216"/>
                                        </p:tgtEl>
                                        <p:attrNameLst>
                                          <p:attrName>style.visibility</p:attrName>
                                        </p:attrNameLst>
                                      </p:cBhvr>
                                      <p:to>
                                        <p:strVal val="visible"/>
                                      </p:to>
                                    </p:set>
                                    <p:anim calcmode="lin" valueType="num">
                                      <p:cBhvr>
                                        <p:cTn id="946" dur="250" fill="hold"/>
                                        <p:tgtEl>
                                          <p:spTgt spid="216"/>
                                        </p:tgtEl>
                                        <p:attrNameLst>
                                          <p:attrName>ppt_w</p:attrName>
                                        </p:attrNameLst>
                                      </p:cBhvr>
                                      <p:tavLst>
                                        <p:tav tm="0">
                                          <p:val>
                                            <p:fltVal val="0"/>
                                          </p:val>
                                        </p:tav>
                                        <p:tav tm="100000">
                                          <p:val>
                                            <p:strVal val="#ppt_w"/>
                                          </p:val>
                                        </p:tav>
                                      </p:tavLst>
                                    </p:anim>
                                    <p:anim calcmode="lin" valueType="num">
                                      <p:cBhvr>
                                        <p:cTn id="947" dur="250" fill="hold"/>
                                        <p:tgtEl>
                                          <p:spTgt spid="216"/>
                                        </p:tgtEl>
                                        <p:attrNameLst>
                                          <p:attrName>ppt_h</p:attrName>
                                        </p:attrNameLst>
                                      </p:cBhvr>
                                      <p:tavLst>
                                        <p:tav tm="0">
                                          <p:val>
                                            <p:fltVal val="0"/>
                                          </p:val>
                                        </p:tav>
                                        <p:tav tm="100000">
                                          <p:val>
                                            <p:strVal val="#ppt_h"/>
                                          </p:val>
                                        </p:tav>
                                      </p:tavLst>
                                    </p:anim>
                                    <p:animEffect transition="in" filter="fade">
                                      <p:cBhvr>
                                        <p:cTn id="948" dur="250"/>
                                        <p:tgtEl>
                                          <p:spTgt spid="216"/>
                                        </p:tgtEl>
                                      </p:cBhvr>
                                    </p:animEffect>
                                  </p:childTnLst>
                                </p:cTn>
                              </p:par>
                              <p:par>
                                <p:cTn id="949" presetID="53" presetClass="entr" presetSubtype="16" fill="hold" grpId="0" nodeType="withEffect">
                                  <p:stCondLst>
                                    <p:cond delay="0"/>
                                  </p:stCondLst>
                                  <p:childTnLst>
                                    <p:set>
                                      <p:cBhvr>
                                        <p:cTn id="950" dur="1" fill="hold">
                                          <p:stCondLst>
                                            <p:cond delay="0"/>
                                          </p:stCondLst>
                                        </p:cTn>
                                        <p:tgtEl>
                                          <p:spTgt spid="128"/>
                                        </p:tgtEl>
                                        <p:attrNameLst>
                                          <p:attrName>style.visibility</p:attrName>
                                        </p:attrNameLst>
                                      </p:cBhvr>
                                      <p:to>
                                        <p:strVal val="visible"/>
                                      </p:to>
                                    </p:set>
                                    <p:anim calcmode="lin" valueType="num">
                                      <p:cBhvr>
                                        <p:cTn id="951" dur="250" fill="hold"/>
                                        <p:tgtEl>
                                          <p:spTgt spid="128"/>
                                        </p:tgtEl>
                                        <p:attrNameLst>
                                          <p:attrName>ppt_w</p:attrName>
                                        </p:attrNameLst>
                                      </p:cBhvr>
                                      <p:tavLst>
                                        <p:tav tm="0">
                                          <p:val>
                                            <p:fltVal val="0"/>
                                          </p:val>
                                        </p:tav>
                                        <p:tav tm="100000">
                                          <p:val>
                                            <p:strVal val="#ppt_w"/>
                                          </p:val>
                                        </p:tav>
                                      </p:tavLst>
                                    </p:anim>
                                    <p:anim calcmode="lin" valueType="num">
                                      <p:cBhvr>
                                        <p:cTn id="952" dur="250" fill="hold"/>
                                        <p:tgtEl>
                                          <p:spTgt spid="128"/>
                                        </p:tgtEl>
                                        <p:attrNameLst>
                                          <p:attrName>ppt_h</p:attrName>
                                        </p:attrNameLst>
                                      </p:cBhvr>
                                      <p:tavLst>
                                        <p:tav tm="0">
                                          <p:val>
                                            <p:fltVal val="0"/>
                                          </p:val>
                                        </p:tav>
                                        <p:tav tm="100000">
                                          <p:val>
                                            <p:strVal val="#ppt_h"/>
                                          </p:val>
                                        </p:tav>
                                      </p:tavLst>
                                    </p:anim>
                                    <p:animEffect transition="in" filter="fade">
                                      <p:cBhvr>
                                        <p:cTn id="953" dur="250"/>
                                        <p:tgtEl>
                                          <p:spTgt spid="128"/>
                                        </p:tgtEl>
                                      </p:cBhvr>
                                    </p:animEffect>
                                  </p:childTnLst>
                                </p:cTn>
                              </p:par>
                              <p:par>
                                <p:cTn id="954" presetID="53" presetClass="entr" presetSubtype="16" fill="hold" grpId="0" nodeType="withEffect">
                                  <p:stCondLst>
                                    <p:cond delay="1000"/>
                                  </p:stCondLst>
                                  <p:childTnLst>
                                    <p:set>
                                      <p:cBhvr>
                                        <p:cTn id="955" dur="1" fill="hold">
                                          <p:stCondLst>
                                            <p:cond delay="0"/>
                                          </p:stCondLst>
                                        </p:cTn>
                                        <p:tgtEl>
                                          <p:spTgt spid="129"/>
                                        </p:tgtEl>
                                        <p:attrNameLst>
                                          <p:attrName>style.visibility</p:attrName>
                                        </p:attrNameLst>
                                      </p:cBhvr>
                                      <p:to>
                                        <p:strVal val="visible"/>
                                      </p:to>
                                    </p:set>
                                    <p:anim calcmode="lin" valueType="num">
                                      <p:cBhvr>
                                        <p:cTn id="956" dur="250" fill="hold"/>
                                        <p:tgtEl>
                                          <p:spTgt spid="129"/>
                                        </p:tgtEl>
                                        <p:attrNameLst>
                                          <p:attrName>ppt_w</p:attrName>
                                        </p:attrNameLst>
                                      </p:cBhvr>
                                      <p:tavLst>
                                        <p:tav tm="0">
                                          <p:val>
                                            <p:fltVal val="0"/>
                                          </p:val>
                                        </p:tav>
                                        <p:tav tm="100000">
                                          <p:val>
                                            <p:strVal val="#ppt_w"/>
                                          </p:val>
                                        </p:tav>
                                      </p:tavLst>
                                    </p:anim>
                                    <p:anim calcmode="lin" valueType="num">
                                      <p:cBhvr>
                                        <p:cTn id="957" dur="250" fill="hold"/>
                                        <p:tgtEl>
                                          <p:spTgt spid="129"/>
                                        </p:tgtEl>
                                        <p:attrNameLst>
                                          <p:attrName>ppt_h</p:attrName>
                                        </p:attrNameLst>
                                      </p:cBhvr>
                                      <p:tavLst>
                                        <p:tav tm="0">
                                          <p:val>
                                            <p:fltVal val="0"/>
                                          </p:val>
                                        </p:tav>
                                        <p:tav tm="100000">
                                          <p:val>
                                            <p:strVal val="#ppt_h"/>
                                          </p:val>
                                        </p:tav>
                                      </p:tavLst>
                                    </p:anim>
                                    <p:animEffect transition="in" filter="fade">
                                      <p:cBhvr>
                                        <p:cTn id="958" dur="250"/>
                                        <p:tgtEl>
                                          <p:spTgt spid="129"/>
                                        </p:tgtEl>
                                      </p:cBhvr>
                                    </p:animEffect>
                                  </p:childTnLst>
                                </p:cTn>
                              </p:par>
                              <p:par>
                                <p:cTn id="959" presetID="53" presetClass="entr" presetSubtype="16" fill="hold" grpId="0" nodeType="withEffect">
                                  <p:stCondLst>
                                    <p:cond delay="2000"/>
                                  </p:stCondLst>
                                  <p:childTnLst>
                                    <p:set>
                                      <p:cBhvr>
                                        <p:cTn id="960" dur="1" fill="hold">
                                          <p:stCondLst>
                                            <p:cond delay="0"/>
                                          </p:stCondLst>
                                        </p:cTn>
                                        <p:tgtEl>
                                          <p:spTgt spid="134"/>
                                        </p:tgtEl>
                                        <p:attrNameLst>
                                          <p:attrName>style.visibility</p:attrName>
                                        </p:attrNameLst>
                                      </p:cBhvr>
                                      <p:to>
                                        <p:strVal val="visible"/>
                                      </p:to>
                                    </p:set>
                                    <p:anim calcmode="lin" valueType="num">
                                      <p:cBhvr>
                                        <p:cTn id="961" dur="250" fill="hold"/>
                                        <p:tgtEl>
                                          <p:spTgt spid="134"/>
                                        </p:tgtEl>
                                        <p:attrNameLst>
                                          <p:attrName>ppt_w</p:attrName>
                                        </p:attrNameLst>
                                      </p:cBhvr>
                                      <p:tavLst>
                                        <p:tav tm="0">
                                          <p:val>
                                            <p:fltVal val="0"/>
                                          </p:val>
                                        </p:tav>
                                        <p:tav tm="100000">
                                          <p:val>
                                            <p:strVal val="#ppt_w"/>
                                          </p:val>
                                        </p:tav>
                                      </p:tavLst>
                                    </p:anim>
                                    <p:anim calcmode="lin" valueType="num">
                                      <p:cBhvr>
                                        <p:cTn id="962" dur="250" fill="hold"/>
                                        <p:tgtEl>
                                          <p:spTgt spid="134"/>
                                        </p:tgtEl>
                                        <p:attrNameLst>
                                          <p:attrName>ppt_h</p:attrName>
                                        </p:attrNameLst>
                                      </p:cBhvr>
                                      <p:tavLst>
                                        <p:tav tm="0">
                                          <p:val>
                                            <p:fltVal val="0"/>
                                          </p:val>
                                        </p:tav>
                                        <p:tav tm="100000">
                                          <p:val>
                                            <p:strVal val="#ppt_h"/>
                                          </p:val>
                                        </p:tav>
                                      </p:tavLst>
                                    </p:anim>
                                    <p:animEffect transition="in" filter="fade">
                                      <p:cBhvr>
                                        <p:cTn id="963" dur="250"/>
                                        <p:tgtEl>
                                          <p:spTgt spid="134"/>
                                        </p:tgtEl>
                                      </p:cBhvr>
                                    </p:animEffect>
                                  </p:childTnLst>
                                </p:cTn>
                              </p:par>
                            </p:childTnLst>
                          </p:cTn>
                        </p:par>
                      </p:childTnLst>
                    </p:cTn>
                  </p:par>
                  <p:par>
                    <p:cTn id="964" fill="hold">
                      <p:stCondLst>
                        <p:cond delay="indefinite"/>
                      </p:stCondLst>
                      <p:childTnLst>
                        <p:par>
                          <p:cTn id="965" fill="hold">
                            <p:stCondLst>
                              <p:cond delay="0"/>
                            </p:stCondLst>
                            <p:childTnLst>
                              <p:par>
                                <p:cTn id="966" presetID="53" presetClass="entr" presetSubtype="16" fill="hold" grpId="0" nodeType="clickEffect">
                                  <p:stCondLst>
                                    <p:cond delay="0"/>
                                  </p:stCondLst>
                                  <p:childTnLst>
                                    <p:set>
                                      <p:cBhvr>
                                        <p:cTn id="967" dur="1" fill="hold">
                                          <p:stCondLst>
                                            <p:cond delay="0"/>
                                          </p:stCondLst>
                                        </p:cTn>
                                        <p:tgtEl>
                                          <p:spTgt spid="212"/>
                                        </p:tgtEl>
                                        <p:attrNameLst>
                                          <p:attrName>style.visibility</p:attrName>
                                        </p:attrNameLst>
                                      </p:cBhvr>
                                      <p:to>
                                        <p:strVal val="visible"/>
                                      </p:to>
                                    </p:set>
                                    <p:anim calcmode="lin" valueType="num">
                                      <p:cBhvr>
                                        <p:cTn id="968" dur="250" fill="hold"/>
                                        <p:tgtEl>
                                          <p:spTgt spid="212"/>
                                        </p:tgtEl>
                                        <p:attrNameLst>
                                          <p:attrName>ppt_w</p:attrName>
                                        </p:attrNameLst>
                                      </p:cBhvr>
                                      <p:tavLst>
                                        <p:tav tm="0">
                                          <p:val>
                                            <p:fltVal val="0"/>
                                          </p:val>
                                        </p:tav>
                                        <p:tav tm="100000">
                                          <p:val>
                                            <p:strVal val="#ppt_w"/>
                                          </p:val>
                                        </p:tav>
                                      </p:tavLst>
                                    </p:anim>
                                    <p:anim calcmode="lin" valueType="num">
                                      <p:cBhvr>
                                        <p:cTn id="969" dur="250" fill="hold"/>
                                        <p:tgtEl>
                                          <p:spTgt spid="212"/>
                                        </p:tgtEl>
                                        <p:attrNameLst>
                                          <p:attrName>ppt_h</p:attrName>
                                        </p:attrNameLst>
                                      </p:cBhvr>
                                      <p:tavLst>
                                        <p:tav tm="0">
                                          <p:val>
                                            <p:fltVal val="0"/>
                                          </p:val>
                                        </p:tav>
                                        <p:tav tm="100000">
                                          <p:val>
                                            <p:strVal val="#ppt_h"/>
                                          </p:val>
                                        </p:tav>
                                      </p:tavLst>
                                    </p:anim>
                                    <p:animEffect transition="in" filter="fade">
                                      <p:cBhvr>
                                        <p:cTn id="970" dur="250"/>
                                        <p:tgtEl>
                                          <p:spTgt spid="212"/>
                                        </p:tgtEl>
                                      </p:cBhvr>
                                    </p:animEffect>
                                  </p:childTnLst>
                                </p:cTn>
                              </p:par>
                              <p:par>
                                <p:cTn id="971" presetID="53" presetClass="entr" presetSubtype="16" fill="hold" grpId="0" nodeType="withEffect">
                                  <p:stCondLst>
                                    <p:cond delay="500"/>
                                  </p:stCondLst>
                                  <p:childTnLst>
                                    <p:set>
                                      <p:cBhvr>
                                        <p:cTn id="972" dur="1" fill="hold">
                                          <p:stCondLst>
                                            <p:cond delay="0"/>
                                          </p:stCondLst>
                                        </p:cTn>
                                        <p:tgtEl>
                                          <p:spTgt spid="213"/>
                                        </p:tgtEl>
                                        <p:attrNameLst>
                                          <p:attrName>style.visibility</p:attrName>
                                        </p:attrNameLst>
                                      </p:cBhvr>
                                      <p:to>
                                        <p:strVal val="visible"/>
                                      </p:to>
                                    </p:set>
                                    <p:anim calcmode="lin" valueType="num">
                                      <p:cBhvr>
                                        <p:cTn id="973" dur="250" fill="hold"/>
                                        <p:tgtEl>
                                          <p:spTgt spid="213"/>
                                        </p:tgtEl>
                                        <p:attrNameLst>
                                          <p:attrName>ppt_w</p:attrName>
                                        </p:attrNameLst>
                                      </p:cBhvr>
                                      <p:tavLst>
                                        <p:tav tm="0">
                                          <p:val>
                                            <p:fltVal val="0"/>
                                          </p:val>
                                        </p:tav>
                                        <p:tav tm="100000">
                                          <p:val>
                                            <p:strVal val="#ppt_w"/>
                                          </p:val>
                                        </p:tav>
                                      </p:tavLst>
                                    </p:anim>
                                    <p:anim calcmode="lin" valueType="num">
                                      <p:cBhvr>
                                        <p:cTn id="974" dur="250" fill="hold"/>
                                        <p:tgtEl>
                                          <p:spTgt spid="213"/>
                                        </p:tgtEl>
                                        <p:attrNameLst>
                                          <p:attrName>ppt_h</p:attrName>
                                        </p:attrNameLst>
                                      </p:cBhvr>
                                      <p:tavLst>
                                        <p:tav tm="0">
                                          <p:val>
                                            <p:fltVal val="0"/>
                                          </p:val>
                                        </p:tav>
                                        <p:tav tm="100000">
                                          <p:val>
                                            <p:strVal val="#ppt_h"/>
                                          </p:val>
                                        </p:tav>
                                      </p:tavLst>
                                    </p:anim>
                                    <p:animEffect transition="in" filter="fade">
                                      <p:cBhvr>
                                        <p:cTn id="975" dur="250"/>
                                        <p:tgtEl>
                                          <p:spTgt spid="213"/>
                                        </p:tgtEl>
                                      </p:cBhvr>
                                    </p:animEffect>
                                  </p:childTnLst>
                                </p:cTn>
                              </p:par>
                              <p:par>
                                <p:cTn id="976" presetID="53" presetClass="entr" presetSubtype="16" fill="hold" grpId="0" nodeType="withEffect">
                                  <p:stCondLst>
                                    <p:cond delay="1000"/>
                                  </p:stCondLst>
                                  <p:childTnLst>
                                    <p:set>
                                      <p:cBhvr>
                                        <p:cTn id="977" dur="1" fill="hold">
                                          <p:stCondLst>
                                            <p:cond delay="0"/>
                                          </p:stCondLst>
                                        </p:cTn>
                                        <p:tgtEl>
                                          <p:spTgt spid="214"/>
                                        </p:tgtEl>
                                        <p:attrNameLst>
                                          <p:attrName>style.visibility</p:attrName>
                                        </p:attrNameLst>
                                      </p:cBhvr>
                                      <p:to>
                                        <p:strVal val="visible"/>
                                      </p:to>
                                    </p:set>
                                    <p:anim calcmode="lin" valueType="num">
                                      <p:cBhvr>
                                        <p:cTn id="978" dur="250" fill="hold"/>
                                        <p:tgtEl>
                                          <p:spTgt spid="214"/>
                                        </p:tgtEl>
                                        <p:attrNameLst>
                                          <p:attrName>ppt_w</p:attrName>
                                        </p:attrNameLst>
                                      </p:cBhvr>
                                      <p:tavLst>
                                        <p:tav tm="0">
                                          <p:val>
                                            <p:fltVal val="0"/>
                                          </p:val>
                                        </p:tav>
                                        <p:tav tm="100000">
                                          <p:val>
                                            <p:strVal val="#ppt_w"/>
                                          </p:val>
                                        </p:tav>
                                      </p:tavLst>
                                    </p:anim>
                                    <p:anim calcmode="lin" valueType="num">
                                      <p:cBhvr>
                                        <p:cTn id="979" dur="250" fill="hold"/>
                                        <p:tgtEl>
                                          <p:spTgt spid="214"/>
                                        </p:tgtEl>
                                        <p:attrNameLst>
                                          <p:attrName>ppt_h</p:attrName>
                                        </p:attrNameLst>
                                      </p:cBhvr>
                                      <p:tavLst>
                                        <p:tav tm="0">
                                          <p:val>
                                            <p:fltVal val="0"/>
                                          </p:val>
                                        </p:tav>
                                        <p:tav tm="100000">
                                          <p:val>
                                            <p:strVal val="#ppt_h"/>
                                          </p:val>
                                        </p:tav>
                                      </p:tavLst>
                                    </p:anim>
                                    <p:animEffect transition="in" filter="fade">
                                      <p:cBhvr>
                                        <p:cTn id="980" dur="250"/>
                                        <p:tgtEl>
                                          <p:spTgt spid="214"/>
                                        </p:tgtEl>
                                      </p:cBhvr>
                                    </p:animEffect>
                                  </p:childTnLst>
                                </p:cTn>
                              </p:par>
                            </p:childTnLst>
                          </p:cTn>
                        </p:par>
                      </p:childTnLst>
                    </p:cTn>
                  </p:par>
                  <p:par>
                    <p:cTn id="981" fill="hold">
                      <p:stCondLst>
                        <p:cond delay="indefinite"/>
                      </p:stCondLst>
                      <p:childTnLst>
                        <p:par>
                          <p:cTn id="982" fill="hold">
                            <p:stCondLst>
                              <p:cond delay="0"/>
                            </p:stCondLst>
                            <p:childTnLst>
                              <p:par>
                                <p:cTn id="983" presetID="53" presetClass="exit" presetSubtype="32" fill="hold" grpId="1" nodeType="clickEffect">
                                  <p:stCondLst>
                                    <p:cond delay="0"/>
                                  </p:stCondLst>
                                  <p:childTnLst>
                                    <p:anim calcmode="lin" valueType="num">
                                      <p:cBhvr>
                                        <p:cTn id="984" dur="250"/>
                                        <p:tgtEl>
                                          <p:spTgt spid="128"/>
                                        </p:tgtEl>
                                        <p:attrNameLst>
                                          <p:attrName>ppt_w</p:attrName>
                                        </p:attrNameLst>
                                      </p:cBhvr>
                                      <p:tavLst>
                                        <p:tav tm="0">
                                          <p:val>
                                            <p:strVal val="ppt_w"/>
                                          </p:val>
                                        </p:tav>
                                        <p:tav tm="100000">
                                          <p:val>
                                            <p:fltVal val="0"/>
                                          </p:val>
                                        </p:tav>
                                      </p:tavLst>
                                    </p:anim>
                                    <p:anim calcmode="lin" valueType="num">
                                      <p:cBhvr>
                                        <p:cTn id="985" dur="250"/>
                                        <p:tgtEl>
                                          <p:spTgt spid="128"/>
                                        </p:tgtEl>
                                        <p:attrNameLst>
                                          <p:attrName>ppt_h</p:attrName>
                                        </p:attrNameLst>
                                      </p:cBhvr>
                                      <p:tavLst>
                                        <p:tav tm="0">
                                          <p:val>
                                            <p:strVal val="ppt_h"/>
                                          </p:val>
                                        </p:tav>
                                        <p:tav tm="100000">
                                          <p:val>
                                            <p:fltVal val="0"/>
                                          </p:val>
                                        </p:tav>
                                      </p:tavLst>
                                    </p:anim>
                                    <p:animEffect transition="out" filter="fade">
                                      <p:cBhvr>
                                        <p:cTn id="986" dur="250"/>
                                        <p:tgtEl>
                                          <p:spTgt spid="128"/>
                                        </p:tgtEl>
                                      </p:cBhvr>
                                    </p:animEffect>
                                    <p:set>
                                      <p:cBhvr>
                                        <p:cTn id="987" dur="1" fill="hold">
                                          <p:stCondLst>
                                            <p:cond delay="249"/>
                                          </p:stCondLst>
                                        </p:cTn>
                                        <p:tgtEl>
                                          <p:spTgt spid="128"/>
                                        </p:tgtEl>
                                        <p:attrNameLst>
                                          <p:attrName>style.visibility</p:attrName>
                                        </p:attrNameLst>
                                      </p:cBhvr>
                                      <p:to>
                                        <p:strVal val="hidden"/>
                                      </p:to>
                                    </p:set>
                                  </p:childTnLst>
                                </p:cTn>
                              </p:par>
                              <p:par>
                                <p:cTn id="988" presetID="53" presetClass="exit" presetSubtype="32" fill="hold" grpId="1" nodeType="withEffect">
                                  <p:stCondLst>
                                    <p:cond delay="0"/>
                                  </p:stCondLst>
                                  <p:childTnLst>
                                    <p:anim calcmode="lin" valueType="num">
                                      <p:cBhvr>
                                        <p:cTn id="989" dur="250"/>
                                        <p:tgtEl>
                                          <p:spTgt spid="129"/>
                                        </p:tgtEl>
                                        <p:attrNameLst>
                                          <p:attrName>ppt_w</p:attrName>
                                        </p:attrNameLst>
                                      </p:cBhvr>
                                      <p:tavLst>
                                        <p:tav tm="0">
                                          <p:val>
                                            <p:strVal val="ppt_w"/>
                                          </p:val>
                                        </p:tav>
                                        <p:tav tm="100000">
                                          <p:val>
                                            <p:fltVal val="0"/>
                                          </p:val>
                                        </p:tav>
                                      </p:tavLst>
                                    </p:anim>
                                    <p:anim calcmode="lin" valueType="num">
                                      <p:cBhvr>
                                        <p:cTn id="990" dur="250"/>
                                        <p:tgtEl>
                                          <p:spTgt spid="129"/>
                                        </p:tgtEl>
                                        <p:attrNameLst>
                                          <p:attrName>ppt_h</p:attrName>
                                        </p:attrNameLst>
                                      </p:cBhvr>
                                      <p:tavLst>
                                        <p:tav tm="0">
                                          <p:val>
                                            <p:strVal val="ppt_h"/>
                                          </p:val>
                                        </p:tav>
                                        <p:tav tm="100000">
                                          <p:val>
                                            <p:fltVal val="0"/>
                                          </p:val>
                                        </p:tav>
                                      </p:tavLst>
                                    </p:anim>
                                    <p:animEffect transition="out" filter="fade">
                                      <p:cBhvr>
                                        <p:cTn id="991" dur="250"/>
                                        <p:tgtEl>
                                          <p:spTgt spid="129"/>
                                        </p:tgtEl>
                                      </p:cBhvr>
                                    </p:animEffect>
                                    <p:set>
                                      <p:cBhvr>
                                        <p:cTn id="992" dur="1" fill="hold">
                                          <p:stCondLst>
                                            <p:cond delay="249"/>
                                          </p:stCondLst>
                                        </p:cTn>
                                        <p:tgtEl>
                                          <p:spTgt spid="129"/>
                                        </p:tgtEl>
                                        <p:attrNameLst>
                                          <p:attrName>style.visibility</p:attrName>
                                        </p:attrNameLst>
                                      </p:cBhvr>
                                      <p:to>
                                        <p:strVal val="hidden"/>
                                      </p:to>
                                    </p:set>
                                  </p:childTnLst>
                                </p:cTn>
                              </p:par>
                              <p:par>
                                <p:cTn id="993" presetID="53" presetClass="exit" presetSubtype="32" fill="hold" grpId="1" nodeType="withEffect">
                                  <p:stCondLst>
                                    <p:cond delay="500"/>
                                  </p:stCondLst>
                                  <p:childTnLst>
                                    <p:anim calcmode="lin" valueType="num">
                                      <p:cBhvr>
                                        <p:cTn id="994" dur="250"/>
                                        <p:tgtEl>
                                          <p:spTgt spid="134"/>
                                        </p:tgtEl>
                                        <p:attrNameLst>
                                          <p:attrName>ppt_w</p:attrName>
                                        </p:attrNameLst>
                                      </p:cBhvr>
                                      <p:tavLst>
                                        <p:tav tm="0">
                                          <p:val>
                                            <p:strVal val="ppt_w"/>
                                          </p:val>
                                        </p:tav>
                                        <p:tav tm="100000">
                                          <p:val>
                                            <p:fltVal val="0"/>
                                          </p:val>
                                        </p:tav>
                                      </p:tavLst>
                                    </p:anim>
                                    <p:anim calcmode="lin" valueType="num">
                                      <p:cBhvr>
                                        <p:cTn id="995" dur="250"/>
                                        <p:tgtEl>
                                          <p:spTgt spid="134"/>
                                        </p:tgtEl>
                                        <p:attrNameLst>
                                          <p:attrName>ppt_h</p:attrName>
                                        </p:attrNameLst>
                                      </p:cBhvr>
                                      <p:tavLst>
                                        <p:tav tm="0">
                                          <p:val>
                                            <p:strVal val="ppt_h"/>
                                          </p:val>
                                        </p:tav>
                                        <p:tav tm="100000">
                                          <p:val>
                                            <p:fltVal val="0"/>
                                          </p:val>
                                        </p:tav>
                                      </p:tavLst>
                                    </p:anim>
                                    <p:animEffect transition="out" filter="fade">
                                      <p:cBhvr>
                                        <p:cTn id="996" dur="250"/>
                                        <p:tgtEl>
                                          <p:spTgt spid="134"/>
                                        </p:tgtEl>
                                      </p:cBhvr>
                                    </p:animEffect>
                                    <p:set>
                                      <p:cBhvr>
                                        <p:cTn id="997" dur="1" fill="hold">
                                          <p:stCondLst>
                                            <p:cond delay="249"/>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34" grpId="0" animBg="1"/>
      <p:bldP spid="35" grpId="0" animBg="1"/>
      <p:bldP spid="36" grpId="0" animBg="1"/>
      <p:bldP spid="37" grpId="0" animBg="1"/>
      <p:bldP spid="38" grpId="0"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137" grpId="0" animBg="1"/>
      <p:bldP spid="137" grpId="1" animBg="1"/>
      <p:bldP spid="140" grpId="0" animBg="1"/>
      <p:bldP spid="140" grpId="1" animBg="1"/>
      <p:bldP spid="141" grpId="0" animBg="1"/>
      <p:bldP spid="141" grpId="1" animBg="1"/>
      <p:bldP spid="142" grpId="0" animBg="1"/>
      <p:bldP spid="142" grpId="1" animBg="1"/>
      <p:bldP spid="164" grpId="0" animBg="1"/>
      <p:bldP spid="164" grpId="1" animBg="1"/>
      <p:bldP spid="165" grpId="0" animBg="1"/>
      <p:bldP spid="165" grpId="1" animBg="1"/>
      <p:bldP spid="166" grpId="0" animBg="1"/>
      <p:bldP spid="166" grpId="1" animBg="1"/>
      <p:bldP spid="167" grpId="0" animBg="1"/>
      <p:bldP spid="167" grpId="1" animBg="1"/>
      <p:bldP spid="285" grpId="0" animBg="1"/>
      <p:bldP spid="285" grpId="1" animBg="1"/>
      <p:bldP spid="286" grpId="0" animBg="1"/>
      <p:bldP spid="286" grpId="1" animBg="1"/>
      <p:bldP spid="287" grpId="0" animBg="1"/>
      <p:bldP spid="287" grpId="1" animBg="1"/>
      <p:bldP spid="288" grpId="0" animBg="1"/>
      <p:bldP spid="288" grpId="1" animBg="1"/>
      <p:bldP spid="263" grpId="0" animBg="1"/>
      <p:bldP spid="263" grpId="1" animBg="1"/>
      <p:bldP spid="264" grpId="0" animBg="1"/>
      <p:bldP spid="264" grpId="1" animBg="1"/>
      <p:bldP spid="265" grpId="0" animBg="1"/>
      <p:bldP spid="265" grpId="1" animBg="1"/>
      <p:bldP spid="266" grpId="0" animBg="1"/>
      <p:bldP spid="266" grpId="1" animBg="1"/>
      <p:bldP spid="148" grpId="0" animBg="1"/>
      <p:bldP spid="149" grpId="0" animBg="1"/>
      <p:bldP spid="150" grpId="0" animBg="1"/>
      <p:bldP spid="154" grpId="0" animBg="1"/>
      <p:bldP spid="155" grpId="0" animBg="1"/>
      <p:bldP spid="156" grpId="0" animBg="1"/>
      <p:bldP spid="176" grpId="0" animBg="1"/>
      <p:bldP spid="19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Rectangle 374">
            <a:extLst>
              <a:ext uri="{FF2B5EF4-FFF2-40B4-BE49-F238E27FC236}">
                <a16:creationId xmlns:a16="http://schemas.microsoft.com/office/drawing/2014/main" id="{D112B18E-DC0B-052E-364C-7B944BFD41E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a:extLst>
              <a:ext uri="{FF2B5EF4-FFF2-40B4-BE49-F238E27FC236}">
                <a16:creationId xmlns:a16="http://schemas.microsoft.com/office/drawing/2014/main" id="{F52A8CB6-924C-FD17-F188-D187CB8C21C4}"/>
              </a:ext>
            </a:extLst>
          </p:cNvPr>
          <p:cNvSpPr/>
          <p:nvPr/>
        </p:nvSpPr>
        <p:spPr>
          <a:xfrm>
            <a:off x="6037683" y="318746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56" name="Rectangle 255">
            <a:extLst>
              <a:ext uri="{FF2B5EF4-FFF2-40B4-BE49-F238E27FC236}">
                <a16:creationId xmlns:a16="http://schemas.microsoft.com/office/drawing/2014/main" id="{5B7828F5-8890-5F7D-2CBB-ADD0F68FA0AC}"/>
              </a:ext>
            </a:extLst>
          </p:cNvPr>
          <p:cNvSpPr/>
          <p:nvPr/>
        </p:nvSpPr>
        <p:spPr>
          <a:xfrm>
            <a:off x="6960120" y="318746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89" name="Rectangle 288">
            <a:extLst>
              <a:ext uri="{FF2B5EF4-FFF2-40B4-BE49-F238E27FC236}">
                <a16:creationId xmlns:a16="http://schemas.microsoft.com/office/drawing/2014/main" id="{3B360CBE-6EBB-EC1C-2238-D181CD01F804}"/>
              </a:ext>
            </a:extLst>
          </p:cNvPr>
          <p:cNvSpPr/>
          <p:nvPr/>
        </p:nvSpPr>
        <p:spPr>
          <a:xfrm>
            <a:off x="7634670" y="318746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90" name="Rectangle 289">
            <a:extLst>
              <a:ext uri="{FF2B5EF4-FFF2-40B4-BE49-F238E27FC236}">
                <a16:creationId xmlns:a16="http://schemas.microsoft.com/office/drawing/2014/main" id="{6682FFEA-7C9A-5FC2-8EBC-DC6FDFAC6D87}"/>
              </a:ext>
            </a:extLst>
          </p:cNvPr>
          <p:cNvSpPr/>
          <p:nvPr/>
        </p:nvSpPr>
        <p:spPr>
          <a:xfrm>
            <a:off x="8422668" y="318746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91" name="Rectangle 290">
            <a:extLst>
              <a:ext uri="{FF2B5EF4-FFF2-40B4-BE49-F238E27FC236}">
                <a16:creationId xmlns:a16="http://schemas.microsoft.com/office/drawing/2014/main" id="{AB9C8064-18C5-3BE9-5CE4-9A884EE47698}"/>
              </a:ext>
            </a:extLst>
          </p:cNvPr>
          <p:cNvSpPr/>
          <p:nvPr/>
        </p:nvSpPr>
        <p:spPr>
          <a:xfrm>
            <a:off x="9118067" y="318746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92" name="Rectangle 291">
            <a:extLst>
              <a:ext uri="{FF2B5EF4-FFF2-40B4-BE49-F238E27FC236}">
                <a16:creationId xmlns:a16="http://schemas.microsoft.com/office/drawing/2014/main" id="{729119D1-075C-5653-AE06-E3B8C32EE171}"/>
              </a:ext>
            </a:extLst>
          </p:cNvPr>
          <p:cNvSpPr/>
          <p:nvPr/>
        </p:nvSpPr>
        <p:spPr>
          <a:xfrm>
            <a:off x="9952366" y="318746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93" name="Rectangle 292">
            <a:extLst>
              <a:ext uri="{FF2B5EF4-FFF2-40B4-BE49-F238E27FC236}">
                <a16:creationId xmlns:a16="http://schemas.microsoft.com/office/drawing/2014/main" id="{955CC4A4-0619-EEC1-4FDB-CD355D0D1B30}"/>
              </a:ext>
            </a:extLst>
          </p:cNvPr>
          <p:cNvSpPr/>
          <p:nvPr/>
        </p:nvSpPr>
        <p:spPr>
          <a:xfrm>
            <a:off x="10578317" y="318746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94" name="Rectangle 293">
            <a:extLst>
              <a:ext uri="{FF2B5EF4-FFF2-40B4-BE49-F238E27FC236}">
                <a16:creationId xmlns:a16="http://schemas.microsoft.com/office/drawing/2014/main" id="{9B7C2BDD-D0B8-7CB4-6287-7CD1F582E4B3}"/>
              </a:ext>
            </a:extLst>
          </p:cNvPr>
          <p:cNvSpPr/>
          <p:nvPr/>
        </p:nvSpPr>
        <p:spPr>
          <a:xfrm>
            <a:off x="11458914" y="318746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nvGrpSpPr>
          <p:cNvPr id="39" name="Group 38">
            <a:extLst>
              <a:ext uri="{FF2B5EF4-FFF2-40B4-BE49-F238E27FC236}">
                <a16:creationId xmlns:a16="http://schemas.microsoft.com/office/drawing/2014/main" id="{9F9C1AE9-DD29-DF62-79BB-7927597BDDB7}"/>
              </a:ext>
            </a:extLst>
          </p:cNvPr>
          <p:cNvGrpSpPr/>
          <p:nvPr/>
        </p:nvGrpSpPr>
        <p:grpSpPr>
          <a:xfrm>
            <a:off x="6311957" y="2487583"/>
            <a:ext cx="989483" cy="261177"/>
            <a:chOff x="7155075" y="1472691"/>
            <a:chExt cx="989483" cy="261177"/>
          </a:xfrm>
        </p:grpSpPr>
        <p:sp>
          <p:nvSpPr>
            <p:cNvPr id="241" name="Rectangle 240">
              <a:extLst>
                <a:ext uri="{FF2B5EF4-FFF2-40B4-BE49-F238E27FC236}">
                  <a16:creationId xmlns:a16="http://schemas.microsoft.com/office/drawing/2014/main" id="{18FA5309-B35B-384C-D389-38DB843C68A7}"/>
                </a:ext>
              </a:extLst>
            </p:cNvPr>
            <p:cNvSpPr/>
            <p:nvPr/>
          </p:nvSpPr>
          <p:spPr>
            <a:xfrm>
              <a:off x="715507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42" name="Rectangle 241">
              <a:extLst>
                <a:ext uri="{FF2B5EF4-FFF2-40B4-BE49-F238E27FC236}">
                  <a16:creationId xmlns:a16="http://schemas.microsoft.com/office/drawing/2014/main" id="{3325A48A-50CC-C8EE-F78C-C157201F1BB9}"/>
                </a:ext>
              </a:extLst>
            </p:cNvPr>
            <p:cNvSpPr/>
            <p:nvPr/>
          </p:nvSpPr>
          <p:spPr>
            <a:xfrm>
              <a:off x="765294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grpSp>
        <p:nvGrpSpPr>
          <p:cNvPr id="40" name="Group 39">
            <a:extLst>
              <a:ext uri="{FF2B5EF4-FFF2-40B4-BE49-F238E27FC236}">
                <a16:creationId xmlns:a16="http://schemas.microsoft.com/office/drawing/2014/main" id="{5B673208-C39B-103C-5F83-9FECC31A5A0E}"/>
              </a:ext>
            </a:extLst>
          </p:cNvPr>
          <p:cNvGrpSpPr/>
          <p:nvPr/>
        </p:nvGrpSpPr>
        <p:grpSpPr>
          <a:xfrm>
            <a:off x="7810483" y="2487583"/>
            <a:ext cx="989483" cy="261177"/>
            <a:chOff x="8150815" y="1472691"/>
            <a:chExt cx="989483" cy="261177"/>
          </a:xfrm>
        </p:grpSpPr>
        <p:sp>
          <p:nvSpPr>
            <p:cNvPr id="243" name="Rectangle 242">
              <a:extLst>
                <a:ext uri="{FF2B5EF4-FFF2-40B4-BE49-F238E27FC236}">
                  <a16:creationId xmlns:a16="http://schemas.microsoft.com/office/drawing/2014/main" id="{79F66DF7-4D22-8754-C3FD-32738D0A0DA3}"/>
                </a:ext>
              </a:extLst>
            </p:cNvPr>
            <p:cNvSpPr/>
            <p:nvPr/>
          </p:nvSpPr>
          <p:spPr>
            <a:xfrm>
              <a:off x="815081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4" name="Rectangle 243">
              <a:extLst>
                <a:ext uri="{FF2B5EF4-FFF2-40B4-BE49-F238E27FC236}">
                  <a16:creationId xmlns:a16="http://schemas.microsoft.com/office/drawing/2014/main" id="{52001636-0377-4EA1-6E6D-B75C3A681A9F}"/>
                </a:ext>
              </a:extLst>
            </p:cNvPr>
            <p:cNvSpPr/>
            <p:nvPr/>
          </p:nvSpPr>
          <p:spPr>
            <a:xfrm>
              <a:off x="864868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41" name="Group 40">
            <a:extLst>
              <a:ext uri="{FF2B5EF4-FFF2-40B4-BE49-F238E27FC236}">
                <a16:creationId xmlns:a16="http://schemas.microsoft.com/office/drawing/2014/main" id="{BB1FDE2F-EF00-8B0F-0E9C-C0605AEF45CF}"/>
              </a:ext>
            </a:extLst>
          </p:cNvPr>
          <p:cNvGrpSpPr/>
          <p:nvPr/>
        </p:nvGrpSpPr>
        <p:grpSpPr>
          <a:xfrm>
            <a:off x="10784657" y="2487583"/>
            <a:ext cx="989483" cy="261177"/>
            <a:chOff x="10146317" y="1472691"/>
            <a:chExt cx="989483" cy="261177"/>
          </a:xfrm>
        </p:grpSpPr>
        <p:sp>
          <p:nvSpPr>
            <p:cNvPr id="245" name="Rectangle 244">
              <a:extLst>
                <a:ext uri="{FF2B5EF4-FFF2-40B4-BE49-F238E27FC236}">
                  <a16:creationId xmlns:a16="http://schemas.microsoft.com/office/drawing/2014/main" id="{58DB7017-7C44-D308-59C0-6AA96A90D956}"/>
                </a:ext>
              </a:extLst>
            </p:cNvPr>
            <p:cNvSpPr/>
            <p:nvPr/>
          </p:nvSpPr>
          <p:spPr>
            <a:xfrm>
              <a:off x="1014631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46" name="Rectangle 245">
              <a:extLst>
                <a:ext uri="{FF2B5EF4-FFF2-40B4-BE49-F238E27FC236}">
                  <a16:creationId xmlns:a16="http://schemas.microsoft.com/office/drawing/2014/main" id="{BABE73B7-8E27-69E7-2A43-D9EE1B8CA0D5}"/>
                </a:ext>
              </a:extLst>
            </p:cNvPr>
            <p:cNvSpPr/>
            <p:nvPr/>
          </p:nvSpPr>
          <p:spPr>
            <a:xfrm>
              <a:off x="1064418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42" name="Group 41">
            <a:extLst>
              <a:ext uri="{FF2B5EF4-FFF2-40B4-BE49-F238E27FC236}">
                <a16:creationId xmlns:a16="http://schemas.microsoft.com/office/drawing/2014/main" id="{36A51509-D1C4-7B43-2D1B-51E1E76747C0}"/>
              </a:ext>
            </a:extLst>
          </p:cNvPr>
          <p:cNvGrpSpPr/>
          <p:nvPr/>
        </p:nvGrpSpPr>
        <p:grpSpPr>
          <a:xfrm>
            <a:off x="9323623" y="2487583"/>
            <a:ext cx="989483" cy="261177"/>
            <a:chOff x="9150577" y="1472691"/>
            <a:chExt cx="989483" cy="261177"/>
          </a:xfrm>
        </p:grpSpPr>
        <p:sp>
          <p:nvSpPr>
            <p:cNvPr id="247" name="Rectangle 246">
              <a:extLst>
                <a:ext uri="{FF2B5EF4-FFF2-40B4-BE49-F238E27FC236}">
                  <a16:creationId xmlns:a16="http://schemas.microsoft.com/office/drawing/2014/main" id="{516BAB2E-4CA2-7DB2-A9AA-2B3441792EE6}"/>
                </a:ext>
              </a:extLst>
            </p:cNvPr>
            <p:cNvSpPr/>
            <p:nvPr/>
          </p:nvSpPr>
          <p:spPr>
            <a:xfrm>
              <a:off x="915057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48" name="Rectangle 247">
              <a:extLst>
                <a:ext uri="{FF2B5EF4-FFF2-40B4-BE49-F238E27FC236}">
                  <a16:creationId xmlns:a16="http://schemas.microsoft.com/office/drawing/2014/main" id="{3464BECC-02A6-4DA7-C445-A61C85D0D65C}"/>
                </a:ext>
              </a:extLst>
            </p:cNvPr>
            <p:cNvSpPr/>
            <p:nvPr/>
          </p:nvSpPr>
          <p:spPr>
            <a:xfrm>
              <a:off x="964844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cxnSp>
        <p:nvCxnSpPr>
          <p:cNvPr id="224" name="Straight Connector 223">
            <a:extLst>
              <a:ext uri="{FF2B5EF4-FFF2-40B4-BE49-F238E27FC236}">
                <a16:creationId xmlns:a16="http://schemas.microsoft.com/office/drawing/2014/main" id="{6ED0EE8C-D87B-A214-63AF-22769C32CC7B}"/>
              </a:ext>
            </a:extLst>
          </p:cNvPr>
          <p:cNvCxnSpPr>
            <a:cxnSpLocks/>
          </p:cNvCxnSpPr>
          <p:nvPr/>
        </p:nvCxnSpPr>
        <p:spPr>
          <a:xfrm>
            <a:off x="8312531" y="2395338"/>
            <a:ext cx="0" cy="400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82B0F12-624D-1D22-D6FF-55867506E799}"/>
              </a:ext>
            </a:extLst>
          </p:cNvPr>
          <p:cNvGrpSpPr/>
          <p:nvPr/>
        </p:nvGrpSpPr>
        <p:grpSpPr>
          <a:xfrm>
            <a:off x="9543111" y="1787698"/>
            <a:ext cx="1985223" cy="261177"/>
            <a:chOff x="9150577" y="1472691"/>
            <a:chExt cx="1985223" cy="261177"/>
          </a:xfrm>
        </p:grpSpPr>
        <p:sp>
          <p:nvSpPr>
            <p:cNvPr id="232" name="Rectangle 231">
              <a:extLst>
                <a:ext uri="{FF2B5EF4-FFF2-40B4-BE49-F238E27FC236}">
                  <a16:creationId xmlns:a16="http://schemas.microsoft.com/office/drawing/2014/main" id="{2F83A21E-18E7-B9C0-3569-9C237B1878D1}"/>
                </a:ext>
              </a:extLst>
            </p:cNvPr>
            <p:cNvSpPr/>
            <p:nvPr/>
          </p:nvSpPr>
          <p:spPr>
            <a:xfrm>
              <a:off x="915057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37" name="Rectangle 236">
              <a:extLst>
                <a:ext uri="{FF2B5EF4-FFF2-40B4-BE49-F238E27FC236}">
                  <a16:creationId xmlns:a16="http://schemas.microsoft.com/office/drawing/2014/main" id="{D9277586-B245-60C1-876D-413D6EC8D4FA}"/>
                </a:ext>
              </a:extLst>
            </p:cNvPr>
            <p:cNvSpPr/>
            <p:nvPr/>
          </p:nvSpPr>
          <p:spPr>
            <a:xfrm>
              <a:off x="964844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38" name="Rectangle 237">
              <a:extLst>
                <a:ext uri="{FF2B5EF4-FFF2-40B4-BE49-F238E27FC236}">
                  <a16:creationId xmlns:a16="http://schemas.microsoft.com/office/drawing/2014/main" id="{E9534EBE-23D6-DDD9-1823-D71A4F1E315E}"/>
                </a:ext>
              </a:extLst>
            </p:cNvPr>
            <p:cNvSpPr/>
            <p:nvPr/>
          </p:nvSpPr>
          <p:spPr>
            <a:xfrm>
              <a:off x="1014631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40" name="Rectangle 239">
              <a:extLst>
                <a:ext uri="{FF2B5EF4-FFF2-40B4-BE49-F238E27FC236}">
                  <a16:creationId xmlns:a16="http://schemas.microsoft.com/office/drawing/2014/main" id="{98B994B8-C0D0-DC55-CCC3-9D0C3C704F76}"/>
                </a:ext>
              </a:extLst>
            </p:cNvPr>
            <p:cNvSpPr/>
            <p:nvPr/>
          </p:nvSpPr>
          <p:spPr>
            <a:xfrm>
              <a:off x="1064418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32" name="Group 31">
            <a:extLst>
              <a:ext uri="{FF2B5EF4-FFF2-40B4-BE49-F238E27FC236}">
                <a16:creationId xmlns:a16="http://schemas.microsoft.com/office/drawing/2014/main" id="{1F545359-BD6A-4841-876A-AE5054814B4F}"/>
              </a:ext>
            </a:extLst>
          </p:cNvPr>
          <p:cNvGrpSpPr/>
          <p:nvPr/>
        </p:nvGrpSpPr>
        <p:grpSpPr>
          <a:xfrm>
            <a:off x="6565318" y="1787698"/>
            <a:ext cx="1985223" cy="261177"/>
            <a:chOff x="7155075" y="1472691"/>
            <a:chExt cx="1985223" cy="261177"/>
          </a:xfrm>
        </p:grpSpPr>
        <p:sp>
          <p:nvSpPr>
            <p:cNvPr id="228" name="Rectangle 227">
              <a:extLst>
                <a:ext uri="{FF2B5EF4-FFF2-40B4-BE49-F238E27FC236}">
                  <a16:creationId xmlns:a16="http://schemas.microsoft.com/office/drawing/2014/main" id="{2C261E45-BB34-5C40-295D-17B4BF9C4B1C}"/>
                </a:ext>
              </a:extLst>
            </p:cNvPr>
            <p:cNvSpPr/>
            <p:nvPr/>
          </p:nvSpPr>
          <p:spPr>
            <a:xfrm>
              <a:off x="715507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29" name="Rectangle 228">
              <a:extLst>
                <a:ext uri="{FF2B5EF4-FFF2-40B4-BE49-F238E27FC236}">
                  <a16:creationId xmlns:a16="http://schemas.microsoft.com/office/drawing/2014/main" id="{2AB4CD0C-23AB-8213-EE92-78ED83777DB3}"/>
                </a:ext>
              </a:extLst>
            </p:cNvPr>
            <p:cNvSpPr/>
            <p:nvPr/>
          </p:nvSpPr>
          <p:spPr>
            <a:xfrm>
              <a:off x="765294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30" name="Rectangle 229">
              <a:extLst>
                <a:ext uri="{FF2B5EF4-FFF2-40B4-BE49-F238E27FC236}">
                  <a16:creationId xmlns:a16="http://schemas.microsoft.com/office/drawing/2014/main" id="{240425D4-3226-E42B-ECA8-6FDC0CEFB6B0}"/>
                </a:ext>
              </a:extLst>
            </p:cNvPr>
            <p:cNvSpPr/>
            <p:nvPr/>
          </p:nvSpPr>
          <p:spPr>
            <a:xfrm>
              <a:off x="815081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31" name="Rectangle 230">
              <a:extLst>
                <a:ext uri="{FF2B5EF4-FFF2-40B4-BE49-F238E27FC236}">
                  <a16:creationId xmlns:a16="http://schemas.microsoft.com/office/drawing/2014/main" id="{34542CAE-15D5-DDF8-A037-E209EB5F7254}"/>
                </a:ext>
              </a:extLst>
            </p:cNvPr>
            <p:cNvSpPr/>
            <p:nvPr/>
          </p:nvSpPr>
          <p:spPr>
            <a:xfrm>
              <a:off x="864868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4" name="TextBox 3">
            <a:extLst>
              <a:ext uri="{FF2B5EF4-FFF2-40B4-BE49-F238E27FC236}">
                <a16:creationId xmlns:a16="http://schemas.microsoft.com/office/drawing/2014/main" id="{9059EE78-C9B5-5E60-652E-17F83BB7CA49}"/>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6" name="TextBox 5">
            <a:extLst>
              <a:ext uri="{FF2B5EF4-FFF2-40B4-BE49-F238E27FC236}">
                <a16:creationId xmlns:a16="http://schemas.microsoft.com/office/drawing/2014/main" id="{F9EC2CE9-E5FD-412D-7701-8A4E1A9C868F}"/>
              </a:ext>
            </a:extLst>
          </p:cNvPr>
          <p:cNvSpPr txBox="1"/>
          <p:nvPr/>
        </p:nvSpPr>
        <p:spPr>
          <a:xfrm>
            <a:off x="0" y="1081548"/>
            <a:ext cx="7472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 = 4</a:t>
            </a:r>
          </a:p>
        </p:txBody>
      </p:sp>
      <p:sp>
        <p:nvSpPr>
          <p:cNvPr id="7" name="TextBox 6">
            <a:extLst>
              <a:ext uri="{FF2B5EF4-FFF2-40B4-BE49-F238E27FC236}">
                <a16:creationId xmlns:a16="http://schemas.microsoft.com/office/drawing/2014/main" id="{1C54710C-51D2-7CC1-B2B0-65CAB818DD43}"/>
              </a:ext>
            </a:extLst>
          </p:cNvPr>
          <p:cNvSpPr txBox="1"/>
          <p:nvPr/>
        </p:nvSpPr>
        <p:spPr>
          <a:xfrm>
            <a:off x="-45852" y="1818968"/>
            <a:ext cx="623008" cy="369332"/>
          </a:xfrm>
          <a:prstGeom prst="rect">
            <a:avLst/>
          </a:prstGeom>
          <a:noFill/>
        </p:spPr>
        <p:txBody>
          <a:bodyPr wrap="square" rtlCol="0">
            <a:spAutoFit/>
          </a:bodyPr>
          <a:lstStyle/>
          <a:p>
            <a:r>
              <a:rPr lang="en-US" dirty="0"/>
              <a:t>F0</a:t>
            </a:r>
          </a:p>
        </p:txBody>
      </p:sp>
      <p:sp>
        <p:nvSpPr>
          <p:cNvPr id="8" name="Rectangle 7">
            <a:extLst>
              <a:ext uri="{FF2B5EF4-FFF2-40B4-BE49-F238E27FC236}">
                <a16:creationId xmlns:a16="http://schemas.microsoft.com/office/drawing/2014/main" id="{F080754A-5420-3BEA-20FA-6C2D51F69614}"/>
              </a:ext>
            </a:extLst>
          </p:cNvPr>
          <p:cNvSpPr/>
          <p:nvPr/>
        </p:nvSpPr>
        <p:spPr>
          <a:xfrm>
            <a:off x="43472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1" name="Rectangle 10">
            <a:extLst>
              <a:ext uri="{FF2B5EF4-FFF2-40B4-BE49-F238E27FC236}">
                <a16:creationId xmlns:a16="http://schemas.microsoft.com/office/drawing/2014/main" id="{B903457B-77FF-D463-812F-5FA0FA32B1F7}"/>
              </a:ext>
            </a:extLst>
          </p:cNvPr>
          <p:cNvSpPr/>
          <p:nvPr/>
        </p:nvSpPr>
        <p:spPr>
          <a:xfrm>
            <a:off x="93259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3" name="Rectangle 12">
            <a:extLst>
              <a:ext uri="{FF2B5EF4-FFF2-40B4-BE49-F238E27FC236}">
                <a16:creationId xmlns:a16="http://schemas.microsoft.com/office/drawing/2014/main" id="{74E1F87C-80FA-A9B2-DDEA-7187B0EED93E}"/>
              </a:ext>
            </a:extLst>
          </p:cNvPr>
          <p:cNvSpPr/>
          <p:nvPr/>
        </p:nvSpPr>
        <p:spPr>
          <a:xfrm>
            <a:off x="143046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 name="Rectangle 13">
            <a:extLst>
              <a:ext uri="{FF2B5EF4-FFF2-40B4-BE49-F238E27FC236}">
                <a16:creationId xmlns:a16="http://schemas.microsoft.com/office/drawing/2014/main" id="{16650518-0890-ABFD-BC7F-430914251A30}"/>
              </a:ext>
            </a:extLst>
          </p:cNvPr>
          <p:cNvSpPr/>
          <p:nvPr/>
        </p:nvSpPr>
        <p:spPr>
          <a:xfrm>
            <a:off x="192833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5" name="Rectangle 14">
            <a:extLst>
              <a:ext uri="{FF2B5EF4-FFF2-40B4-BE49-F238E27FC236}">
                <a16:creationId xmlns:a16="http://schemas.microsoft.com/office/drawing/2014/main" id="{8F502D5A-8A65-43F9-7C83-A1D02AAC0272}"/>
              </a:ext>
            </a:extLst>
          </p:cNvPr>
          <p:cNvSpPr/>
          <p:nvPr/>
        </p:nvSpPr>
        <p:spPr>
          <a:xfrm>
            <a:off x="242620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6" name="Rectangle 15">
            <a:extLst>
              <a:ext uri="{FF2B5EF4-FFF2-40B4-BE49-F238E27FC236}">
                <a16:creationId xmlns:a16="http://schemas.microsoft.com/office/drawing/2014/main" id="{30F8182F-D354-4E0C-17AA-3A8005C9AFB6}"/>
              </a:ext>
            </a:extLst>
          </p:cNvPr>
          <p:cNvSpPr/>
          <p:nvPr/>
        </p:nvSpPr>
        <p:spPr>
          <a:xfrm>
            <a:off x="292407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7" name="Rectangle 16">
            <a:extLst>
              <a:ext uri="{FF2B5EF4-FFF2-40B4-BE49-F238E27FC236}">
                <a16:creationId xmlns:a16="http://schemas.microsoft.com/office/drawing/2014/main" id="{64C6D11E-3209-A10E-36B6-3A3F636A8632}"/>
              </a:ext>
            </a:extLst>
          </p:cNvPr>
          <p:cNvSpPr/>
          <p:nvPr/>
        </p:nvSpPr>
        <p:spPr>
          <a:xfrm>
            <a:off x="342194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8" name="Rectangle 17">
            <a:extLst>
              <a:ext uri="{FF2B5EF4-FFF2-40B4-BE49-F238E27FC236}">
                <a16:creationId xmlns:a16="http://schemas.microsoft.com/office/drawing/2014/main" id="{9EBBC4E7-6C5E-8DD1-C0AA-FCF3B409CD02}"/>
              </a:ext>
            </a:extLst>
          </p:cNvPr>
          <p:cNvSpPr/>
          <p:nvPr/>
        </p:nvSpPr>
        <p:spPr>
          <a:xfrm>
            <a:off x="391981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9" name="Rectangle 18">
            <a:extLst>
              <a:ext uri="{FF2B5EF4-FFF2-40B4-BE49-F238E27FC236}">
                <a16:creationId xmlns:a16="http://schemas.microsoft.com/office/drawing/2014/main" id="{D7974190-E5F3-DAF6-546E-CBD3D2B9BB77}"/>
              </a:ext>
            </a:extLst>
          </p:cNvPr>
          <p:cNvSpPr/>
          <p:nvPr/>
        </p:nvSpPr>
        <p:spPr>
          <a:xfrm>
            <a:off x="441768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0" name="Rectangle 19">
            <a:extLst>
              <a:ext uri="{FF2B5EF4-FFF2-40B4-BE49-F238E27FC236}">
                <a16:creationId xmlns:a16="http://schemas.microsoft.com/office/drawing/2014/main" id="{B88B93E4-761E-3F5C-2358-1E7D7DCD13E9}"/>
              </a:ext>
            </a:extLst>
          </p:cNvPr>
          <p:cNvSpPr/>
          <p:nvPr/>
        </p:nvSpPr>
        <p:spPr>
          <a:xfrm>
            <a:off x="491555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 name="Rectangle 20">
            <a:extLst>
              <a:ext uri="{FF2B5EF4-FFF2-40B4-BE49-F238E27FC236}">
                <a16:creationId xmlns:a16="http://schemas.microsoft.com/office/drawing/2014/main" id="{59D07159-65EF-D91F-AC44-6D12CBDB64FB}"/>
              </a:ext>
            </a:extLst>
          </p:cNvPr>
          <p:cNvSpPr/>
          <p:nvPr/>
        </p:nvSpPr>
        <p:spPr>
          <a:xfrm>
            <a:off x="541342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3" name="Rectangle 22">
            <a:extLst>
              <a:ext uri="{FF2B5EF4-FFF2-40B4-BE49-F238E27FC236}">
                <a16:creationId xmlns:a16="http://schemas.microsoft.com/office/drawing/2014/main" id="{4DF20E82-5E8B-9D59-D5F9-1DA533497A2B}"/>
              </a:ext>
            </a:extLst>
          </p:cNvPr>
          <p:cNvSpPr/>
          <p:nvPr/>
        </p:nvSpPr>
        <p:spPr>
          <a:xfrm>
            <a:off x="44947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4" name="Rectangle 23">
            <a:extLst>
              <a:ext uri="{FF2B5EF4-FFF2-40B4-BE49-F238E27FC236}">
                <a16:creationId xmlns:a16="http://schemas.microsoft.com/office/drawing/2014/main" id="{70958AAB-9D0B-6601-14E2-29B487D1F3B1}"/>
              </a:ext>
            </a:extLst>
          </p:cNvPr>
          <p:cNvSpPr/>
          <p:nvPr/>
        </p:nvSpPr>
        <p:spPr>
          <a:xfrm>
            <a:off x="94734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5" name="Rectangle 24">
            <a:extLst>
              <a:ext uri="{FF2B5EF4-FFF2-40B4-BE49-F238E27FC236}">
                <a16:creationId xmlns:a16="http://schemas.microsoft.com/office/drawing/2014/main" id="{B7E1F205-BF59-039D-023B-68C274173936}"/>
              </a:ext>
            </a:extLst>
          </p:cNvPr>
          <p:cNvSpPr/>
          <p:nvPr/>
        </p:nvSpPr>
        <p:spPr>
          <a:xfrm>
            <a:off x="144521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6" name="Rectangle 25">
            <a:extLst>
              <a:ext uri="{FF2B5EF4-FFF2-40B4-BE49-F238E27FC236}">
                <a16:creationId xmlns:a16="http://schemas.microsoft.com/office/drawing/2014/main" id="{158CD801-1BE0-0729-CF59-14AAA49B2966}"/>
              </a:ext>
            </a:extLst>
          </p:cNvPr>
          <p:cNvSpPr/>
          <p:nvPr/>
        </p:nvSpPr>
        <p:spPr>
          <a:xfrm>
            <a:off x="194308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7" name="Rectangle 26">
            <a:extLst>
              <a:ext uri="{FF2B5EF4-FFF2-40B4-BE49-F238E27FC236}">
                <a16:creationId xmlns:a16="http://schemas.microsoft.com/office/drawing/2014/main" id="{89FDE486-0005-8964-62CC-0FAB9AF90E3D}"/>
              </a:ext>
            </a:extLst>
          </p:cNvPr>
          <p:cNvSpPr/>
          <p:nvPr/>
        </p:nvSpPr>
        <p:spPr>
          <a:xfrm>
            <a:off x="244095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8" name="Rectangle 27">
            <a:extLst>
              <a:ext uri="{FF2B5EF4-FFF2-40B4-BE49-F238E27FC236}">
                <a16:creationId xmlns:a16="http://schemas.microsoft.com/office/drawing/2014/main" id="{EECB8F7F-F52B-EB64-61B6-5126BB58BD43}"/>
              </a:ext>
            </a:extLst>
          </p:cNvPr>
          <p:cNvSpPr/>
          <p:nvPr/>
        </p:nvSpPr>
        <p:spPr>
          <a:xfrm>
            <a:off x="293882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4" name="Rectangle 33">
            <a:extLst>
              <a:ext uri="{FF2B5EF4-FFF2-40B4-BE49-F238E27FC236}">
                <a16:creationId xmlns:a16="http://schemas.microsoft.com/office/drawing/2014/main" id="{76012B9C-D3BD-E2DA-6D9A-815E84F445C9}"/>
              </a:ext>
            </a:extLst>
          </p:cNvPr>
          <p:cNvSpPr/>
          <p:nvPr/>
        </p:nvSpPr>
        <p:spPr>
          <a:xfrm>
            <a:off x="464223"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5" name="Rectangle 34">
            <a:extLst>
              <a:ext uri="{FF2B5EF4-FFF2-40B4-BE49-F238E27FC236}">
                <a16:creationId xmlns:a16="http://schemas.microsoft.com/office/drawing/2014/main" id="{F5CFD722-05FC-DD87-1070-AF100DA7AA54}"/>
              </a:ext>
            </a:extLst>
          </p:cNvPr>
          <p:cNvSpPr/>
          <p:nvPr/>
        </p:nvSpPr>
        <p:spPr>
          <a:xfrm>
            <a:off x="962093"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6" name="Rectangle 35">
            <a:extLst>
              <a:ext uri="{FF2B5EF4-FFF2-40B4-BE49-F238E27FC236}">
                <a16:creationId xmlns:a16="http://schemas.microsoft.com/office/drawing/2014/main" id="{5DA3BE38-49E4-539F-B0F3-4DE8CF49533E}"/>
              </a:ext>
            </a:extLst>
          </p:cNvPr>
          <p:cNvSpPr/>
          <p:nvPr/>
        </p:nvSpPr>
        <p:spPr>
          <a:xfrm>
            <a:off x="1459963"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7" name="Rectangle 36">
            <a:extLst>
              <a:ext uri="{FF2B5EF4-FFF2-40B4-BE49-F238E27FC236}">
                <a16:creationId xmlns:a16="http://schemas.microsoft.com/office/drawing/2014/main" id="{00B5FA55-9145-3ADA-801E-10A599D8BEBE}"/>
              </a:ext>
            </a:extLst>
          </p:cNvPr>
          <p:cNvSpPr/>
          <p:nvPr/>
        </p:nvSpPr>
        <p:spPr>
          <a:xfrm>
            <a:off x="1957833"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45" name="TextBox 44">
            <a:extLst>
              <a:ext uri="{FF2B5EF4-FFF2-40B4-BE49-F238E27FC236}">
                <a16:creationId xmlns:a16="http://schemas.microsoft.com/office/drawing/2014/main" id="{EACBED9A-EF55-749D-A9D2-DB33E10BD9EA}"/>
              </a:ext>
            </a:extLst>
          </p:cNvPr>
          <p:cNvSpPr txBox="1"/>
          <p:nvPr/>
        </p:nvSpPr>
        <p:spPr>
          <a:xfrm>
            <a:off x="-45852" y="2996729"/>
            <a:ext cx="637756" cy="369332"/>
          </a:xfrm>
          <a:prstGeom prst="rect">
            <a:avLst/>
          </a:prstGeom>
          <a:noFill/>
        </p:spPr>
        <p:txBody>
          <a:bodyPr wrap="square" rtlCol="0">
            <a:spAutoFit/>
          </a:bodyPr>
          <a:lstStyle/>
          <a:p>
            <a:r>
              <a:rPr lang="en-US" dirty="0"/>
              <a:t>F1</a:t>
            </a:r>
          </a:p>
        </p:txBody>
      </p:sp>
      <p:sp>
        <p:nvSpPr>
          <p:cNvPr id="46" name="TextBox 45">
            <a:extLst>
              <a:ext uri="{FF2B5EF4-FFF2-40B4-BE49-F238E27FC236}">
                <a16:creationId xmlns:a16="http://schemas.microsoft.com/office/drawing/2014/main" id="{CD48F402-BD30-4AB3-25AA-2766BFDD566F}"/>
              </a:ext>
            </a:extLst>
          </p:cNvPr>
          <p:cNvSpPr txBox="1"/>
          <p:nvPr/>
        </p:nvSpPr>
        <p:spPr>
          <a:xfrm>
            <a:off x="-45852" y="4174490"/>
            <a:ext cx="652504" cy="369332"/>
          </a:xfrm>
          <a:prstGeom prst="rect">
            <a:avLst/>
          </a:prstGeom>
          <a:noFill/>
        </p:spPr>
        <p:txBody>
          <a:bodyPr wrap="square" rtlCol="0">
            <a:spAutoFit/>
          </a:bodyPr>
          <a:lstStyle/>
          <a:p>
            <a:r>
              <a:rPr lang="en-US" dirty="0"/>
              <a:t>F2</a:t>
            </a:r>
          </a:p>
        </p:txBody>
      </p:sp>
      <p:sp>
        <p:nvSpPr>
          <p:cNvPr id="113" name="Rectangle 112">
            <a:extLst>
              <a:ext uri="{FF2B5EF4-FFF2-40B4-BE49-F238E27FC236}">
                <a16:creationId xmlns:a16="http://schemas.microsoft.com/office/drawing/2014/main" id="{4D38A8A1-B8C0-5A76-B923-833EC30F558A}"/>
              </a:ext>
            </a:extLst>
          </p:cNvPr>
          <p:cNvSpPr/>
          <p:nvPr/>
        </p:nvSpPr>
        <p:spPr>
          <a:xfrm>
            <a:off x="43114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a:extLst>
              <a:ext uri="{FF2B5EF4-FFF2-40B4-BE49-F238E27FC236}">
                <a16:creationId xmlns:a16="http://schemas.microsoft.com/office/drawing/2014/main" id="{20669DDE-59E0-BB84-7468-EFBA53676EAA}"/>
              </a:ext>
            </a:extLst>
          </p:cNvPr>
          <p:cNvSpPr/>
          <p:nvPr/>
        </p:nvSpPr>
        <p:spPr>
          <a:xfrm>
            <a:off x="92901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a:extLst>
              <a:ext uri="{FF2B5EF4-FFF2-40B4-BE49-F238E27FC236}">
                <a16:creationId xmlns:a16="http://schemas.microsoft.com/office/drawing/2014/main" id="{779711E5-7A25-9F8C-6846-790AFF750449}"/>
              </a:ext>
            </a:extLst>
          </p:cNvPr>
          <p:cNvSpPr/>
          <p:nvPr/>
        </p:nvSpPr>
        <p:spPr>
          <a:xfrm>
            <a:off x="142688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Rectangle 115">
            <a:extLst>
              <a:ext uri="{FF2B5EF4-FFF2-40B4-BE49-F238E27FC236}">
                <a16:creationId xmlns:a16="http://schemas.microsoft.com/office/drawing/2014/main" id="{9A2D61D4-9613-2ABE-88A1-2ACA41DEC6F0}"/>
              </a:ext>
            </a:extLst>
          </p:cNvPr>
          <p:cNvSpPr/>
          <p:nvPr/>
        </p:nvSpPr>
        <p:spPr>
          <a:xfrm>
            <a:off x="192475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Rectangle 116">
            <a:extLst>
              <a:ext uri="{FF2B5EF4-FFF2-40B4-BE49-F238E27FC236}">
                <a16:creationId xmlns:a16="http://schemas.microsoft.com/office/drawing/2014/main" id="{5F4CB58A-E03E-5EFE-3AC0-6CFCD44B63F7}"/>
              </a:ext>
            </a:extLst>
          </p:cNvPr>
          <p:cNvSpPr/>
          <p:nvPr/>
        </p:nvSpPr>
        <p:spPr>
          <a:xfrm>
            <a:off x="242262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a:extLst>
              <a:ext uri="{FF2B5EF4-FFF2-40B4-BE49-F238E27FC236}">
                <a16:creationId xmlns:a16="http://schemas.microsoft.com/office/drawing/2014/main" id="{AAB1C334-C3ED-0FC3-5008-46FE7E70613C}"/>
              </a:ext>
            </a:extLst>
          </p:cNvPr>
          <p:cNvSpPr/>
          <p:nvPr/>
        </p:nvSpPr>
        <p:spPr>
          <a:xfrm>
            <a:off x="292049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a:extLst>
              <a:ext uri="{FF2B5EF4-FFF2-40B4-BE49-F238E27FC236}">
                <a16:creationId xmlns:a16="http://schemas.microsoft.com/office/drawing/2014/main" id="{C2485CEB-47F9-0A96-20C7-AF996E905D38}"/>
              </a:ext>
            </a:extLst>
          </p:cNvPr>
          <p:cNvSpPr/>
          <p:nvPr/>
        </p:nvSpPr>
        <p:spPr>
          <a:xfrm>
            <a:off x="341836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a:extLst>
              <a:ext uri="{FF2B5EF4-FFF2-40B4-BE49-F238E27FC236}">
                <a16:creationId xmlns:a16="http://schemas.microsoft.com/office/drawing/2014/main" id="{015732A3-6D20-DB2B-2454-853F2B7459C2}"/>
              </a:ext>
            </a:extLst>
          </p:cNvPr>
          <p:cNvSpPr/>
          <p:nvPr/>
        </p:nvSpPr>
        <p:spPr>
          <a:xfrm>
            <a:off x="391623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6EA1C754-E0EB-F4D8-C574-9D4EF98C680F}"/>
              </a:ext>
            </a:extLst>
          </p:cNvPr>
          <p:cNvSpPr/>
          <p:nvPr/>
        </p:nvSpPr>
        <p:spPr>
          <a:xfrm>
            <a:off x="441410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a:extLst>
              <a:ext uri="{FF2B5EF4-FFF2-40B4-BE49-F238E27FC236}">
                <a16:creationId xmlns:a16="http://schemas.microsoft.com/office/drawing/2014/main" id="{C52036EF-1B5E-74D8-E9FF-0F733A78605B}"/>
              </a:ext>
            </a:extLst>
          </p:cNvPr>
          <p:cNvSpPr/>
          <p:nvPr/>
        </p:nvSpPr>
        <p:spPr>
          <a:xfrm>
            <a:off x="491197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a:extLst>
              <a:ext uri="{FF2B5EF4-FFF2-40B4-BE49-F238E27FC236}">
                <a16:creationId xmlns:a16="http://schemas.microsoft.com/office/drawing/2014/main" id="{B0AFFCE9-F139-9523-25FE-AEC0791AFC13}"/>
              </a:ext>
            </a:extLst>
          </p:cNvPr>
          <p:cNvSpPr/>
          <p:nvPr/>
        </p:nvSpPr>
        <p:spPr>
          <a:xfrm>
            <a:off x="5409846" y="185899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a:extLst>
              <a:ext uri="{FF2B5EF4-FFF2-40B4-BE49-F238E27FC236}">
                <a16:creationId xmlns:a16="http://schemas.microsoft.com/office/drawing/2014/main" id="{311319BE-B235-39E2-26C9-510AF0E33A0C}"/>
              </a:ext>
            </a:extLst>
          </p:cNvPr>
          <p:cNvSpPr/>
          <p:nvPr/>
        </p:nvSpPr>
        <p:spPr>
          <a:xfrm>
            <a:off x="454391" y="304756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a:extLst>
              <a:ext uri="{FF2B5EF4-FFF2-40B4-BE49-F238E27FC236}">
                <a16:creationId xmlns:a16="http://schemas.microsoft.com/office/drawing/2014/main" id="{19BE5CF7-B42B-DA9D-7F3D-8321AF44B3AC}"/>
              </a:ext>
            </a:extLst>
          </p:cNvPr>
          <p:cNvSpPr/>
          <p:nvPr/>
        </p:nvSpPr>
        <p:spPr>
          <a:xfrm>
            <a:off x="952261" y="304756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Rectangle 125">
            <a:extLst>
              <a:ext uri="{FF2B5EF4-FFF2-40B4-BE49-F238E27FC236}">
                <a16:creationId xmlns:a16="http://schemas.microsoft.com/office/drawing/2014/main" id="{598491B8-54BF-1675-9BEC-6EE0CECA4543}"/>
              </a:ext>
            </a:extLst>
          </p:cNvPr>
          <p:cNvSpPr/>
          <p:nvPr/>
        </p:nvSpPr>
        <p:spPr>
          <a:xfrm>
            <a:off x="1450131" y="304756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7" name="Rectangle 126">
            <a:extLst>
              <a:ext uri="{FF2B5EF4-FFF2-40B4-BE49-F238E27FC236}">
                <a16:creationId xmlns:a16="http://schemas.microsoft.com/office/drawing/2014/main" id="{2EA84C88-89E9-0415-9977-E5E44ED4ED98}"/>
              </a:ext>
            </a:extLst>
          </p:cNvPr>
          <p:cNvSpPr/>
          <p:nvPr/>
        </p:nvSpPr>
        <p:spPr>
          <a:xfrm>
            <a:off x="1948001" y="304756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a:extLst>
              <a:ext uri="{FF2B5EF4-FFF2-40B4-BE49-F238E27FC236}">
                <a16:creationId xmlns:a16="http://schemas.microsoft.com/office/drawing/2014/main" id="{15EE0E18-AD49-704F-EA27-D3E2EB0ED23E}"/>
              </a:ext>
            </a:extLst>
          </p:cNvPr>
          <p:cNvSpPr/>
          <p:nvPr/>
        </p:nvSpPr>
        <p:spPr>
          <a:xfrm>
            <a:off x="2445871" y="304756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a:extLst>
              <a:ext uri="{FF2B5EF4-FFF2-40B4-BE49-F238E27FC236}">
                <a16:creationId xmlns:a16="http://schemas.microsoft.com/office/drawing/2014/main" id="{F21F50ED-C367-B386-6029-276524CDEFEA}"/>
              </a:ext>
            </a:extLst>
          </p:cNvPr>
          <p:cNvSpPr/>
          <p:nvPr/>
        </p:nvSpPr>
        <p:spPr>
          <a:xfrm>
            <a:off x="2943741" y="304756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a:extLst>
              <a:ext uri="{FF2B5EF4-FFF2-40B4-BE49-F238E27FC236}">
                <a16:creationId xmlns:a16="http://schemas.microsoft.com/office/drawing/2014/main" id="{246D12CF-6AEA-8FA4-4A58-5D2470207F84}"/>
              </a:ext>
            </a:extLst>
          </p:cNvPr>
          <p:cNvSpPr/>
          <p:nvPr/>
        </p:nvSpPr>
        <p:spPr>
          <a:xfrm>
            <a:off x="467798" y="421892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a:extLst>
              <a:ext uri="{FF2B5EF4-FFF2-40B4-BE49-F238E27FC236}">
                <a16:creationId xmlns:a16="http://schemas.microsoft.com/office/drawing/2014/main" id="{08E54136-5A01-3054-1975-ED1885F02052}"/>
              </a:ext>
            </a:extLst>
          </p:cNvPr>
          <p:cNvSpPr/>
          <p:nvPr/>
        </p:nvSpPr>
        <p:spPr>
          <a:xfrm>
            <a:off x="965668" y="421892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a:extLst>
              <a:ext uri="{FF2B5EF4-FFF2-40B4-BE49-F238E27FC236}">
                <a16:creationId xmlns:a16="http://schemas.microsoft.com/office/drawing/2014/main" id="{3DC2BFE0-5129-24F9-01C7-EE8ED133E150}"/>
              </a:ext>
            </a:extLst>
          </p:cNvPr>
          <p:cNvSpPr/>
          <p:nvPr/>
        </p:nvSpPr>
        <p:spPr>
          <a:xfrm>
            <a:off x="1463538" y="421892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a:extLst>
              <a:ext uri="{FF2B5EF4-FFF2-40B4-BE49-F238E27FC236}">
                <a16:creationId xmlns:a16="http://schemas.microsoft.com/office/drawing/2014/main" id="{2D4B8A3F-4B87-7700-22FB-594DB9501144}"/>
              </a:ext>
            </a:extLst>
          </p:cNvPr>
          <p:cNvSpPr/>
          <p:nvPr/>
        </p:nvSpPr>
        <p:spPr>
          <a:xfrm>
            <a:off x="1961408" y="421892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a:extLst>
              <a:ext uri="{FF2B5EF4-FFF2-40B4-BE49-F238E27FC236}">
                <a16:creationId xmlns:a16="http://schemas.microsoft.com/office/drawing/2014/main" id="{02F25866-3A0D-27CF-F492-8C4B339FFEB8}"/>
              </a:ext>
            </a:extLst>
          </p:cNvPr>
          <p:cNvSpPr/>
          <p:nvPr/>
        </p:nvSpPr>
        <p:spPr>
          <a:xfrm>
            <a:off x="42847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5" name="Rectangle 204">
            <a:extLst>
              <a:ext uri="{FF2B5EF4-FFF2-40B4-BE49-F238E27FC236}">
                <a16:creationId xmlns:a16="http://schemas.microsoft.com/office/drawing/2014/main" id="{1E21025C-C94A-5632-ED22-22700AD6639E}"/>
              </a:ext>
            </a:extLst>
          </p:cNvPr>
          <p:cNvSpPr/>
          <p:nvPr/>
        </p:nvSpPr>
        <p:spPr>
          <a:xfrm>
            <a:off x="92634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6" name="Rectangle 205">
            <a:extLst>
              <a:ext uri="{FF2B5EF4-FFF2-40B4-BE49-F238E27FC236}">
                <a16:creationId xmlns:a16="http://schemas.microsoft.com/office/drawing/2014/main" id="{C8B39C7A-90EC-B9E1-7F32-695644E16B77}"/>
              </a:ext>
            </a:extLst>
          </p:cNvPr>
          <p:cNvSpPr/>
          <p:nvPr/>
        </p:nvSpPr>
        <p:spPr>
          <a:xfrm>
            <a:off x="142421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07" name="Rectangle 206">
            <a:extLst>
              <a:ext uri="{FF2B5EF4-FFF2-40B4-BE49-F238E27FC236}">
                <a16:creationId xmlns:a16="http://schemas.microsoft.com/office/drawing/2014/main" id="{D567ED2D-66C1-59EB-080E-61B3B0F29721}"/>
              </a:ext>
            </a:extLst>
          </p:cNvPr>
          <p:cNvSpPr/>
          <p:nvPr/>
        </p:nvSpPr>
        <p:spPr>
          <a:xfrm>
            <a:off x="192208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08" name="Rectangle 207">
            <a:extLst>
              <a:ext uri="{FF2B5EF4-FFF2-40B4-BE49-F238E27FC236}">
                <a16:creationId xmlns:a16="http://schemas.microsoft.com/office/drawing/2014/main" id="{852AE1E0-AFED-70F9-5F43-DEF1F02BF94B}"/>
              </a:ext>
            </a:extLst>
          </p:cNvPr>
          <p:cNvSpPr/>
          <p:nvPr/>
        </p:nvSpPr>
        <p:spPr>
          <a:xfrm>
            <a:off x="241995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9" name="Rectangle 208">
            <a:extLst>
              <a:ext uri="{FF2B5EF4-FFF2-40B4-BE49-F238E27FC236}">
                <a16:creationId xmlns:a16="http://schemas.microsoft.com/office/drawing/2014/main" id="{C9DFC6D1-6DE4-426B-65F4-AE5E77FB69F3}"/>
              </a:ext>
            </a:extLst>
          </p:cNvPr>
          <p:cNvSpPr/>
          <p:nvPr/>
        </p:nvSpPr>
        <p:spPr>
          <a:xfrm>
            <a:off x="291782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10" name="Rectangle 209">
            <a:extLst>
              <a:ext uri="{FF2B5EF4-FFF2-40B4-BE49-F238E27FC236}">
                <a16:creationId xmlns:a16="http://schemas.microsoft.com/office/drawing/2014/main" id="{EC5D9D8C-B530-D5E8-F798-6A333BE6C780}"/>
              </a:ext>
            </a:extLst>
          </p:cNvPr>
          <p:cNvSpPr/>
          <p:nvPr/>
        </p:nvSpPr>
        <p:spPr>
          <a:xfrm>
            <a:off x="341569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11" name="Rectangle 210">
            <a:extLst>
              <a:ext uri="{FF2B5EF4-FFF2-40B4-BE49-F238E27FC236}">
                <a16:creationId xmlns:a16="http://schemas.microsoft.com/office/drawing/2014/main" id="{6080434E-5736-3501-DECB-F05F7B15EAA1}"/>
              </a:ext>
            </a:extLst>
          </p:cNvPr>
          <p:cNvSpPr/>
          <p:nvPr/>
        </p:nvSpPr>
        <p:spPr>
          <a:xfrm>
            <a:off x="391356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12" name="Rectangle 211">
            <a:extLst>
              <a:ext uri="{FF2B5EF4-FFF2-40B4-BE49-F238E27FC236}">
                <a16:creationId xmlns:a16="http://schemas.microsoft.com/office/drawing/2014/main" id="{F84948AB-F712-C868-2E80-7F59E7B36A92}"/>
              </a:ext>
            </a:extLst>
          </p:cNvPr>
          <p:cNvSpPr/>
          <p:nvPr/>
        </p:nvSpPr>
        <p:spPr>
          <a:xfrm>
            <a:off x="441143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3" name="Rectangle 212">
            <a:extLst>
              <a:ext uri="{FF2B5EF4-FFF2-40B4-BE49-F238E27FC236}">
                <a16:creationId xmlns:a16="http://schemas.microsoft.com/office/drawing/2014/main" id="{25A0687A-5AC4-05FB-2AC9-21E717E78690}"/>
              </a:ext>
            </a:extLst>
          </p:cNvPr>
          <p:cNvSpPr/>
          <p:nvPr/>
        </p:nvSpPr>
        <p:spPr>
          <a:xfrm>
            <a:off x="490930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4" name="Rectangle 213">
            <a:extLst>
              <a:ext uri="{FF2B5EF4-FFF2-40B4-BE49-F238E27FC236}">
                <a16:creationId xmlns:a16="http://schemas.microsoft.com/office/drawing/2014/main" id="{227B74DB-5FDA-3159-AC23-A1762C40D0E9}"/>
              </a:ext>
            </a:extLst>
          </p:cNvPr>
          <p:cNvSpPr/>
          <p:nvPr/>
        </p:nvSpPr>
        <p:spPr>
          <a:xfrm>
            <a:off x="5407170"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39" name="TextBox 238">
            <a:extLst>
              <a:ext uri="{FF2B5EF4-FFF2-40B4-BE49-F238E27FC236}">
                <a16:creationId xmlns:a16="http://schemas.microsoft.com/office/drawing/2014/main" id="{E2695756-33A0-E04A-94C0-A5B08EAF666A}"/>
              </a:ext>
            </a:extLst>
          </p:cNvPr>
          <p:cNvSpPr txBox="1"/>
          <p:nvPr/>
        </p:nvSpPr>
        <p:spPr>
          <a:xfrm>
            <a:off x="-45852" y="5210406"/>
            <a:ext cx="652504" cy="369332"/>
          </a:xfrm>
          <a:prstGeom prst="rect">
            <a:avLst/>
          </a:prstGeom>
          <a:noFill/>
        </p:spPr>
        <p:txBody>
          <a:bodyPr wrap="square" rtlCol="0">
            <a:spAutoFit/>
          </a:bodyPr>
          <a:lstStyle/>
          <a:p>
            <a:r>
              <a:rPr lang="en-US" dirty="0"/>
              <a:t>F0</a:t>
            </a:r>
          </a:p>
        </p:txBody>
      </p:sp>
      <p:sp>
        <p:nvSpPr>
          <p:cNvPr id="3" name="Slide Number Placeholder 2">
            <a:extLst>
              <a:ext uri="{FF2B5EF4-FFF2-40B4-BE49-F238E27FC236}">
                <a16:creationId xmlns:a16="http://schemas.microsoft.com/office/drawing/2014/main" id="{84CF5A63-7AEF-6719-0753-F66531425BA4}"/>
              </a:ext>
            </a:extLst>
          </p:cNvPr>
          <p:cNvSpPr>
            <a:spLocks noGrp="1"/>
          </p:cNvSpPr>
          <p:nvPr>
            <p:ph type="sldNum" sz="quarter" idx="12"/>
          </p:nvPr>
        </p:nvSpPr>
        <p:spPr/>
        <p:txBody>
          <a:bodyPr/>
          <a:lstStyle/>
          <a:p>
            <a:fld id="{80FDC315-9B6A-4C4A-96B7-6C71D1DB20DB}" type="slidenum">
              <a:rPr lang="en-US" smtClean="0"/>
              <a:t>25</a:t>
            </a:fld>
            <a:endParaRPr lang="en-US"/>
          </a:p>
        </p:txBody>
      </p:sp>
      <p:sp>
        <p:nvSpPr>
          <p:cNvPr id="181" name="Rectangle 180">
            <a:extLst>
              <a:ext uri="{FF2B5EF4-FFF2-40B4-BE49-F238E27FC236}">
                <a16:creationId xmlns:a16="http://schemas.microsoft.com/office/drawing/2014/main" id="{7BD4B172-C644-0335-BA7E-633C19E4DBAC}"/>
              </a:ext>
            </a:extLst>
          </p:cNvPr>
          <p:cNvSpPr/>
          <p:nvPr/>
        </p:nvSpPr>
        <p:spPr>
          <a:xfrm>
            <a:off x="3421008" y="3027655"/>
            <a:ext cx="491613" cy="2651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82" name="Rectangle 181">
            <a:extLst>
              <a:ext uri="{FF2B5EF4-FFF2-40B4-BE49-F238E27FC236}">
                <a16:creationId xmlns:a16="http://schemas.microsoft.com/office/drawing/2014/main" id="{B7CB2DA6-30CD-3927-4D92-E04FE0F66286}"/>
              </a:ext>
            </a:extLst>
          </p:cNvPr>
          <p:cNvSpPr/>
          <p:nvPr/>
        </p:nvSpPr>
        <p:spPr>
          <a:xfrm>
            <a:off x="7062585" y="10878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83" name="Rectangle 182">
            <a:extLst>
              <a:ext uri="{FF2B5EF4-FFF2-40B4-BE49-F238E27FC236}">
                <a16:creationId xmlns:a16="http://schemas.microsoft.com/office/drawing/2014/main" id="{9AD3611E-25C6-BD1A-D36A-EE421169B51D}"/>
              </a:ext>
            </a:extLst>
          </p:cNvPr>
          <p:cNvSpPr/>
          <p:nvPr/>
        </p:nvSpPr>
        <p:spPr>
          <a:xfrm>
            <a:off x="7560455" y="10878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88" name="Rectangle 187">
            <a:extLst>
              <a:ext uri="{FF2B5EF4-FFF2-40B4-BE49-F238E27FC236}">
                <a16:creationId xmlns:a16="http://schemas.microsoft.com/office/drawing/2014/main" id="{C437122D-5D6F-56BC-C170-8662D47BC1FC}"/>
              </a:ext>
            </a:extLst>
          </p:cNvPr>
          <p:cNvSpPr/>
          <p:nvPr/>
        </p:nvSpPr>
        <p:spPr>
          <a:xfrm>
            <a:off x="8058325" y="10878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97" name="Rectangle 196">
            <a:extLst>
              <a:ext uri="{FF2B5EF4-FFF2-40B4-BE49-F238E27FC236}">
                <a16:creationId xmlns:a16="http://schemas.microsoft.com/office/drawing/2014/main" id="{10B2F042-81A7-7B91-5E34-2382F4D828BD}"/>
              </a:ext>
            </a:extLst>
          </p:cNvPr>
          <p:cNvSpPr/>
          <p:nvPr/>
        </p:nvSpPr>
        <p:spPr>
          <a:xfrm>
            <a:off x="8556195" y="10878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99" name="Rectangle 198">
            <a:extLst>
              <a:ext uri="{FF2B5EF4-FFF2-40B4-BE49-F238E27FC236}">
                <a16:creationId xmlns:a16="http://schemas.microsoft.com/office/drawing/2014/main" id="{806C98C1-FFB6-BBB8-D564-A874915302D9}"/>
              </a:ext>
            </a:extLst>
          </p:cNvPr>
          <p:cNvSpPr/>
          <p:nvPr/>
        </p:nvSpPr>
        <p:spPr>
          <a:xfrm>
            <a:off x="9058087" y="10878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0" name="Rectangle 199">
            <a:extLst>
              <a:ext uri="{FF2B5EF4-FFF2-40B4-BE49-F238E27FC236}">
                <a16:creationId xmlns:a16="http://schemas.microsoft.com/office/drawing/2014/main" id="{EFD4F03B-070F-FF40-DC8D-49BD13D279B3}"/>
              </a:ext>
            </a:extLst>
          </p:cNvPr>
          <p:cNvSpPr/>
          <p:nvPr/>
        </p:nvSpPr>
        <p:spPr>
          <a:xfrm>
            <a:off x="9555957" y="10878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03" name="Rectangle 202">
            <a:extLst>
              <a:ext uri="{FF2B5EF4-FFF2-40B4-BE49-F238E27FC236}">
                <a16:creationId xmlns:a16="http://schemas.microsoft.com/office/drawing/2014/main" id="{503ADEE1-6ECA-C20A-2899-6D26003C90D4}"/>
              </a:ext>
            </a:extLst>
          </p:cNvPr>
          <p:cNvSpPr/>
          <p:nvPr/>
        </p:nvSpPr>
        <p:spPr>
          <a:xfrm>
            <a:off x="10053827" y="10878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17" name="Rectangle 216">
            <a:extLst>
              <a:ext uri="{FF2B5EF4-FFF2-40B4-BE49-F238E27FC236}">
                <a16:creationId xmlns:a16="http://schemas.microsoft.com/office/drawing/2014/main" id="{EF8673AE-563D-4CD2-52E0-2389757432D5}"/>
              </a:ext>
            </a:extLst>
          </p:cNvPr>
          <p:cNvSpPr/>
          <p:nvPr/>
        </p:nvSpPr>
        <p:spPr>
          <a:xfrm>
            <a:off x="10551697" y="10878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cxnSp>
        <p:nvCxnSpPr>
          <p:cNvPr id="30" name="Straight Connector 29">
            <a:extLst>
              <a:ext uri="{FF2B5EF4-FFF2-40B4-BE49-F238E27FC236}">
                <a16:creationId xmlns:a16="http://schemas.microsoft.com/office/drawing/2014/main" id="{A7A675E0-45FB-0412-06D9-E4739EA1EC9F}"/>
              </a:ext>
            </a:extLst>
          </p:cNvPr>
          <p:cNvCxnSpPr>
            <a:cxnSpLocks/>
          </p:cNvCxnSpPr>
          <p:nvPr/>
        </p:nvCxnSpPr>
        <p:spPr>
          <a:xfrm>
            <a:off x="9056052" y="1034715"/>
            <a:ext cx="0" cy="400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E7B8DD9F-6F5A-00BA-A545-1D7A5635134D}"/>
              </a:ext>
            </a:extLst>
          </p:cNvPr>
          <p:cNvCxnSpPr>
            <a:cxnSpLocks/>
          </p:cNvCxnSpPr>
          <p:nvPr/>
        </p:nvCxnSpPr>
        <p:spPr>
          <a:xfrm>
            <a:off x="7552163" y="1713409"/>
            <a:ext cx="0" cy="400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09D520A4-FEA4-3ACD-F506-3C93F395F7BA}"/>
              </a:ext>
            </a:extLst>
          </p:cNvPr>
          <p:cNvCxnSpPr>
            <a:cxnSpLocks/>
          </p:cNvCxnSpPr>
          <p:nvPr/>
        </p:nvCxnSpPr>
        <p:spPr>
          <a:xfrm>
            <a:off x="10528761" y="1713409"/>
            <a:ext cx="0" cy="400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E082EA6-0769-6926-868F-C88889BB5DB8}"/>
              </a:ext>
            </a:extLst>
          </p:cNvPr>
          <p:cNvCxnSpPr>
            <a:cxnSpLocks/>
          </p:cNvCxnSpPr>
          <p:nvPr/>
        </p:nvCxnSpPr>
        <p:spPr>
          <a:xfrm>
            <a:off x="9827122" y="2395338"/>
            <a:ext cx="0" cy="400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5135574-A397-7E05-BE9F-0A2F9A0349E2}"/>
              </a:ext>
            </a:extLst>
          </p:cNvPr>
          <p:cNvCxnSpPr>
            <a:cxnSpLocks/>
          </p:cNvCxnSpPr>
          <p:nvPr/>
        </p:nvCxnSpPr>
        <p:spPr>
          <a:xfrm>
            <a:off x="6811124" y="2395338"/>
            <a:ext cx="0" cy="400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49C3F50-BE47-8320-7F51-E87870A010B0}"/>
              </a:ext>
            </a:extLst>
          </p:cNvPr>
          <p:cNvCxnSpPr>
            <a:cxnSpLocks/>
          </p:cNvCxnSpPr>
          <p:nvPr/>
        </p:nvCxnSpPr>
        <p:spPr>
          <a:xfrm>
            <a:off x="11276270" y="2395338"/>
            <a:ext cx="0" cy="400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95" name="Group 294">
            <a:extLst>
              <a:ext uri="{FF2B5EF4-FFF2-40B4-BE49-F238E27FC236}">
                <a16:creationId xmlns:a16="http://schemas.microsoft.com/office/drawing/2014/main" id="{0134DF14-B76E-587F-BB76-949A99742F0C}"/>
              </a:ext>
            </a:extLst>
          </p:cNvPr>
          <p:cNvGrpSpPr/>
          <p:nvPr/>
        </p:nvGrpSpPr>
        <p:grpSpPr>
          <a:xfrm>
            <a:off x="6260377" y="3887353"/>
            <a:ext cx="989483" cy="261177"/>
            <a:chOff x="7155075" y="1472691"/>
            <a:chExt cx="989483" cy="261177"/>
          </a:xfrm>
        </p:grpSpPr>
        <p:sp>
          <p:nvSpPr>
            <p:cNvPr id="296" name="Rectangle 295">
              <a:extLst>
                <a:ext uri="{FF2B5EF4-FFF2-40B4-BE49-F238E27FC236}">
                  <a16:creationId xmlns:a16="http://schemas.microsoft.com/office/drawing/2014/main" id="{5DA89246-8B16-3EEF-442F-353D617D0D03}"/>
                </a:ext>
              </a:extLst>
            </p:cNvPr>
            <p:cNvSpPr/>
            <p:nvPr/>
          </p:nvSpPr>
          <p:spPr>
            <a:xfrm>
              <a:off x="715507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97" name="Rectangle 296">
              <a:extLst>
                <a:ext uri="{FF2B5EF4-FFF2-40B4-BE49-F238E27FC236}">
                  <a16:creationId xmlns:a16="http://schemas.microsoft.com/office/drawing/2014/main" id="{A74AA3DD-E8BD-3B20-7879-605FD909FBEB}"/>
                </a:ext>
              </a:extLst>
            </p:cNvPr>
            <p:cNvSpPr/>
            <p:nvPr/>
          </p:nvSpPr>
          <p:spPr>
            <a:xfrm>
              <a:off x="765294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grpSp>
        <p:nvGrpSpPr>
          <p:cNvPr id="298" name="Group 297">
            <a:extLst>
              <a:ext uri="{FF2B5EF4-FFF2-40B4-BE49-F238E27FC236}">
                <a16:creationId xmlns:a16="http://schemas.microsoft.com/office/drawing/2014/main" id="{D79EE694-1703-7A78-6CF0-204A5AB25FBA}"/>
              </a:ext>
            </a:extLst>
          </p:cNvPr>
          <p:cNvGrpSpPr/>
          <p:nvPr/>
        </p:nvGrpSpPr>
        <p:grpSpPr>
          <a:xfrm>
            <a:off x="7774408" y="3887353"/>
            <a:ext cx="989483" cy="261177"/>
            <a:chOff x="8150815" y="1472691"/>
            <a:chExt cx="989483" cy="261177"/>
          </a:xfrm>
        </p:grpSpPr>
        <p:sp>
          <p:nvSpPr>
            <p:cNvPr id="299" name="Rectangle 298">
              <a:extLst>
                <a:ext uri="{FF2B5EF4-FFF2-40B4-BE49-F238E27FC236}">
                  <a16:creationId xmlns:a16="http://schemas.microsoft.com/office/drawing/2014/main" id="{553BDD0D-BEFD-3667-6C9A-618940119B51}"/>
                </a:ext>
              </a:extLst>
            </p:cNvPr>
            <p:cNvSpPr/>
            <p:nvPr/>
          </p:nvSpPr>
          <p:spPr>
            <a:xfrm>
              <a:off x="815081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00" name="Rectangle 299">
              <a:extLst>
                <a:ext uri="{FF2B5EF4-FFF2-40B4-BE49-F238E27FC236}">
                  <a16:creationId xmlns:a16="http://schemas.microsoft.com/office/drawing/2014/main" id="{C7E8151B-AB54-3BF2-4385-4E923E8BB0FA}"/>
                </a:ext>
              </a:extLst>
            </p:cNvPr>
            <p:cNvSpPr/>
            <p:nvPr/>
          </p:nvSpPr>
          <p:spPr>
            <a:xfrm>
              <a:off x="864868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301" name="Group 300">
            <a:extLst>
              <a:ext uri="{FF2B5EF4-FFF2-40B4-BE49-F238E27FC236}">
                <a16:creationId xmlns:a16="http://schemas.microsoft.com/office/drawing/2014/main" id="{F5FB1614-4D83-5388-343D-1A19F383300F}"/>
              </a:ext>
            </a:extLst>
          </p:cNvPr>
          <p:cNvGrpSpPr/>
          <p:nvPr/>
        </p:nvGrpSpPr>
        <p:grpSpPr>
          <a:xfrm>
            <a:off x="9326024" y="3887353"/>
            <a:ext cx="989483" cy="261177"/>
            <a:chOff x="9150577" y="1472691"/>
            <a:chExt cx="989483" cy="261177"/>
          </a:xfrm>
        </p:grpSpPr>
        <p:sp>
          <p:nvSpPr>
            <p:cNvPr id="302" name="Rectangle 301">
              <a:extLst>
                <a:ext uri="{FF2B5EF4-FFF2-40B4-BE49-F238E27FC236}">
                  <a16:creationId xmlns:a16="http://schemas.microsoft.com/office/drawing/2014/main" id="{8AD13E80-CF54-C341-F45B-2FAA44F3E7AF}"/>
                </a:ext>
              </a:extLst>
            </p:cNvPr>
            <p:cNvSpPr/>
            <p:nvPr/>
          </p:nvSpPr>
          <p:spPr>
            <a:xfrm>
              <a:off x="915057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03" name="Rectangle 302">
              <a:extLst>
                <a:ext uri="{FF2B5EF4-FFF2-40B4-BE49-F238E27FC236}">
                  <a16:creationId xmlns:a16="http://schemas.microsoft.com/office/drawing/2014/main" id="{CDDC8CE7-D848-87D1-FE4B-00E33B49E4DB}"/>
                </a:ext>
              </a:extLst>
            </p:cNvPr>
            <p:cNvSpPr/>
            <p:nvPr/>
          </p:nvSpPr>
          <p:spPr>
            <a:xfrm>
              <a:off x="964844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grpSp>
        <p:nvGrpSpPr>
          <p:cNvPr id="304" name="Group 303">
            <a:extLst>
              <a:ext uri="{FF2B5EF4-FFF2-40B4-BE49-F238E27FC236}">
                <a16:creationId xmlns:a16="http://schemas.microsoft.com/office/drawing/2014/main" id="{785E6338-8B71-EB6A-956B-773C353FC956}"/>
              </a:ext>
            </a:extLst>
          </p:cNvPr>
          <p:cNvGrpSpPr/>
          <p:nvPr/>
        </p:nvGrpSpPr>
        <p:grpSpPr>
          <a:xfrm>
            <a:off x="10781528" y="3887353"/>
            <a:ext cx="989483" cy="261177"/>
            <a:chOff x="10146317" y="1472691"/>
            <a:chExt cx="989483" cy="261177"/>
          </a:xfrm>
        </p:grpSpPr>
        <p:sp>
          <p:nvSpPr>
            <p:cNvPr id="305" name="Rectangle 304">
              <a:extLst>
                <a:ext uri="{FF2B5EF4-FFF2-40B4-BE49-F238E27FC236}">
                  <a16:creationId xmlns:a16="http://schemas.microsoft.com/office/drawing/2014/main" id="{24181A8E-5BDD-5686-4ACF-5FA105679231}"/>
                </a:ext>
              </a:extLst>
            </p:cNvPr>
            <p:cNvSpPr/>
            <p:nvPr/>
          </p:nvSpPr>
          <p:spPr>
            <a:xfrm>
              <a:off x="1014631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06" name="Rectangle 305">
              <a:extLst>
                <a:ext uri="{FF2B5EF4-FFF2-40B4-BE49-F238E27FC236}">
                  <a16:creationId xmlns:a16="http://schemas.microsoft.com/office/drawing/2014/main" id="{665A5AA0-1478-601D-26BB-F23F470E7104}"/>
                </a:ext>
              </a:extLst>
            </p:cNvPr>
            <p:cNvSpPr/>
            <p:nvPr/>
          </p:nvSpPr>
          <p:spPr>
            <a:xfrm>
              <a:off x="1064418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307" name="Group 306">
            <a:extLst>
              <a:ext uri="{FF2B5EF4-FFF2-40B4-BE49-F238E27FC236}">
                <a16:creationId xmlns:a16="http://schemas.microsoft.com/office/drawing/2014/main" id="{596168BA-138E-9644-A968-87252DAAA56E}"/>
              </a:ext>
            </a:extLst>
          </p:cNvPr>
          <p:cNvGrpSpPr/>
          <p:nvPr/>
        </p:nvGrpSpPr>
        <p:grpSpPr>
          <a:xfrm>
            <a:off x="6568446" y="4587238"/>
            <a:ext cx="1985223" cy="261177"/>
            <a:chOff x="7155075" y="1472691"/>
            <a:chExt cx="1985223" cy="261177"/>
          </a:xfrm>
        </p:grpSpPr>
        <p:sp>
          <p:nvSpPr>
            <p:cNvPr id="308" name="Rectangle 307">
              <a:extLst>
                <a:ext uri="{FF2B5EF4-FFF2-40B4-BE49-F238E27FC236}">
                  <a16:creationId xmlns:a16="http://schemas.microsoft.com/office/drawing/2014/main" id="{989365AE-A484-AA2A-E6C0-81813BADEC34}"/>
                </a:ext>
              </a:extLst>
            </p:cNvPr>
            <p:cNvSpPr/>
            <p:nvPr/>
          </p:nvSpPr>
          <p:spPr>
            <a:xfrm>
              <a:off x="715507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09" name="Rectangle 308">
              <a:extLst>
                <a:ext uri="{FF2B5EF4-FFF2-40B4-BE49-F238E27FC236}">
                  <a16:creationId xmlns:a16="http://schemas.microsoft.com/office/drawing/2014/main" id="{2AE8E07E-D2CE-F35A-38E6-99E3A56868CC}"/>
                </a:ext>
              </a:extLst>
            </p:cNvPr>
            <p:cNvSpPr/>
            <p:nvPr/>
          </p:nvSpPr>
          <p:spPr>
            <a:xfrm>
              <a:off x="765294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10" name="Rectangle 309">
              <a:extLst>
                <a:ext uri="{FF2B5EF4-FFF2-40B4-BE49-F238E27FC236}">
                  <a16:creationId xmlns:a16="http://schemas.microsoft.com/office/drawing/2014/main" id="{6EC3EDAC-68DB-AE43-5C8A-08CDC59F579D}"/>
                </a:ext>
              </a:extLst>
            </p:cNvPr>
            <p:cNvSpPr/>
            <p:nvPr/>
          </p:nvSpPr>
          <p:spPr>
            <a:xfrm>
              <a:off x="815081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11" name="Rectangle 310">
              <a:extLst>
                <a:ext uri="{FF2B5EF4-FFF2-40B4-BE49-F238E27FC236}">
                  <a16:creationId xmlns:a16="http://schemas.microsoft.com/office/drawing/2014/main" id="{0ADE5733-5B75-DEB0-62BE-39B7A9D5C191}"/>
                </a:ext>
              </a:extLst>
            </p:cNvPr>
            <p:cNvSpPr/>
            <p:nvPr/>
          </p:nvSpPr>
          <p:spPr>
            <a:xfrm>
              <a:off x="8648685"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312" name="Group 311">
            <a:extLst>
              <a:ext uri="{FF2B5EF4-FFF2-40B4-BE49-F238E27FC236}">
                <a16:creationId xmlns:a16="http://schemas.microsoft.com/office/drawing/2014/main" id="{E3963DA4-93B7-398D-C3C8-134EAB0E6E72}"/>
              </a:ext>
            </a:extLst>
          </p:cNvPr>
          <p:cNvGrpSpPr/>
          <p:nvPr/>
        </p:nvGrpSpPr>
        <p:grpSpPr>
          <a:xfrm>
            <a:off x="9557050" y="4587238"/>
            <a:ext cx="1985223" cy="261177"/>
            <a:chOff x="9150577" y="1472691"/>
            <a:chExt cx="1985223" cy="261177"/>
          </a:xfrm>
        </p:grpSpPr>
        <p:sp>
          <p:nvSpPr>
            <p:cNvPr id="313" name="Rectangle 312">
              <a:extLst>
                <a:ext uri="{FF2B5EF4-FFF2-40B4-BE49-F238E27FC236}">
                  <a16:creationId xmlns:a16="http://schemas.microsoft.com/office/drawing/2014/main" id="{147CF5E1-F622-FE22-FF65-299A396363B9}"/>
                </a:ext>
              </a:extLst>
            </p:cNvPr>
            <p:cNvSpPr/>
            <p:nvPr/>
          </p:nvSpPr>
          <p:spPr>
            <a:xfrm>
              <a:off x="915057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14" name="Rectangle 313">
              <a:extLst>
                <a:ext uri="{FF2B5EF4-FFF2-40B4-BE49-F238E27FC236}">
                  <a16:creationId xmlns:a16="http://schemas.microsoft.com/office/drawing/2014/main" id="{D907FD4A-AB90-1034-D915-2025B344BE7E}"/>
                </a:ext>
              </a:extLst>
            </p:cNvPr>
            <p:cNvSpPr/>
            <p:nvPr/>
          </p:nvSpPr>
          <p:spPr>
            <a:xfrm>
              <a:off x="964844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15" name="Rectangle 314">
              <a:extLst>
                <a:ext uri="{FF2B5EF4-FFF2-40B4-BE49-F238E27FC236}">
                  <a16:creationId xmlns:a16="http://schemas.microsoft.com/office/drawing/2014/main" id="{6E143B07-8CD0-D80A-014F-6F53403033BB}"/>
                </a:ext>
              </a:extLst>
            </p:cNvPr>
            <p:cNvSpPr/>
            <p:nvPr/>
          </p:nvSpPr>
          <p:spPr>
            <a:xfrm>
              <a:off x="1014631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16" name="Rectangle 315">
              <a:extLst>
                <a:ext uri="{FF2B5EF4-FFF2-40B4-BE49-F238E27FC236}">
                  <a16:creationId xmlns:a16="http://schemas.microsoft.com/office/drawing/2014/main" id="{232C4AE3-CF91-1ADF-2CBC-B67CA9E2D262}"/>
                </a:ext>
              </a:extLst>
            </p:cNvPr>
            <p:cNvSpPr/>
            <p:nvPr/>
          </p:nvSpPr>
          <p:spPr>
            <a:xfrm>
              <a:off x="10644187" y="1472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317" name="Group 316">
            <a:extLst>
              <a:ext uri="{FF2B5EF4-FFF2-40B4-BE49-F238E27FC236}">
                <a16:creationId xmlns:a16="http://schemas.microsoft.com/office/drawing/2014/main" id="{FC33ABEC-1899-6CD9-3409-D2D31D777B80}"/>
              </a:ext>
            </a:extLst>
          </p:cNvPr>
          <p:cNvGrpSpPr/>
          <p:nvPr/>
        </p:nvGrpSpPr>
        <p:grpSpPr>
          <a:xfrm>
            <a:off x="7069935" y="5287124"/>
            <a:ext cx="3980725" cy="261177"/>
            <a:chOff x="7002675" y="1320291"/>
            <a:chExt cx="3980725" cy="261177"/>
          </a:xfrm>
        </p:grpSpPr>
        <p:sp>
          <p:nvSpPr>
            <p:cNvPr id="318" name="Rectangle 317">
              <a:extLst>
                <a:ext uri="{FF2B5EF4-FFF2-40B4-BE49-F238E27FC236}">
                  <a16:creationId xmlns:a16="http://schemas.microsoft.com/office/drawing/2014/main" id="{448BEE29-1C14-AF74-5519-E706450C4E7A}"/>
                </a:ext>
              </a:extLst>
            </p:cNvPr>
            <p:cNvSpPr/>
            <p:nvPr/>
          </p:nvSpPr>
          <p:spPr>
            <a:xfrm>
              <a:off x="7002675" y="13202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19" name="Rectangle 318">
              <a:extLst>
                <a:ext uri="{FF2B5EF4-FFF2-40B4-BE49-F238E27FC236}">
                  <a16:creationId xmlns:a16="http://schemas.microsoft.com/office/drawing/2014/main" id="{49466A8C-5C83-FAC8-D17B-6E8A67FCBD82}"/>
                </a:ext>
              </a:extLst>
            </p:cNvPr>
            <p:cNvSpPr/>
            <p:nvPr/>
          </p:nvSpPr>
          <p:spPr>
            <a:xfrm>
              <a:off x="7500545" y="13202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20" name="Rectangle 319">
              <a:extLst>
                <a:ext uri="{FF2B5EF4-FFF2-40B4-BE49-F238E27FC236}">
                  <a16:creationId xmlns:a16="http://schemas.microsoft.com/office/drawing/2014/main" id="{FE8510EA-715F-4027-F20A-194089A2D365}"/>
                </a:ext>
              </a:extLst>
            </p:cNvPr>
            <p:cNvSpPr/>
            <p:nvPr/>
          </p:nvSpPr>
          <p:spPr>
            <a:xfrm>
              <a:off x="7998415" y="13202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21" name="Rectangle 320">
              <a:extLst>
                <a:ext uri="{FF2B5EF4-FFF2-40B4-BE49-F238E27FC236}">
                  <a16:creationId xmlns:a16="http://schemas.microsoft.com/office/drawing/2014/main" id="{D1DC7E4D-710E-042A-0826-71D67284608C}"/>
                </a:ext>
              </a:extLst>
            </p:cNvPr>
            <p:cNvSpPr/>
            <p:nvPr/>
          </p:nvSpPr>
          <p:spPr>
            <a:xfrm>
              <a:off x="8496285" y="13202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22" name="Rectangle 321">
              <a:extLst>
                <a:ext uri="{FF2B5EF4-FFF2-40B4-BE49-F238E27FC236}">
                  <a16:creationId xmlns:a16="http://schemas.microsoft.com/office/drawing/2014/main" id="{3813CC93-3B7B-0146-78E6-55CA2A316236}"/>
                </a:ext>
              </a:extLst>
            </p:cNvPr>
            <p:cNvSpPr/>
            <p:nvPr/>
          </p:nvSpPr>
          <p:spPr>
            <a:xfrm>
              <a:off x="8998177" y="13202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23" name="Rectangle 322">
              <a:extLst>
                <a:ext uri="{FF2B5EF4-FFF2-40B4-BE49-F238E27FC236}">
                  <a16:creationId xmlns:a16="http://schemas.microsoft.com/office/drawing/2014/main" id="{5439BDDD-865E-7380-F835-4E4D0E0B008B}"/>
                </a:ext>
              </a:extLst>
            </p:cNvPr>
            <p:cNvSpPr/>
            <p:nvPr/>
          </p:nvSpPr>
          <p:spPr>
            <a:xfrm>
              <a:off x="9496047" y="13202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24" name="Rectangle 323">
              <a:extLst>
                <a:ext uri="{FF2B5EF4-FFF2-40B4-BE49-F238E27FC236}">
                  <a16:creationId xmlns:a16="http://schemas.microsoft.com/office/drawing/2014/main" id="{0B08EFFB-2EAB-AE47-B541-836663A9C842}"/>
                </a:ext>
              </a:extLst>
            </p:cNvPr>
            <p:cNvSpPr/>
            <p:nvPr/>
          </p:nvSpPr>
          <p:spPr>
            <a:xfrm>
              <a:off x="9993917" y="13202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325" name="Rectangle 324">
              <a:extLst>
                <a:ext uri="{FF2B5EF4-FFF2-40B4-BE49-F238E27FC236}">
                  <a16:creationId xmlns:a16="http://schemas.microsoft.com/office/drawing/2014/main" id="{60C26FE1-BE57-3CAB-EB61-A7DB35264BAF}"/>
                </a:ext>
              </a:extLst>
            </p:cNvPr>
            <p:cNvSpPr/>
            <p:nvPr/>
          </p:nvSpPr>
          <p:spPr>
            <a:xfrm>
              <a:off x="10491787" y="13202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cxnSp>
        <p:nvCxnSpPr>
          <p:cNvPr id="58" name="Straight Arrow Connector 57">
            <a:extLst>
              <a:ext uri="{FF2B5EF4-FFF2-40B4-BE49-F238E27FC236}">
                <a16:creationId xmlns:a16="http://schemas.microsoft.com/office/drawing/2014/main" id="{8B534958-FAE2-3565-26CE-71436AEF3ADB}"/>
              </a:ext>
            </a:extLst>
          </p:cNvPr>
          <p:cNvCxnSpPr/>
          <p:nvPr/>
        </p:nvCxnSpPr>
        <p:spPr>
          <a:xfrm flipH="1">
            <a:off x="7552163" y="1348990"/>
            <a:ext cx="1495645" cy="4387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D7531DA-E52F-BD55-C09A-1D73F757916B}"/>
              </a:ext>
            </a:extLst>
          </p:cNvPr>
          <p:cNvCxnSpPr/>
          <p:nvPr/>
        </p:nvCxnSpPr>
        <p:spPr>
          <a:xfrm>
            <a:off x="9065437" y="1348990"/>
            <a:ext cx="1463324" cy="4387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2DAAE16-406F-FC91-95BE-167E2E2BBF2E}"/>
              </a:ext>
            </a:extLst>
          </p:cNvPr>
          <p:cNvCxnSpPr/>
          <p:nvPr/>
        </p:nvCxnSpPr>
        <p:spPr>
          <a:xfrm flipH="1">
            <a:off x="6826268" y="2048874"/>
            <a:ext cx="730567" cy="4294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4E7D13E-8C97-4924-F325-256D726D1242}"/>
              </a:ext>
            </a:extLst>
          </p:cNvPr>
          <p:cNvCxnSpPr>
            <a:endCxn id="243" idx="3"/>
          </p:cNvCxnSpPr>
          <p:nvPr/>
        </p:nvCxnSpPr>
        <p:spPr>
          <a:xfrm>
            <a:off x="7571494" y="2048874"/>
            <a:ext cx="728491"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9E37A5-43D7-7BCF-F82F-34858891AC0D}"/>
              </a:ext>
            </a:extLst>
          </p:cNvPr>
          <p:cNvCxnSpPr/>
          <p:nvPr/>
        </p:nvCxnSpPr>
        <p:spPr>
          <a:xfrm flipH="1">
            <a:off x="9827122" y="2048874"/>
            <a:ext cx="718318" cy="4294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B655C0E-3241-E8BF-52F7-9C68686DD214}"/>
              </a:ext>
            </a:extLst>
          </p:cNvPr>
          <p:cNvCxnSpPr/>
          <p:nvPr/>
        </p:nvCxnSpPr>
        <p:spPr>
          <a:xfrm>
            <a:off x="10559047" y="2048874"/>
            <a:ext cx="720351" cy="4294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26FDF78-B544-E497-E26F-3B5646159DF8}"/>
              </a:ext>
            </a:extLst>
          </p:cNvPr>
          <p:cNvCxnSpPr>
            <a:endCxn id="255" idx="0"/>
          </p:cNvCxnSpPr>
          <p:nvPr/>
        </p:nvCxnSpPr>
        <p:spPr>
          <a:xfrm flipH="1">
            <a:off x="6283490" y="2748759"/>
            <a:ext cx="510956"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AB92D7C-A756-3E2D-07FA-21E89A18E25A}"/>
              </a:ext>
            </a:extLst>
          </p:cNvPr>
          <p:cNvCxnSpPr>
            <a:endCxn id="256" idx="0"/>
          </p:cNvCxnSpPr>
          <p:nvPr/>
        </p:nvCxnSpPr>
        <p:spPr>
          <a:xfrm>
            <a:off x="6804302" y="2748759"/>
            <a:ext cx="401625"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C9E5270F-9FD8-717E-0758-5D34AC752C98}"/>
              </a:ext>
            </a:extLst>
          </p:cNvPr>
          <p:cNvCxnSpPr>
            <a:cxnSpLocks/>
            <a:endCxn id="289" idx="0"/>
          </p:cNvCxnSpPr>
          <p:nvPr/>
        </p:nvCxnSpPr>
        <p:spPr>
          <a:xfrm flipH="1">
            <a:off x="7880477" y="2748759"/>
            <a:ext cx="421526"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B36F3A2E-0CD5-93E7-7F4F-AC4FD7D5A4C0}"/>
              </a:ext>
            </a:extLst>
          </p:cNvPr>
          <p:cNvCxnSpPr>
            <a:cxnSpLocks/>
          </p:cNvCxnSpPr>
          <p:nvPr/>
        </p:nvCxnSpPr>
        <p:spPr>
          <a:xfrm flipH="1">
            <a:off x="9386292" y="2757975"/>
            <a:ext cx="421526"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7EEE175C-A013-EFC4-68C0-BBB947720B32}"/>
              </a:ext>
            </a:extLst>
          </p:cNvPr>
          <p:cNvCxnSpPr>
            <a:cxnSpLocks/>
            <a:endCxn id="293" idx="0"/>
          </p:cNvCxnSpPr>
          <p:nvPr/>
        </p:nvCxnSpPr>
        <p:spPr>
          <a:xfrm flipH="1">
            <a:off x="10824124" y="2767191"/>
            <a:ext cx="443209" cy="4202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C056F875-3663-6C94-9FE3-B412F33CE6E4}"/>
              </a:ext>
            </a:extLst>
          </p:cNvPr>
          <p:cNvCxnSpPr/>
          <p:nvPr/>
        </p:nvCxnSpPr>
        <p:spPr>
          <a:xfrm>
            <a:off x="8298593" y="2740659"/>
            <a:ext cx="401625"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6912C78C-4918-F9AD-F508-2F4B0BEA12AD}"/>
              </a:ext>
            </a:extLst>
          </p:cNvPr>
          <p:cNvCxnSpPr>
            <a:cxnSpLocks/>
            <a:endCxn id="292" idx="0"/>
          </p:cNvCxnSpPr>
          <p:nvPr/>
        </p:nvCxnSpPr>
        <p:spPr>
          <a:xfrm>
            <a:off x="9837769" y="2733601"/>
            <a:ext cx="360404" cy="4538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6697035C-11FD-E666-119D-238D3FD5D2C8}"/>
              </a:ext>
            </a:extLst>
          </p:cNvPr>
          <p:cNvCxnSpPr>
            <a:cxnSpLocks/>
            <a:endCxn id="294" idx="0"/>
          </p:cNvCxnSpPr>
          <p:nvPr/>
        </p:nvCxnSpPr>
        <p:spPr>
          <a:xfrm>
            <a:off x="11282526" y="2757975"/>
            <a:ext cx="422195" cy="429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E2450DC0-7A71-AD28-97CB-9733E5C3B6C7}"/>
              </a:ext>
            </a:extLst>
          </p:cNvPr>
          <p:cNvCxnSpPr/>
          <p:nvPr/>
        </p:nvCxnSpPr>
        <p:spPr>
          <a:xfrm>
            <a:off x="6321383" y="3460656"/>
            <a:ext cx="401625"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019A98BE-45CE-57F5-CDB2-04B625EA0233}"/>
              </a:ext>
            </a:extLst>
          </p:cNvPr>
          <p:cNvCxnSpPr/>
          <p:nvPr/>
        </p:nvCxnSpPr>
        <p:spPr>
          <a:xfrm>
            <a:off x="7871825" y="3429000"/>
            <a:ext cx="401625"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F0D669F8-B164-D880-4661-7BD6BBF1AFF0}"/>
              </a:ext>
            </a:extLst>
          </p:cNvPr>
          <p:cNvCxnSpPr/>
          <p:nvPr/>
        </p:nvCxnSpPr>
        <p:spPr>
          <a:xfrm>
            <a:off x="9422267" y="3432069"/>
            <a:ext cx="401625"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90FB1117-1EEB-D8F4-4B66-A99743D78BA1}"/>
              </a:ext>
            </a:extLst>
          </p:cNvPr>
          <p:cNvCxnSpPr/>
          <p:nvPr/>
        </p:nvCxnSpPr>
        <p:spPr>
          <a:xfrm>
            <a:off x="10861422" y="3458115"/>
            <a:ext cx="401625"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C7AFBB99-5D9F-0B6E-1DD5-DCAE3E2594A8}"/>
              </a:ext>
            </a:extLst>
          </p:cNvPr>
          <p:cNvCxnSpPr/>
          <p:nvPr/>
        </p:nvCxnSpPr>
        <p:spPr>
          <a:xfrm flipH="1">
            <a:off x="6736878" y="3444037"/>
            <a:ext cx="510956"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11520F85-A2B2-7D2E-82A8-2C0F49B60D56}"/>
              </a:ext>
            </a:extLst>
          </p:cNvPr>
          <p:cNvCxnSpPr>
            <a:cxnSpLocks/>
          </p:cNvCxnSpPr>
          <p:nvPr/>
        </p:nvCxnSpPr>
        <p:spPr>
          <a:xfrm flipH="1">
            <a:off x="8287584" y="3456744"/>
            <a:ext cx="421526"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F24384FA-B80E-102C-2819-6C434CF16F00}"/>
              </a:ext>
            </a:extLst>
          </p:cNvPr>
          <p:cNvCxnSpPr>
            <a:cxnSpLocks/>
          </p:cNvCxnSpPr>
          <p:nvPr/>
        </p:nvCxnSpPr>
        <p:spPr>
          <a:xfrm flipH="1">
            <a:off x="9838722" y="3437570"/>
            <a:ext cx="421526"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D7B1991E-6B67-D269-17C0-2D3A035A8788}"/>
              </a:ext>
            </a:extLst>
          </p:cNvPr>
          <p:cNvCxnSpPr>
            <a:cxnSpLocks/>
          </p:cNvCxnSpPr>
          <p:nvPr/>
        </p:nvCxnSpPr>
        <p:spPr>
          <a:xfrm flipH="1">
            <a:off x="11308835" y="3453121"/>
            <a:ext cx="421526"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C9AD444-A7E8-E9F1-AE97-11623622608F}"/>
              </a:ext>
            </a:extLst>
          </p:cNvPr>
          <p:cNvCxnSpPr>
            <a:endCxn id="309" idx="0"/>
          </p:cNvCxnSpPr>
          <p:nvPr/>
        </p:nvCxnSpPr>
        <p:spPr>
          <a:xfrm>
            <a:off x="6751990" y="4148530"/>
            <a:ext cx="560133" cy="4387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EC93F5F-1A70-9203-52F7-701AC8B2AF3D}"/>
              </a:ext>
            </a:extLst>
          </p:cNvPr>
          <p:cNvCxnSpPr>
            <a:endCxn id="310" idx="0"/>
          </p:cNvCxnSpPr>
          <p:nvPr/>
        </p:nvCxnSpPr>
        <p:spPr>
          <a:xfrm flipH="1">
            <a:off x="7809993" y="4157745"/>
            <a:ext cx="456028" cy="429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C9A6A07-3040-2359-C064-BD8E4ADAC691}"/>
              </a:ext>
            </a:extLst>
          </p:cNvPr>
          <p:cNvCxnSpPr>
            <a:endCxn id="314" idx="0"/>
          </p:cNvCxnSpPr>
          <p:nvPr/>
        </p:nvCxnSpPr>
        <p:spPr>
          <a:xfrm>
            <a:off x="9823778" y="4148530"/>
            <a:ext cx="476949" cy="4387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0773ADC-1F46-2876-8A75-36574F1DBD97}"/>
              </a:ext>
            </a:extLst>
          </p:cNvPr>
          <p:cNvCxnSpPr>
            <a:endCxn id="315" idx="0"/>
          </p:cNvCxnSpPr>
          <p:nvPr/>
        </p:nvCxnSpPr>
        <p:spPr>
          <a:xfrm flipH="1">
            <a:off x="10798597" y="4157745"/>
            <a:ext cx="474544" cy="4294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BBB6C20-633E-2A30-850B-1D9ABD2BF66C}"/>
              </a:ext>
            </a:extLst>
          </p:cNvPr>
          <p:cNvCxnSpPr>
            <a:cxnSpLocks/>
            <a:endCxn id="320" idx="0"/>
          </p:cNvCxnSpPr>
          <p:nvPr/>
        </p:nvCxnSpPr>
        <p:spPr>
          <a:xfrm>
            <a:off x="7556835" y="4848415"/>
            <a:ext cx="754647" cy="438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AEF1D7A-49B4-308A-29E3-C32D9B226A0A}"/>
              </a:ext>
            </a:extLst>
          </p:cNvPr>
          <p:cNvCxnSpPr>
            <a:endCxn id="323" idx="0"/>
          </p:cNvCxnSpPr>
          <p:nvPr/>
        </p:nvCxnSpPr>
        <p:spPr>
          <a:xfrm flipH="1">
            <a:off x="9809114" y="4857630"/>
            <a:ext cx="743676" cy="4294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46CBA7C2-4196-CFB5-8121-C3250B4FE4FB}"/>
              </a:ext>
            </a:extLst>
          </p:cNvPr>
          <p:cNvSpPr/>
          <p:nvPr/>
        </p:nvSpPr>
        <p:spPr>
          <a:xfrm>
            <a:off x="5930682" y="826093"/>
            <a:ext cx="6110582" cy="4921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2" name="Group 341">
            <a:extLst>
              <a:ext uri="{FF2B5EF4-FFF2-40B4-BE49-F238E27FC236}">
                <a16:creationId xmlns:a16="http://schemas.microsoft.com/office/drawing/2014/main" id="{B40DEDAB-5554-155F-4F12-2805E36F77CD}"/>
              </a:ext>
            </a:extLst>
          </p:cNvPr>
          <p:cNvGrpSpPr/>
          <p:nvPr/>
        </p:nvGrpSpPr>
        <p:grpSpPr>
          <a:xfrm>
            <a:off x="7780041" y="4094591"/>
            <a:ext cx="989483" cy="261177"/>
            <a:chOff x="11535554" y="2248773"/>
            <a:chExt cx="989483" cy="261177"/>
          </a:xfrm>
        </p:grpSpPr>
        <p:sp>
          <p:nvSpPr>
            <p:cNvPr id="372" name="Rectangle 371">
              <a:extLst>
                <a:ext uri="{FF2B5EF4-FFF2-40B4-BE49-F238E27FC236}">
                  <a16:creationId xmlns:a16="http://schemas.microsoft.com/office/drawing/2014/main" id="{EC6382B6-D296-62CE-D120-906E1A73F5F0}"/>
                </a:ext>
              </a:extLst>
            </p:cNvPr>
            <p:cNvSpPr/>
            <p:nvPr/>
          </p:nvSpPr>
          <p:spPr>
            <a:xfrm>
              <a:off x="11535554" y="224877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73" name="Rectangle 372">
              <a:extLst>
                <a:ext uri="{FF2B5EF4-FFF2-40B4-BE49-F238E27FC236}">
                  <a16:creationId xmlns:a16="http://schemas.microsoft.com/office/drawing/2014/main" id="{6A578293-C3D0-71B9-B26A-385FB092DCB8}"/>
                </a:ext>
              </a:extLst>
            </p:cNvPr>
            <p:cNvSpPr/>
            <p:nvPr/>
          </p:nvSpPr>
          <p:spPr>
            <a:xfrm>
              <a:off x="12033424" y="224877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sp>
        <p:nvSpPr>
          <p:cNvPr id="343" name="Rectangle 342">
            <a:extLst>
              <a:ext uri="{FF2B5EF4-FFF2-40B4-BE49-F238E27FC236}">
                <a16:creationId xmlns:a16="http://schemas.microsoft.com/office/drawing/2014/main" id="{D8E7971E-A301-F410-9B0D-14175DFBF99B}"/>
              </a:ext>
            </a:extLst>
          </p:cNvPr>
          <p:cNvSpPr/>
          <p:nvPr/>
        </p:nvSpPr>
        <p:spPr>
          <a:xfrm>
            <a:off x="8267410" y="18064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44" name="Rectangle 343">
            <a:extLst>
              <a:ext uri="{FF2B5EF4-FFF2-40B4-BE49-F238E27FC236}">
                <a16:creationId xmlns:a16="http://schemas.microsoft.com/office/drawing/2014/main" id="{181D43B4-C401-3095-233B-25189ECB72C8}"/>
              </a:ext>
            </a:extLst>
          </p:cNvPr>
          <p:cNvSpPr/>
          <p:nvPr/>
        </p:nvSpPr>
        <p:spPr>
          <a:xfrm>
            <a:off x="8765280" y="18064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45" name="Rectangle 344">
            <a:extLst>
              <a:ext uri="{FF2B5EF4-FFF2-40B4-BE49-F238E27FC236}">
                <a16:creationId xmlns:a16="http://schemas.microsoft.com/office/drawing/2014/main" id="{C6C4C9DF-A8BE-5CB5-47D5-B3A7ED2ABB43}"/>
              </a:ext>
            </a:extLst>
          </p:cNvPr>
          <p:cNvSpPr/>
          <p:nvPr/>
        </p:nvSpPr>
        <p:spPr>
          <a:xfrm>
            <a:off x="9264265" y="181065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346" name="Straight Arrow Connector 345">
            <a:extLst>
              <a:ext uri="{FF2B5EF4-FFF2-40B4-BE49-F238E27FC236}">
                <a16:creationId xmlns:a16="http://schemas.microsoft.com/office/drawing/2014/main" id="{25D51CF7-8CC2-A451-1A4D-BA7B38C071C4}"/>
              </a:ext>
            </a:extLst>
          </p:cNvPr>
          <p:cNvCxnSpPr>
            <a:cxnSpLocks/>
          </p:cNvCxnSpPr>
          <p:nvPr/>
        </p:nvCxnSpPr>
        <p:spPr>
          <a:xfrm flipH="1">
            <a:off x="8251319" y="2067607"/>
            <a:ext cx="507704" cy="495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94B1D999-2797-A03B-8F77-703DA80381AD}"/>
              </a:ext>
            </a:extLst>
          </p:cNvPr>
          <p:cNvCxnSpPr>
            <a:cxnSpLocks/>
          </p:cNvCxnSpPr>
          <p:nvPr/>
        </p:nvCxnSpPr>
        <p:spPr>
          <a:xfrm>
            <a:off x="9476335" y="2077439"/>
            <a:ext cx="495410" cy="4860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8" name="Rectangle 347">
            <a:extLst>
              <a:ext uri="{FF2B5EF4-FFF2-40B4-BE49-F238E27FC236}">
                <a16:creationId xmlns:a16="http://schemas.microsoft.com/office/drawing/2014/main" id="{1BFAD954-10AA-F524-6A55-4E8EC9EDEE9D}"/>
              </a:ext>
            </a:extLst>
          </p:cNvPr>
          <p:cNvSpPr/>
          <p:nvPr/>
        </p:nvSpPr>
        <p:spPr>
          <a:xfrm>
            <a:off x="7559486" y="333598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49" name="Rectangle 348">
            <a:extLst>
              <a:ext uri="{FF2B5EF4-FFF2-40B4-BE49-F238E27FC236}">
                <a16:creationId xmlns:a16="http://schemas.microsoft.com/office/drawing/2014/main" id="{B1A74FA2-360F-5E38-0A07-E2C2646C730C}"/>
              </a:ext>
            </a:extLst>
          </p:cNvPr>
          <p:cNvSpPr/>
          <p:nvPr/>
        </p:nvSpPr>
        <p:spPr>
          <a:xfrm>
            <a:off x="8516194" y="333598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50" name="Rectangle 349">
            <a:extLst>
              <a:ext uri="{FF2B5EF4-FFF2-40B4-BE49-F238E27FC236}">
                <a16:creationId xmlns:a16="http://schemas.microsoft.com/office/drawing/2014/main" id="{06731AA5-6AB8-6437-6B87-C2052F0E84A7}"/>
              </a:ext>
            </a:extLst>
          </p:cNvPr>
          <p:cNvSpPr/>
          <p:nvPr/>
        </p:nvSpPr>
        <p:spPr>
          <a:xfrm>
            <a:off x="10202124" y="333598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351" name="Straight Arrow Connector 350">
            <a:extLst>
              <a:ext uri="{FF2B5EF4-FFF2-40B4-BE49-F238E27FC236}">
                <a16:creationId xmlns:a16="http://schemas.microsoft.com/office/drawing/2014/main" id="{014B4847-AF5D-6ED0-3D0E-C214742C0BF7}"/>
              </a:ext>
            </a:extLst>
          </p:cNvPr>
          <p:cNvCxnSpPr>
            <a:cxnSpLocks/>
            <a:endCxn id="348" idx="0"/>
          </p:cNvCxnSpPr>
          <p:nvPr/>
        </p:nvCxnSpPr>
        <p:spPr>
          <a:xfrm flipH="1">
            <a:off x="7805293" y="2827780"/>
            <a:ext cx="440884" cy="5082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0BAF132-7125-AACC-34BE-C786498C24AB}"/>
              </a:ext>
            </a:extLst>
          </p:cNvPr>
          <p:cNvCxnSpPr>
            <a:cxnSpLocks/>
            <a:endCxn id="349" idx="0"/>
          </p:cNvCxnSpPr>
          <p:nvPr/>
        </p:nvCxnSpPr>
        <p:spPr>
          <a:xfrm>
            <a:off x="8256011" y="2821393"/>
            <a:ext cx="505990" cy="5145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3" name="Rectangle 352">
            <a:extLst>
              <a:ext uri="{FF2B5EF4-FFF2-40B4-BE49-F238E27FC236}">
                <a16:creationId xmlns:a16="http://schemas.microsoft.com/office/drawing/2014/main" id="{95853C62-ECE3-6F9E-935F-B08C3AF79EF4}"/>
              </a:ext>
            </a:extLst>
          </p:cNvPr>
          <p:cNvSpPr/>
          <p:nvPr/>
        </p:nvSpPr>
        <p:spPr>
          <a:xfrm>
            <a:off x="9723030" y="408884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nvGrpSpPr>
          <p:cNvPr id="354" name="Group 353">
            <a:extLst>
              <a:ext uri="{FF2B5EF4-FFF2-40B4-BE49-F238E27FC236}">
                <a16:creationId xmlns:a16="http://schemas.microsoft.com/office/drawing/2014/main" id="{50722344-68D1-A6DB-B2D3-28637137F31C}"/>
              </a:ext>
            </a:extLst>
          </p:cNvPr>
          <p:cNvGrpSpPr/>
          <p:nvPr/>
        </p:nvGrpSpPr>
        <p:grpSpPr>
          <a:xfrm>
            <a:off x="7805292" y="3606374"/>
            <a:ext cx="912724" cy="502090"/>
            <a:chOff x="11586876" y="1765372"/>
            <a:chExt cx="912724" cy="502090"/>
          </a:xfrm>
        </p:grpSpPr>
        <p:cxnSp>
          <p:nvCxnSpPr>
            <p:cNvPr id="370" name="Straight Arrow Connector 369">
              <a:extLst>
                <a:ext uri="{FF2B5EF4-FFF2-40B4-BE49-F238E27FC236}">
                  <a16:creationId xmlns:a16="http://schemas.microsoft.com/office/drawing/2014/main" id="{22B11AA8-FD81-BF18-94B6-61C899F10577}"/>
                </a:ext>
              </a:extLst>
            </p:cNvPr>
            <p:cNvCxnSpPr>
              <a:cxnSpLocks/>
            </p:cNvCxnSpPr>
            <p:nvPr/>
          </p:nvCxnSpPr>
          <p:spPr>
            <a:xfrm flipH="1">
              <a:off x="12048994" y="1765372"/>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2718DCF-D175-8AA5-4E05-5A1AED461A9C}"/>
                </a:ext>
              </a:extLst>
            </p:cNvPr>
            <p:cNvCxnSpPr>
              <a:cxnSpLocks/>
            </p:cNvCxnSpPr>
            <p:nvPr/>
          </p:nvCxnSpPr>
          <p:spPr>
            <a:xfrm>
              <a:off x="11586876" y="1775774"/>
              <a:ext cx="455861" cy="4858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55" name="Group 354">
            <a:extLst>
              <a:ext uri="{FF2B5EF4-FFF2-40B4-BE49-F238E27FC236}">
                <a16:creationId xmlns:a16="http://schemas.microsoft.com/office/drawing/2014/main" id="{6CA46634-A7F6-5B40-370F-C87FF5925E93}"/>
              </a:ext>
            </a:extLst>
          </p:cNvPr>
          <p:cNvGrpSpPr/>
          <p:nvPr/>
        </p:nvGrpSpPr>
        <p:grpSpPr>
          <a:xfrm>
            <a:off x="8263385" y="4876850"/>
            <a:ext cx="1487353" cy="261177"/>
            <a:chOff x="12044969" y="3035848"/>
            <a:chExt cx="1487353" cy="261177"/>
          </a:xfrm>
        </p:grpSpPr>
        <p:sp>
          <p:nvSpPr>
            <p:cNvPr id="367" name="Rectangle 366">
              <a:extLst>
                <a:ext uri="{FF2B5EF4-FFF2-40B4-BE49-F238E27FC236}">
                  <a16:creationId xmlns:a16="http://schemas.microsoft.com/office/drawing/2014/main" id="{C2D15A47-47B8-0E70-A8C7-9CD77587E42F}"/>
                </a:ext>
              </a:extLst>
            </p:cNvPr>
            <p:cNvSpPr/>
            <p:nvPr/>
          </p:nvSpPr>
          <p:spPr>
            <a:xfrm>
              <a:off x="1204496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68" name="Rectangle 367">
              <a:extLst>
                <a:ext uri="{FF2B5EF4-FFF2-40B4-BE49-F238E27FC236}">
                  <a16:creationId xmlns:a16="http://schemas.microsoft.com/office/drawing/2014/main" id="{857BE6EF-99D3-8876-1B38-1E4CB48BD499}"/>
                </a:ext>
              </a:extLst>
            </p:cNvPr>
            <p:cNvSpPr/>
            <p:nvPr/>
          </p:nvSpPr>
          <p:spPr>
            <a:xfrm>
              <a:off x="1254283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69" name="Rectangle 368">
              <a:extLst>
                <a:ext uri="{FF2B5EF4-FFF2-40B4-BE49-F238E27FC236}">
                  <a16:creationId xmlns:a16="http://schemas.microsoft.com/office/drawing/2014/main" id="{1B8A9A2C-2C63-7046-4ECF-578E74ED3AF1}"/>
                </a:ext>
              </a:extLst>
            </p:cNvPr>
            <p:cNvSpPr/>
            <p:nvPr/>
          </p:nvSpPr>
          <p:spPr>
            <a:xfrm>
              <a:off x="13040709" y="303584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356" name="Group 355">
            <a:extLst>
              <a:ext uri="{FF2B5EF4-FFF2-40B4-BE49-F238E27FC236}">
                <a16:creationId xmlns:a16="http://schemas.microsoft.com/office/drawing/2014/main" id="{C83B3449-D79A-08CD-9399-62CF855F1B3B}"/>
              </a:ext>
            </a:extLst>
          </p:cNvPr>
          <p:cNvGrpSpPr/>
          <p:nvPr/>
        </p:nvGrpSpPr>
        <p:grpSpPr>
          <a:xfrm>
            <a:off x="8262155" y="4364793"/>
            <a:ext cx="1722876" cy="512741"/>
            <a:chOff x="12043739" y="2523791"/>
            <a:chExt cx="1722876" cy="512741"/>
          </a:xfrm>
        </p:grpSpPr>
        <p:cxnSp>
          <p:nvCxnSpPr>
            <p:cNvPr id="365" name="Straight Arrow Connector 364">
              <a:extLst>
                <a:ext uri="{FF2B5EF4-FFF2-40B4-BE49-F238E27FC236}">
                  <a16:creationId xmlns:a16="http://schemas.microsoft.com/office/drawing/2014/main" id="{DCAB618D-EDA1-9494-E82D-E3BA80FCA6E7}"/>
                </a:ext>
              </a:extLst>
            </p:cNvPr>
            <p:cNvCxnSpPr>
              <a:cxnSpLocks/>
            </p:cNvCxnSpPr>
            <p:nvPr/>
          </p:nvCxnSpPr>
          <p:spPr>
            <a:xfrm>
              <a:off x="12043739" y="2523791"/>
              <a:ext cx="499845" cy="5120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5DB69132-5A42-C0FB-491C-830D996B2166}"/>
                </a:ext>
              </a:extLst>
            </p:cNvPr>
            <p:cNvCxnSpPr>
              <a:cxnSpLocks/>
            </p:cNvCxnSpPr>
            <p:nvPr/>
          </p:nvCxnSpPr>
          <p:spPr>
            <a:xfrm flipH="1">
              <a:off x="13316009" y="2534442"/>
              <a:ext cx="450606" cy="502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357" name="Straight Connector 356">
            <a:extLst>
              <a:ext uri="{FF2B5EF4-FFF2-40B4-BE49-F238E27FC236}">
                <a16:creationId xmlns:a16="http://schemas.microsoft.com/office/drawing/2014/main" id="{DAA6F57B-44F2-690D-1C71-95E2F0D9A12D}"/>
              </a:ext>
            </a:extLst>
          </p:cNvPr>
          <p:cNvCxnSpPr/>
          <p:nvPr/>
        </p:nvCxnSpPr>
        <p:spPr>
          <a:xfrm>
            <a:off x="9252868" y="1694077"/>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58" name="Group 357">
            <a:extLst>
              <a:ext uri="{FF2B5EF4-FFF2-40B4-BE49-F238E27FC236}">
                <a16:creationId xmlns:a16="http://schemas.microsoft.com/office/drawing/2014/main" id="{F336FEDC-779B-34B7-4BD4-785CCC63A1DB}"/>
              </a:ext>
            </a:extLst>
          </p:cNvPr>
          <p:cNvGrpSpPr/>
          <p:nvPr/>
        </p:nvGrpSpPr>
        <p:grpSpPr>
          <a:xfrm>
            <a:off x="7759706" y="2563514"/>
            <a:ext cx="989483" cy="261177"/>
            <a:chOff x="11541290" y="722512"/>
            <a:chExt cx="989483" cy="261177"/>
          </a:xfrm>
        </p:grpSpPr>
        <p:sp>
          <p:nvSpPr>
            <p:cNvPr id="363" name="Rectangle 362">
              <a:extLst>
                <a:ext uri="{FF2B5EF4-FFF2-40B4-BE49-F238E27FC236}">
                  <a16:creationId xmlns:a16="http://schemas.microsoft.com/office/drawing/2014/main" id="{8A89820A-1B80-F464-0031-51CBD29A15F6}"/>
                </a:ext>
              </a:extLst>
            </p:cNvPr>
            <p:cNvSpPr/>
            <p:nvPr/>
          </p:nvSpPr>
          <p:spPr>
            <a:xfrm>
              <a:off x="11541290" y="7225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64" name="Rectangle 363">
              <a:extLst>
                <a:ext uri="{FF2B5EF4-FFF2-40B4-BE49-F238E27FC236}">
                  <a16:creationId xmlns:a16="http://schemas.microsoft.com/office/drawing/2014/main" id="{BC370D8A-A477-B88F-36EC-5219FBC06627}"/>
                </a:ext>
              </a:extLst>
            </p:cNvPr>
            <p:cNvSpPr/>
            <p:nvPr/>
          </p:nvSpPr>
          <p:spPr>
            <a:xfrm>
              <a:off x="12039160" y="7225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cxnSp>
        <p:nvCxnSpPr>
          <p:cNvPr id="359" name="Straight Connector 358">
            <a:extLst>
              <a:ext uri="{FF2B5EF4-FFF2-40B4-BE49-F238E27FC236}">
                <a16:creationId xmlns:a16="http://schemas.microsoft.com/office/drawing/2014/main" id="{D2CA164B-AC67-993B-1672-F69C21D14572}"/>
              </a:ext>
            </a:extLst>
          </p:cNvPr>
          <p:cNvCxnSpPr/>
          <p:nvPr/>
        </p:nvCxnSpPr>
        <p:spPr>
          <a:xfrm>
            <a:off x="8259298" y="2451721"/>
            <a:ext cx="0" cy="4708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389925F2-9DD3-43CB-B831-91AE79ADC9AB}"/>
              </a:ext>
            </a:extLst>
          </p:cNvPr>
          <p:cNvSpPr/>
          <p:nvPr/>
        </p:nvSpPr>
        <p:spPr>
          <a:xfrm>
            <a:off x="9716557" y="256351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361" name="Straight Arrow Connector 360">
            <a:extLst>
              <a:ext uri="{FF2B5EF4-FFF2-40B4-BE49-F238E27FC236}">
                <a16:creationId xmlns:a16="http://schemas.microsoft.com/office/drawing/2014/main" id="{42418F2B-6D9F-707C-CE47-8431898975A0}"/>
              </a:ext>
            </a:extLst>
          </p:cNvPr>
          <p:cNvCxnSpPr>
            <a:cxnSpLocks/>
          </p:cNvCxnSpPr>
          <p:nvPr/>
        </p:nvCxnSpPr>
        <p:spPr>
          <a:xfrm>
            <a:off x="10006420" y="2824586"/>
            <a:ext cx="505990" cy="5145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86F10652-DF43-AEBE-5E4F-75768573702A}"/>
              </a:ext>
            </a:extLst>
          </p:cNvPr>
          <p:cNvCxnSpPr>
            <a:cxnSpLocks/>
          </p:cNvCxnSpPr>
          <p:nvPr/>
        </p:nvCxnSpPr>
        <p:spPr>
          <a:xfrm flipH="1">
            <a:off x="9958883" y="3609465"/>
            <a:ext cx="507704" cy="495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FC12E1C1-C56A-93AD-759D-50366555051A}"/>
              </a:ext>
            </a:extLst>
          </p:cNvPr>
          <p:cNvSpPr/>
          <p:nvPr/>
        </p:nvSpPr>
        <p:spPr>
          <a:xfrm>
            <a:off x="3432583" y="304556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B96FEA1-CACA-7802-7108-C2B2FE5437D4}"/>
                  </a:ext>
                </a:extLst>
              </p:cNvPr>
              <p:cNvGraphicFramePr>
                <a:graphicFrameLocks noChangeAspect="1"/>
              </p:cNvGraphicFramePr>
              <p:nvPr>
                <p:extLst>
                  <p:ext uri="{D42A27DB-BD31-4B8C-83A1-F6EECF244321}">
                    <p14:modId xmlns:p14="http://schemas.microsoft.com/office/powerpoint/2010/main" val="2771785816"/>
                  </p:ext>
                </p:extLst>
              </p:nvPr>
            </p:nvGraphicFramePr>
            <p:xfrm>
              <a:off x="11308835" y="6131127"/>
              <a:ext cx="688662" cy="315946"/>
            </p:xfrm>
            <a:graphic>
              <a:graphicData uri="http://schemas.microsoft.com/office/powerpoint/2016/slidezoom">
                <pslz:sldZm>
                  <pslz:sldZmObj sldId="308" cId="2999640888">
                    <pslz:zmPr id="{D99F47B4-0483-4C1C-8AFA-C9113A806443}"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688662" cy="315946"/>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FB96FEA1-CACA-7802-7108-C2B2FE5437D4}"/>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308835" y="6131127"/>
                <a:ext cx="688662" cy="315946"/>
              </a:xfrm>
              <a:prstGeom prst="rect">
                <a:avLst/>
              </a:prstGeom>
            </p:spPr>
          </p:pic>
        </mc:Fallback>
      </mc:AlternateContent>
    </p:spTree>
    <p:extLst>
      <p:ext uri="{BB962C8B-B14F-4D97-AF65-F5344CB8AC3E}">
        <p14:creationId xmlns:p14="http://schemas.microsoft.com/office/powerpoint/2010/main" val="26859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3000"/>
                                  </p:stCondLst>
                                  <p:childTnLst>
                                    <p:set>
                                      <p:cBhvr>
                                        <p:cTn id="6" dur="1" fill="hold">
                                          <p:stCondLst>
                                            <p:cond delay="0"/>
                                          </p:stCondLst>
                                        </p:cTn>
                                        <p:tgtEl>
                                          <p:spTgt spid="116"/>
                                        </p:tgtEl>
                                        <p:attrNameLst>
                                          <p:attrName>style.visibility</p:attrName>
                                        </p:attrNameLst>
                                      </p:cBhvr>
                                      <p:to>
                                        <p:strVal val="visible"/>
                                      </p:to>
                                    </p:set>
                                    <p:anim calcmode="lin" valueType="num">
                                      <p:cBhvr>
                                        <p:cTn id="7" dur="250" fill="hold"/>
                                        <p:tgtEl>
                                          <p:spTgt spid="116"/>
                                        </p:tgtEl>
                                        <p:attrNameLst>
                                          <p:attrName>ppt_w</p:attrName>
                                        </p:attrNameLst>
                                      </p:cBhvr>
                                      <p:tavLst>
                                        <p:tav tm="0">
                                          <p:val>
                                            <p:fltVal val="0"/>
                                          </p:val>
                                        </p:tav>
                                        <p:tav tm="100000">
                                          <p:val>
                                            <p:strVal val="#ppt_w"/>
                                          </p:val>
                                        </p:tav>
                                      </p:tavLst>
                                    </p:anim>
                                    <p:anim calcmode="lin" valueType="num">
                                      <p:cBhvr>
                                        <p:cTn id="8" dur="250" fill="hold"/>
                                        <p:tgtEl>
                                          <p:spTgt spid="116"/>
                                        </p:tgtEl>
                                        <p:attrNameLst>
                                          <p:attrName>ppt_h</p:attrName>
                                        </p:attrNameLst>
                                      </p:cBhvr>
                                      <p:tavLst>
                                        <p:tav tm="0">
                                          <p:val>
                                            <p:fltVal val="0"/>
                                          </p:val>
                                        </p:tav>
                                        <p:tav tm="100000">
                                          <p:val>
                                            <p:strVal val="#ppt_h"/>
                                          </p:val>
                                        </p:tav>
                                      </p:tavLst>
                                    </p:anim>
                                    <p:animEffect transition="in" filter="fade">
                                      <p:cBhvr>
                                        <p:cTn id="9" dur="250"/>
                                        <p:tgtEl>
                                          <p:spTgt spid="116"/>
                                        </p:tgtEl>
                                      </p:cBhvr>
                                    </p:animEffect>
                                  </p:childTnLst>
                                </p:cTn>
                              </p:par>
                              <p:par>
                                <p:cTn id="10" presetID="53" presetClass="entr" presetSubtype="16" fill="hold" grpId="0" nodeType="withEffect">
                                  <p:stCondLst>
                                    <p:cond delay="2000"/>
                                  </p:stCondLst>
                                  <p:childTnLst>
                                    <p:set>
                                      <p:cBhvr>
                                        <p:cTn id="11" dur="1" fill="hold">
                                          <p:stCondLst>
                                            <p:cond delay="0"/>
                                          </p:stCondLst>
                                        </p:cTn>
                                        <p:tgtEl>
                                          <p:spTgt spid="115"/>
                                        </p:tgtEl>
                                        <p:attrNameLst>
                                          <p:attrName>style.visibility</p:attrName>
                                        </p:attrNameLst>
                                      </p:cBhvr>
                                      <p:to>
                                        <p:strVal val="visible"/>
                                      </p:to>
                                    </p:set>
                                    <p:anim calcmode="lin" valueType="num">
                                      <p:cBhvr>
                                        <p:cTn id="12" dur="250" fill="hold"/>
                                        <p:tgtEl>
                                          <p:spTgt spid="115"/>
                                        </p:tgtEl>
                                        <p:attrNameLst>
                                          <p:attrName>ppt_w</p:attrName>
                                        </p:attrNameLst>
                                      </p:cBhvr>
                                      <p:tavLst>
                                        <p:tav tm="0">
                                          <p:val>
                                            <p:fltVal val="0"/>
                                          </p:val>
                                        </p:tav>
                                        <p:tav tm="100000">
                                          <p:val>
                                            <p:strVal val="#ppt_w"/>
                                          </p:val>
                                        </p:tav>
                                      </p:tavLst>
                                    </p:anim>
                                    <p:anim calcmode="lin" valueType="num">
                                      <p:cBhvr>
                                        <p:cTn id="13" dur="250" fill="hold"/>
                                        <p:tgtEl>
                                          <p:spTgt spid="115"/>
                                        </p:tgtEl>
                                        <p:attrNameLst>
                                          <p:attrName>ppt_h</p:attrName>
                                        </p:attrNameLst>
                                      </p:cBhvr>
                                      <p:tavLst>
                                        <p:tav tm="0">
                                          <p:val>
                                            <p:fltVal val="0"/>
                                          </p:val>
                                        </p:tav>
                                        <p:tav tm="100000">
                                          <p:val>
                                            <p:strVal val="#ppt_h"/>
                                          </p:val>
                                        </p:tav>
                                      </p:tavLst>
                                    </p:anim>
                                    <p:animEffect transition="in" filter="fade">
                                      <p:cBhvr>
                                        <p:cTn id="14" dur="250"/>
                                        <p:tgtEl>
                                          <p:spTgt spid="115"/>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114"/>
                                        </p:tgtEl>
                                        <p:attrNameLst>
                                          <p:attrName>style.visibility</p:attrName>
                                        </p:attrNameLst>
                                      </p:cBhvr>
                                      <p:to>
                                        <p:strVal val="visible"/>
                                      </p:to>
                                    </p:set>
                                    <p:anim calcmode="lin" valueType="num">
                                      <p:cBhvr>
                                        <p:cTn id="17" dur="250" fill="hold"/>
                                        <p:tgtEl>
                                          <p:spTgt spid="114"/>
                                        </p:tgtEl>
                                        <p:attrNameLst>
                                          <p:attrName>ppt_w</p:attrName>
                                        </p:attrNameLst>
                                      </p:cBhvr>
                                      <p:tavLst>
                                        <p:tav tm="0">
                                          <p:val>
                                            <p:fltVal val="0"/>
                                          </p:val>
                                        </p:tav>
                                        <p:tav tm="100000">
                                          <p:val>
                                            <p:strVal val="#ppt_w"/>
                                          </p:val>
                                        </p:tav>
                                      </p:tavLst>
                                    </p:anim>
                                    <p:anim calcmode="lin" valueType="num">
                                      <p:cBhvr>
                                        <p:cTn id="18" dur="250" fill="hold"/>
                                        <p:tgtEl>
                                          <p:spTgt spid="114"/>
                                        </p:tgtEl>
                                        <p:attrNameLst>
                                          <p:attrName>ppt_h</p:attrName>
                                        </p:attrNameLst>
                                      </p:cBhvr>
                                      <p:tavLst>
                                        <p:tav tm="0">
                                          <p:val>
                                            <p:fltVal val="0"/>
                                          </p:val>
                                        </p:tav>
                                        <p:tav tm="100000">
                                          <p:val>
                                            <p:strVal val="#ppt_h"/>
                                          </p:val>
                                        </p:tav>
                                      </p:tavLst>
                                    </p:anim>
                                    <p:animEffect transition="in" filter="fade">
                                      <p:cBhvr>
                                        <p:cTn id="19" dur="250"/>
                                        <p:tgtEl>
                                          <p:spTgt spid="1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 calcmode="lin" valueType="num">
                                      <p:cBhvr>
                                        <p:cTn id="22" dur="250" fill="hold"/>
                                        <p:tgtEl>
                                          <p:spTgt spid="113"/>
                                        </p:tgtEl>
                                        <p:attrNameLst>
                                          <p:attrName>ppt_w</p:attrName>
                                        </p:attrNameLst>
                                      </p:cBhvr>
                                      <p:tavLst>
                                        <p:tav tm="0">
                                          <p:val>
                                            <p:fltVal val="0"/>
                                          </p:val>
                                        </p:tav>
                                        <p:tav tm="100000">
                                          <p:val>
                                            <p:strVal val="#ppt_w"/>
                                          </p:val>
                                        </p:tav>
                                      </p:tavLst>
                                    </p:anim>
                                    <p:anim calcmode="lin" valueType="num">
                                      <p:cBhvr>
                                        <p:cTn id="23" dur="250" fill="hold"/>
                                        <p:tgtEl>
                                          <p:spTgt spid="113"/>
                                        </p:tgtEl>
                                        <p:attrNameLst>
                                          <p:attrName>ppt_h</p:attrName>
                                        </p:attrNameLst>
                                      </p:cBhvr>
                                      <p:tavLst>
                                        <p:tav tm="0">
                                          <p:val>
                                            <p:fltVal val="0"/>
                                          </p:val>
                                        </p:tav>
                                        <p:tav tm="100000">
                                          <p:val>
                                            <p:strVal val="#ppt_h"/>
                                          </p:val>
                                        </p:tav>
                                      </p:tavLst>
                                    </p:anim>
                                    <p:animEffect transition="in" filter="fade">
                                      <p:cBhvr>
                                        <p:cTn id="24" dur="250"/>
                                        <p:tgtEl>
                                          <p:spTgt spid="113"/>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250" fill="hold"/>
                                        <p:tgtEl>
                                          <p:spTgt spid="23"/>
                                        </p:tgtEl>
                                        <p:attrNameLst>
                                          <p:attrName>ppt_w</p:attrName>
                                        </p:attrNameLst>
                                      </p:cBhvr>
                                      <p:tavLst>
                                        <p:tav tm="0">
                                          <p:val>
                                            <p:fltVal val="0"/>
                                          </p:val>
                                        </p:tav>
                                        <p:tav tm="100000">
                                          <p:val>
                                            <p:strVal val="#ppt_w"/>
                                          </p:val>
                                        </p:tav>
                                      </p:tavLst>
                                    </p:anim>
                                    <p:anim calcmode="lin" valueType="num">
                                      <p:cBhvr>
                                        <p:cTn id="28" dur="250" fill="hold"/>
                                        <p:tgtEl>
                                          <p:spTgt spid="23"/>
                                        </p:tgtEl>
                                        <p:attrNameLst>
                                          <p:attrName>ppt_h</p:attrName>
                                        </p:attrNameLst>
                                      </p:cBhvr>
                                      <p:tavLst>
                                        <p:tav tm="0">
                                          <p:val>
                                            <p:fltVal val="0"/>
                                          </p:val>
                                        </p:tav>
                                        <p:tav tm="100000">
                                          <p:val>
                                            <p:strVal val="#ppt_h"/>
                                          </p:val>
                                        </p:tav>
                                      </p:tavLst>
                                    </p:anim>
                                    <p:animEffect transition="in" filter="fade">
                                      <p:cBhvr>
                                        <p:cTn id="29" dur="250"/>
                                        <p:tgtEl>
                                          <p:spTgt spid="23"/>
                                        </p:tgtEl>
                                      </p:cBhvr>
                                    </p:animEffect>
                                  </p:childTnLst>
                                </p:cTn>
                              </p:par>
                              <p:par>
                                <p:cTn id="30" presetID="53" presetClass="entr" presetSubtype="16" fill="hold" grpId="0" nodeType="withEffect">
                                  <p:stCondLst>
                                    <p:cond delay="1500"/>
                                  </p:stCondLst>
                                  <p:childTnLst>
                                    <p:set>
                                      <p:cBhvr>
                                        <p:cTn id="31" dur="1" fill="hold">
                                          <p:stCondLst>
                                            <p:cond delay="0"/>
                                          </p:stCondLst>
                                        </p:cTn>
                                        <p:tgtEl>
                                          <p:spTgt spid="24"/>
                                        </p:tgtEl>
                                        <p:attrNameLst>
                                          <p:attrName>style.visibility</p:attrName>
                                        </p:attrNameLst>
                                      </p:cBhvr>
                                      <p:to>
                                        <p:strVal val="visible"/>
                                      </p:to>
                                    </p:set>
                                    <p:anim calcmode="lin" valueType="num">
                                      <p:cBhvr>
                                        <p:cTn id="32" dur="250" fill="hold"/>
                                        <p:tgtEl>
                                          <p:spTgt spid="24"/>
                                        </p:tgtEl>
                                        <p:attrNameLst>
                                          <p:attrName>ppt_w</p:attrName>
                                        </p:attrNameLst>
                                      </p:cBhvr>
                                      <p:tavLst>
                                        <p:tav tm="0">
                                          <p:val>
                                            <p:fltVal val="0"/>
                                          </p:val>
                                        </p:tav>
                                        <p:tav tm="100000">
                                          <p:val>
                                            <p:strVal val="#ppt_w"/>
                                          </p:val>
                                        </p:tav>
                                      </p:tavLst>
                                    </p:anim>
                                    <p:anim calcmode="lin" valueType="num">
                                      <p:cBhvr>
                                        <p:cTn id="33" dur="250" fill="hold"/>
                                        <p:tgtEl>
                                          <p:spTgt spid="24"/>
                                        </p:tgtEl>
                                        <p:attrNameLst>
                                          <p:attrName>ppt_h</p:attrName>
                                        </p:attrNameLst>
                                      </p:cBhvr>
                                      <p:tavLst>
                                        <p:tav tm="0">
                                          <p:val>
                                            <p:fltVal val="0"/>
                                          </p:val>
                                        </p:tav>
                                        <p:tav tm="100000">
                                          <p:val>
                                            <p:strVal val="#ppt_h"/>
                                          </p:val>
                                        </p:tav>
                                      </p:tavLst>
                                    </p:anim>
                                    <p:animEffect transition="in" filter="fade">
                                      <p:cBhvr>
                                        <p:cTn id="34" dur="250"/>
                                        <p:tgtEl>
                                          <p:spTgt spid="24"/>
                                        </p:tgtEl>
                                      </p:cBhvr>
                                    </p:animEffect>
                                  </p:childTnLst>
                                </p:cTn>
                              </p:par>
                              <p:par>
                                <p:cTn id="35" presetID="53" presetClass="entr" presetSubtype="16" fill="hold" grpId="0" nodeType="withEffect">
                                  <p:stCondLst>
                                    <p:cond delay="2500"/>
                                  </p:stCondLst>
                                  <p:childTnLst>
                                    <p:set>
                                      <p:cBhvr>
                                        <p:cTn id="36" dur="1" fill="hold">
                                          <p:stCondLst>
                                            <p:cond delay="0"/>
                                          </p:stCondLst>
                                        </p:cTn>
                                        <p:tgtEl>
                                          <p:spTgt spid="25"/>
                                        </p:tgtEl>
                                        <p:attrNameLst>
                                          <p:attrName>style.visibility</p:attrName>
                                        </p:attrNameLst>
                                      </p:cBhvr>
                                      <p:to>
                                        <p:strVal val="visible"/>
                                      </p:to>
                                    </p:set>
                                    <p:anim calcmode="lin" valueType="num">
                                      <p:cBhvr>
                                        <p:cTn id="37" dur="250" fill="hold"/>
                                        <p:tgtEl>
                                          <p:spTgt spid="25"/>
                                        </p:tgtEl>
                                        <p:attrNameLst>
                                          <p:attrName>ppt_w</p:attrName>
                                        </p:attrNameLst>
                                      </p:cBhvr>
                                      <p:tavLst>
                                        <p:tav tm="0">
                                          <p:val>
                                            <p:fltVal val="0"/>
                                          </p:val>
                                        </p:tav>
                                        <p:tav tm="100000">
                                          <p:val>
                                            <p:strVal val="#ppt_w"/>
                                          </p:val>
                                        </p:tav>
                                      </p:tavLst>
                                    </p:anim>
                                    <p:anim calcmode="lin" valueType="num">
                                      <p:cBhvr>
                                        <p:cTn id="38" dur="250" fill="hold"/>
                                        <p:tgtEl>
                                          <p:spTgt spid="25"/>
                                        </p:tgtEl>
                                        <p:attrNameLst>
                                          <p:attrName>ppt_h</p:attrName>
                                        </p:attrNameLst>
                                      </p:cBhvr>
                                      <p:tavLst>
                                        <p:tav tm="0">
                                          <p:val>
                                            <p:fltVal val="0"/>
                                          </p:val>
                                        </p:tav>
                                        <p:tav tm="100000">
                                          <p:val>
                                            <p:strVal val="#ppt_h"/>
                                          </p:val>
                                        </p:tav>
                                      </p:tavLst>
                                    </p:anim>
                                    <p:animEffect transition="in" filter="fade">
                                      <p:cBhvr>
                                        <p:cTn id="39" dur="250"/>
                                        <p:tgtEl>
                                          <p:spTgt spid="25"/>
                                        </p:tgtEl>
                                      </p:cBhvr>
                                    </p:animEffect>
                                  </p:childTnLst>
                                </p:cTn>
                              </p:par>
                              <p:par>
                                <p:cTn id="40" presetID="53" presetClass="entr" presetSubtype="16" fill="hold" grpId="0" nodeType="withEffect">
                                  <p:stCondLst>
                                    <p:cond delay="35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250" fill="hold"/>
                                        <p:tgtEl>
                                          <p:spTgt spid="26"/>
                                        </p:tgtEl>
                                        <p:attrNameLst>
                                          <p:attrName>ppt_w</p:attrName>
                                        </p:attrNameLst>
                                      </p:cBhvr>
                                      <p:tavLst>
                                        <p:tav tm="0">
                                          <p:val>
                                            <p:fltVal val="0"/>
                                          </p:val>
                                        </p:tav>
                                        <p:tav tm="100000">
                                          <p:val>
                                            <p:strVal val="#ppt_w"/>
                                          </p:val>
                                        </p:tav>
                                      </p:tavLst>
                                    </p:anim>
                                    <p:anim calcmode="lin" valueType="num">
                                      <p:cBhvr>
                                        <p:cTn id="43" dur="250" fill="hold"/>
                                        <p:tgtEl>
                                          <p:spTgt spid="26"/>
                                        </p:tgtEl>
                                        <p:attrNameLst>
                                          <p:attrName>ppt_h</p:attrName>
                                        </p:attrNameLst>
                                      </p:cBhvr>
                                      <p:tavLst>
                                        <p:tav tm="0">
                                          <p:val>
                                            <p:fltVal val="0"/>
                                          </p:val>
                                        </p:tav>
                                        <p:tav tm="100000">
                                          <p:val>
                                            <p:strVal val="#ppt_h"/>
                                          </p:val>
                                        </p:tav>
                                      </p:tavLst>
                                    </p:anim>
                                    <p:animEffect transition="in" filter="fade">
                                      <p:cBhvr>
                                        <p:cTn id="44" dur="25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xit" presetSubtype="32" fill="hold" grpId="1" nodeType="clickEffect">
                                  <p:stCondLst>
                                    <p:cond delay="0"/>
                                  </p:stCondLst>
                                  <p:childTnLst>
                                    <p:anim calcmode="lin" valueType="num">
                                      <p:cBhvr>
                                        <p:cTn id="48" dur="250"/>
                                        <p:tgtEl>
                                          <p:spTgt spid="116"/>
                                        </p:tgtEl>
                                        <p:attrNameLst>
                                          <p:attrName>ppt_w</p:attrName>
                                        </p:attrNameLst>
                                      </p:cBhvr>
                                      <p:tavLst>
                                        <p:tav tm="0">
                                          <p:val>
                                            <p:strVal val="ppt_w"/>
                                          </p:val>
                                        </p:tav>
                                        <p:tav tm="100000">
                                          <p:val>
                                            <p:fltVal val="0"/>
                                          </p:val>
                                        </p:tav>
                                      </p:tavLst>
                                    </p:anim>
                                    <p:anim calcmode="lin" valueType="num">
                                      <p:cBhvr>
                                        <p:cTn id="49" dur="250"/>
                                        <p:tgtEl>
                                          <p:spTgt spid="116"/>
                                        </p:tgtEl>
                                        <p:attrNameLst>
                                          <p:attrName>ppt_h</p:attrName>
                                        </p:attrNameLst>
                                      </p:cBhvr>
                                      <p:tavLst>
                                        <p:tav tm="0">
                                          <p:val>
                                            <p:strVal val="ppt_h"/>
                                          </p:val>
                                        </p:tav>
                                        <p:tav tm="100000">
                                          <p:val>
                                            <p:fltVal val="0"/>
                                          </p:val>
                                        </p:tav>
                                      </p:tavLst>
                                    </p:anim>
                                    <p:animEffect transition="out" filter="fade">
                                      <p:cBhvr>
                                        <p:cTn id="50" dur="250"/>
                                        <p:tgtEl>
                                          <p:spTgt spid="116"/>
                                        </p:tgtEl>
                                      </p:cBhvr>
                                    </p:animEffect>
                                    <p:set>
                                      <p:cBhvr>
                                        <p:cTn id="51" dur="1" fill="hold">
                                          <p:stCondLst>
                                            <p:cond delay="249"/>
                                          </p:stCondLst>
                                        </p:cTn>
                                        <p:tgtEl>
                                          <p:spTgt spid="116"/>
                                        </p:tgtEl>
                                        <p:attrNameLst>
                                          <p:attrName>style.visibility</p:attrName>
                                        </p:attrNameLst>
                                      </p:cBhvr>
                                      <p:to>
                                        <p:strVal val="hidden"/>
                                      </p:to>
                                    </p:set>
                                  </p:childTnLst>
                                </p:cTn>
                              </p:par>
                              <p:par>
                                <p:cTn id="52" presetID="53" presetClass="exit" presetSubtype="32" fill="hold" grpId="1" nodeType="withEffect">
                                  <p:stCondLst>
                                    <p:cond delay="0"/>
                                  </p:stCondLst>
                                  <p:childTnLst>
                                    <p:anim calcmode="lin" valueType="num">
                                      <p:cBhvr>
                                        <p:cTn id="53" dur="250"/>
                                        <p:tgtEl>
                                          <p:spTgt spid="115"/>
                                        </p:tgtEl>
                                        <p:attrNameLst>
                                          <p:attrName>ppt_w</p:attrName>
                                        </p:attrNameLst>
                                      </p:cBhvr>
                                      <p:tavLst>
                                        <p:tav tm="0">
                                          <p:val>
                                            <p:strVal val="ppt_w"/>
                                          </p:val>
                                        </p:tav>
                                        <p:tav tm="100000">
                                          <p:val>
                                            <p:fltVal val="0"/>
                                          </p:val>
                                        </p:tav>
                                      </p:tavLst>
                                    </p:anim>
                                    <p:anim calcmode="lin" valueType="num">
                                      <p:cBhvr>
                                        <p:cTn id="54" dur="250"/>
                                        <p:tgtEl>
                                          <p:spTgt spid="115"/>
                                        </p:tgtEl>
                                        <p:attrNameLst>
                                          <p:attrName>ppt_h</p:attrName>
                                        </p:attrNameLst>
                                      </p:cBhvr>
                                      <p:tavLst>
                                        <p:tav tm="0">
                                          <p:val>
                                            <p:strVal val="ppt_h"/>
                                          </p:val>
                                        </p:tav>
                                        <p:tav tm="100000">
                                          <p:val>
                                            <p:fltVal val="0"/>
                                          </p:val>
                                        </p:tav>
                                      </p:tavLst>
                                    </p:anim>
                                    <p:animEffect transition="out" filter="fade">
                                      <p:cBhvr>
                                        <p:cTn id="55" dur="250"/>
                                        <p:tgtEl>
                                          <p:spTgt spid="115"/>
                                        </p:tgtEl>
                                      </p:cBhvr>
                                    </p:animEffect>
                                    <p:set>
                                      <p:cBhvr>
                                        <p:cTn id="56" dur="1" fill="hold">
                                          <p:stCondLst>
                                            <p:cond delay="249"/>
                                          </p:stCondLst>
                                        </p:cTn>
                                        <p:tgtEl>
                                          <p:spTgt spid="115"/>
                                        </p:tgtEl>
                                        <p:attrNameLst>
                                          <p:attrName>style.visibility</p:attrName>
                                        </p:attrNameLst>
                                      </p:cBhvr>
                                      <p:to>
                                        <p:strVal val="hidden"/>
                                      </p:to>
                                    </p:set>
                                  </p:childTnLst>
                                </p:cTn>
                              </p:par>
                              <p:par>
                                <p:cTn id="57" presetID="53" presetClass="exit" presetSubtype="32" fill="hold" grpId="1" nodeType="withEffect">
                                  <p:stCondLst>
                                    <p:cond delay="0"/>
                                  </p:stCondLst>
                                  <p:childTnLst>
                                    <p:anim calcmode="lin" valueType="num">
                                      <p:cBhvr>
                                        <p:cTn id="58" dur="250"/>
                                        <p:tgtEl>
                                          <p:spTgt spid="114"/>
                                        </p:tgtEl>
                                        <p:attrNameLst>
                                          <p:attrName>ppt_w</p:attrName>
                                        </p:attrNameLst>
                                      </p:cBhvr>
                                      <p:tavLst>
                                        <p:tav tm="0">
                                          <p:val>
                                            <p:strVal val="ppt_w"/>
                                          </p:val>
                                        </p:tav>
                                        <p:tav tm="100000">
                                          <p:val>
                                            <p:fltVal val="0"/>
                                          </p:val>
                                        </p:tav>
                                      </p:tavLst>
                                    </p:anim>
                                    <p:anim calcmode="lin" valueType="num">
                                      <p:cBhvr>
                                        <p:cTn id="59" dur="250"/>
                                        <p:tgtEl>
                                          <p:spTgt spid="114"/>
                                        </p:tgtEl>
                                        <p:attrNameLst>
                                          <p:attrName>ppt_h</p:attrName>
                                        </p:attrNameLst>
                                      </p:cBhvr>
                                      <p:tavLst>
                                        <p:tav tm="0">
                                          <p:val>
                                            <p:strVal val="ppt_h"/>
                                          </p:val>
                                        </p:tav>
                                        <p:tav tm="100000">
                                          <p:val>
                                            <p:fltVal val="0"/>
                                          </p:val>
                                        </p:tav>
                                      </p:tavLst>
                                    </p:anim>
                                    <p:animEffect transition="out" filter="fade">
                                      <p:cBhvr>
                                        <p:cTn id="60" dur="250"/>
                                        <p:tgtEl>
                                          <p:spTgt spid="114"/>
                                        </p:tgtEl>
                                      </p:cBhvr>
                                    </p:animEffect>
                                    <p:set>
                                      <p:cBhvr>
                                        <p:cTn id="61" dur="1" fill="hold">
                                          <p:stCondLst>
                                            <p:cond delay="249"/>
                                          </p:stCondLst>
                                        </p:cTn>
                                        <p:tgtEl>
                                          <p:spTgt spid="114"/>
                                        </p:tgtEl>
                                        <p:attrNameLst>
                                          <p:attrName>style.visibility</p:attrName>
                                        </p:attrNameLst>
                                      </p:cBhvr>
                                      <p:to>
                                        <p:strVal val="hidden"/>
                                      </p:to>
                                    </p:set>
                                  </p:childTnLst>
                                </p:cTn>
                              </p:par>
                              <p:par>
                                <p:cTn id="62" presetID="53" presetClass="exit" presetSubtype="32" fill="hold" grpId="1" nodeType="withEffect">
                                  <p:stCondLst>
                                    <p:cond delay="0"/>
                                  </p:stCondLst>
                                  <p:childTnLst>
                                    <p:anim calcmode="lin" valueType="num">
                                      <p:cBhvr>
                                        <p:cTn id="63" dur="250"/>
                                        <p:tgtEl>
                                          <p:spTgt spid="113"/>
                                        </p:tgtEl>
                                        <p:attrNameLst>
                                          <p:attrName>ppt_w</p:attrName>
                                        </p:attrNameLst>
                                      </p:cBhvr>
                                      <p:tavLst>
                                        <p:tav tm="0">
                                          <p:val>
                                            <p:strVal val="ppt_w"/>
                                          </p:val>
                                        </p:tav>
                                        <p:tav tm="100000">
                                          <p:val>
                                            <p:fltVal val="0"/>
                                          </p:val>
                                        </p:tav>
                                      </p:tavLst>
                                    </p:anim>
                                    <p:anim calcmode="lin" valueType="num">
                                      <p:cBhvr>
                                        <p:cTn id="64" dur="250"/>
                                        <p:tgtEl>
                                          <p:spTgt spid="113"/>
                                        </p:tgtEl>
                                        <p:attrNameLst>
                                          <p:attrName>ppt_h</p:attrName>
                                        </p:attrNameLst>
                                      </p:cBhvr>
                                      <p:tavLst>
                                        <p:tav tm="0">
                                          <p:val>
                                            <p:strVal val="ppt_h"/>
                                          </p:val>
                                        </p:tav>
                                        <p:tav tm="100000">
                                          <p:val>
                                            <p:fltVal val="0"/>
                                          </p:val>
                                        </p:tav>
                                      </p:tavLst>
                                    </p:anim>
                                    <p:animEffect transition="out" filter="fade">
                                      <p:cBhvr>
                                        <p:cTn id="65" dur="250"/>
                                        <p:tgtEl>
                                          <p:spTgt spid="113"/>
                                        </p:tgtEl>
                                      </p:cBhvr>
                                    </p:animEffect>
                                    <p:set>
                                      <p:cBhvr>
                                        <p:cTn id="66" dur="1" fill="hold">
                                          <p:stCondLst>
                                            <p:cond delay="249"/>
                                          </p:stCondLst>
                                        </p:cTn>
                                        <p:tgtEl>
                                          <p:spTgt spid="113"/>
                                        </p:tgtEl>
                                        <p:attrNameLst>
                                          <p:attrName>style.visibility</p:attrName>
                                        </p:attrNameLst>
                                      </p:cBhvr>
                                      <p:to>
                                        <p:strVal val="hidden"/>
                                      </p:to>
                                    </p:set>
                                  </p:childTnLst>
                                </p:cTn>
                              </p:par>
                              <p:par>
                                <p:cTn id="67" presetID="53" presetClass="entr" presetSubtype="16" fill="hold" grpId="0" nodeType="withEffect">
                                  <p:stCondLst>
                                    <p:cond delay="0"/>
                                  </p:stCondLst>
                                  <p:childTnLst>
                                    <p:set>
                                      <p:cBhvr>
                                        <p:cTn id="68" dur="1" fill="hold">
                                          <p:stCondLst>
                                            <p:cond delay="0"/>
                                          </p:stCondLst>
                                        </p:cTn>
                                        <p:tgtEl>
                                          <p:spTgt spid="117"/>
                                        </p:tgtEl>
                                        <p:attrNameLst>
                                          <p:attrName>style.visibility</p:attrName>
                                        </p:attrNameLst>
                                      </p:cBhvr>
                                      <p:to>
                                        <p:strVal val="visible"/>
                                      </p:to>
                                    </p:set>
                                    <p:anim calcmode="lin" valueType="num">
                                      <p:cBhvr>
                                        <p:cTn id="69" dur="250" fill="hold"/>
                                        <p:tgtEl>
                                          <p:spTgt spid="117"/>
                                        </p:tgtEl>
                                        <p:attrNameLst>
                                          <p:attrName>ppt_w</p:attrName>
                                        </p:attrNameLst>
                                      </p:cBhvr>
                                      <p:tavLst>
                                        <p:tav tm="0">
                                          <p:val>
                                            <p:fltVal val="0"/>
                                          </p:val>
                                        </p:tav>
                                        <p:tav tm="100000">
                                          <p:val>
                                            <p:strVal val="#ppt_w"/>
                                          </p:val>
                                        </p:tav>
                                      </p:tavLst>
                                    </p:anim>
                                    <p:anim calcmode="lin" valueType="num">
                                      <p:cBhvr>
                                        <p:cTn id="70" dur="250" fill="hold"/>
                                        <p:tgtEl>
                                          <p:spTgt spid="117"/>
                                        </p:tgtEl>
                                        <p:attrNameLst>
                                          <p:attrName>ppt_h</p:attrName>
                                        </p:attrNameLst>
                                      </p:cBhvr>
                                      <p:tavLst>
                                        <p:tav tm="0">
                                          <p:val>
                                            <p:fltVal val="0"/>
                                          </p:val>
                                        </p:tav>
                                        <p:tav tm="100000">
                                          <p:val>
                                            <p:strVal val="#ppt_h"/>
                                          </p:val>
                                        </p:tav>
                                      </p:tavLst>
                                    </p:anim>
                                    <p:animEffect transition="in" filter="fade">
                                      <p:cBhvr>
                                        <p:cTn id="71" dur="250"/>
                                        <p:tgtEl>
                                          <p:spTgt spid="117"/>
                                        </p:tgtEl>
                                      </p:cBhvr>
                                    </p:animEffect>
                                  </p:childTnLst>
                                </p:cTn>
                              </p:par>
                              <p:par>
                                <p:cTn id="72" presetID="53" presetClass="entr" presetSubtype="16" fill="hold" grpId="0" nodeType="withEffect">
                                  <p:stCondLst>
                                    <p:cond delay="1000"/>
                                  </p:stCondLst>
                                  <p:childTnLst>
                                    <p:set>
                                      <p:cBhvr>
                                        <p:cTn id="73" dur="1" fill="hold">
                                          <p:stCondLst>
                                            <p:cond delay="0"/>
                                          </p:stCondLst>
                                        </p:cTn>
                                        <p:tgtEl>
                                          <p:spTgt spid="118"/>
                                        </p:tgtEl>
                                        <p:attrNameLst>
                                          <p:attrName>style.visibility</p:attrName>
                                        </p:attrNameLst>
                                      </p:cBhvr>
                                      <p:to>
                                        <p:strVal val="visible"/>
                                      </p:to>
                                    </p:set>
                                    <p:anim calcmode="lin" valueType="num">
                                      <p:cBhvr>
                                        <p:cTn id="74" dur="250" fill="hold"/>
                                        <p:tgtEl>
                                          <p:spTgt spid="118"/>
                                        </p:tgtEl>
                                        <p:attrNameLst>
                                          <p:attrName>ppt_w</p:attrName>
                                        </p:attrNameLst>
                                      </p:cBhvr>
                                      <p:tavLst>
                                        <p:tav tm="0">
                                          <p:val>
                                            <p:fltVal val="0"/>
                                          </p:val>
                                        </p:tav>
                                        <p:tav tm="100000">
                                          <p:val>
                                            <p:strVal val="#ppt_w"/>
                                          </p:val>
                                        </p:tav>
                                      </p:tavLst>
                                    </p:anim>
                                    <p:anim calcmode="lin" valueType="num">
                                      <p:cBhvr>
                                        <p:cTn id="75" dur="250" fill="hold"/>
                                        <p:tgtEl>
                                          <p:spTgt spid="118"/>
                                        </p:tgtEl>
                                        <p:attrNameLst>
                                          <p:attrName>ppt_h</p:attrName>
                                        </p:attrNameLst>
                                      </p:cBhvr>
                                      <p:tavLst>
                                        <p:tav tm="0">
                                          <p:val>
                                            <p:fltVal val="0"/>
                                          </p:val>
                                        </p:tav>
                                        <p:tav tm="100000">
                                          <p:val>
                                            <p:strVal val="#ppt_h"/>
                                          </p:val>
                                        </p:tav>
                                      </p:tavLst>
                                    </p:anim>
                                    <p:animEffect transition="in" filter="fade">
                                      <p:cBhvr>
                                        <p:cTn id="76" dur="250"/>
                                        <p:tgtEl>
                                          <p:spTgt spid="118"/>
                                        </p:tgtEl>
                                      </p:cBhvr>
                                    </p:animEffect>
                                  </p:childTnLst>
                                </p:cTn>
                              </p:par>
                              <p:par>
                                <p:cTn id="77" presetID="53" presetClass="entr" presetSubtype="16" fill="hold" grpId="0" nodeType="withEffect">
                                  <p:stCondLst>
                                    <p:cond delay="2000"/>
                                  </p:stCondLst>
                                  <p:childTnLst>
                                    <p:set>
                                      <p:cBhvr>
                                        <p:cTn id="78" dur="1" fill="hold">
                                          <p:stCondLst>
                                            <p:cond delay="0"/>
                                          </p:stCondLst>
                                        </p:cTn>
                                        <p:tgtEl>
                                          <p:spTgt spid="119"/>
                                        </p:tgtEl>
                                        <p:attrNameLst>
                                          <p:attrName>style.visibility</p:attrName>
                                        </p:attrNameLst>
                                      </p:cBhvr>
                                      <p:to>
                                        <p:strVal val="visible"/>
                                      </p:to>
                                    </p:set>
                                    <p:anim calcmode="lin" valueType="num">
                                      <p:cBhvr>
                                        <p:cTn id="79" dur="250" fill="hold"/>
                                        <p:tgtEl>
                                          <p:spTgt spid="119"/>
                                        </p:tgtEl>
                                        <p:attrNameLst>
                                          <p:attrName>ppt_w</p:attrName>
                                        </p:attrNameLst>
                                      </p:cBhvr>
                                      <p:tavLst>
                                        <p:tav tm="0">
                                          <p:val>
                                            <p:fltVal val="0"/>
                                          </p:val>
                                        </p:tav>
                                        <p:tav tm="100000">
                                          <p:val>
                                            <p:strVal val="#ppt_w"/>
                                          </p:val>
                                        </p:tav>
                                      </p:tavLst>
                                    </p:anim>
                                    <p:anim calcmode="lin" valueType="num">
                                      <p:cBhvr>
                                        <p:cTn id="80" dur="250" fill="hold"/>
                                        <p:tgtEl>
                                          <p:spTgt spid="119"/>
                                        </p:tgtEl>
                                        <p:attrNameLst>
                                          <p:attrName>ppt_h</p:attrName>
                                        </p:attrNameLst>
                                      </p:cBhvr>
                                      <p:tavLst>
                                        <p:tav tm="0">
                                          <p:val>
                                            <p:fltVal val="0"/>
                                          </p:val>
                                        </p:tav>
                                        <p:tav tm="100000">
                                          <p:val>
                                            <p:strVal val="#ppt_h"/>
                                          </p:val>
                                        </p:tav>
                                      </p:tavLst>
                                    </p:anim>
                                    <p:animEffect transition="in" filter="fade">
                                      <p:cBhvr>
                                        <p:cTn id="81" dur="250"/>
                                        <p:tgtEl>
                                          <p:spTgt spid="119"/>
                                        </p:tgtEl>
                                      </p:cBhvr>
                                    </p:animEffect>
                                  </p:childTnLst>
                                </p:cTn>
                              </p:par>
                              <p:par>
                                <p:cTn id="82" presetID="53" presetClass="entr" presetSubtype="16" fill="hold" grpId="0" nodeType="withEffect">
                                  <p:stCondLst>
                                    <p:cond delay="3000"/>
                                  </p:stCondLst>
                                  <p:childTnLst>
                                    <p:set>
                                      <p:cBhvr>
                                        <p:cTn id="83" dur="1" fill="hold">
                                          <p:stCondLst>
                                            <p:cond delay="0"/>
                                          </p:stCondLst>
                                        </p:cTn>
                                        <p:tgtEl>
                                          <p:spTgt spid="120"/>
                                        </p:tgtEl>
                                        <p:attrNameLst>
                                          <p:attrName>style.visibility</p:attrName>
                                        </p:attrNameLst>
                                      </p:cBhvr>
                                      <p:to>
                                        <p:strVal val="visible"/>
                                      </p:to>
                                    </p:set>
                                    <p:anim calcmode="lin" valueType="num">
                                      <p:cBhvr>
                                        <p:cTn id="84" dur="250" fill="hold"/>
                                        <p:tgtEl>
                                          <p:spTgt spid="120"/>
                                        </p:tgtEl>
                                        <p:attrNameLst>
                                          <p:attrName>ppt_w</p:attrName>
                                        </p:attrNameLst>
                                      </p:cBhvr>
                                      <p:tavLst>
                                        <p:tav tm="0">
                                          <p:val>
                                            <p:fltVal val="0"/>
                                          </p:val>
                                        </p:tav>
                                        <p:tav tm="100000">
                                          <p:val>
                                            <p:strVal val="#ppt_w"/>
                                          </p:val>
                                        </p:tav>
                                      </p:tavLst>
                                    </p:anim>
                                    <p:anim calcmode="lin" valueType="num">
                                      <p:cBhvr>
                                        <p:cTn id="85" dur="250" fill="hold"/>
                                        <p:tgtEl>
                                          <p:spTgt spid="120"/>
                                        </p:tgtEl>
                                        <p:attrNameLst>
                                          <p:attrName>ppt_h</p:attrName>
                                        </p:attrNameLst>
                                      </p:cBhvr>
                                      <p:tavLst>
                                        <p:tav tm="0">
                                          <p:val>
                                            <p:fltVal val="0"/>
                                          </p:val>
                                        </p:tav>
                                        <p:tav tm="100000">
                                          <p:val>
                                            <p:strVal val="#ppt_h"/>
                                          </p:val>
                                        </p:tav>
                                      </p:tavLst>
                                    </p:anim>
                                    <p:animEffect transition="in" filter="fade">
                                      <p:cBhvr>
                                        <p:cTn id="86" dur="250"/>
                                        <p:tgtEl>
                                          <p:spTgt spid="120"/>
                                        </p:tgtEl>
                                      </p:cBhvr>
                                    </p:animEffect>
                                  </p:childTnLst>
                                </p:cTn>
                              </p:par>
                              <p:par>
                                <p:cTn id="87" presetID="53" presetClass="entr" presetSubtype="16" fill="hold" grpId="0" nodeType="withEffect">
                                  <p:stCondLst>
                                    <p:cond delay="500"/>
                                  </p:stCondLst>
                                  <p:childTnLst>
                                    <p:set>
                                      <p:cBhvr>
                                        <p:cTn id="88" dur="1" fill="hold">
                                          <p:stCondLst>
                                            <p:cond delay="0"/>
                                          </p:stCondLst>
                                        </p:cTn>
                                        <p:tgtEl>
                                          <p:spTgt spid="34"/>
                                        </p:tgtEl>
                                        <p:attrNameLst>
                                          <p:attrName>style.visibility</p:attrName>
                                        </p:attrNameLst>
                                      </p:cBhvr>
                                      <p:to>
                                        <p:strVal val="visible"/>
                                      </p:to>
                                    </p:set>
                                    <p:anim calcmode="lin" valueType="num">
                                      <p:cBhvr>
                                        <p:cTn id="89" dur="250" fill="hold"/>
                                        <p:tgtEl>
                                          <p:spTgt spid="34"/>
                                        </p:tgtEl>
                                        <p:attrNameLst>
                                          <p:attrName>ppt_w</p:attrName>
                                        </p:attrNameLst>
                                      </p:cBhvr>
                                      <p:tavLst>
                                        <p:tav tm="0">
                                          <p:val>
                                            <p:fltVal val="0"/>
                                          </p:val>
                                        </p:tav>
                                        <p:tav tm="100000">
                                          <p:val>
                                            <p:strVal val="#ppt_w"/>
                                          </p:val>
                                        </p:tav>
                                      </p:tavLst>
                                    </p:anim>
                                    <p:anim calcmode="lin" valueType="num">
                                      <p:cBhvr>
                                        <p:cTn id="90" dur="250" fill="hold"/>
                                        <p:tgtEl>
                                          <p:spTgt spid="34"/>
                                        </p:tgtEl>
                                        <p:attrNameLst>
                                          <p:attrName>ppt_h</p:attrName>
                                        </p:attrNameLst>
                                      </p:cBhvr>
                                      <p:tavLst>
                                        <p:tav tm="0">
                                          <p:val>
                                            <p:fltVal val="0"/>
                                          </p:val>
                                        </p:tav>
                                        <p:tav tm="100000">
                                          <p:val>
                                            <p:strVal val="#ppt_h"/>
                                          </p:val>
                                        </p:tav>
                                      </p:tavLst>
                                    </p:anim>
                                    <p:animEffect transition="in" filter="fade">
                                      <p:cBhvr>
                                        <p:cTn id="91" dur="250"/>
                                        <p:tgtEl>
                                          <p:spTgt spid="34"/>
                                        </p:tgtEl>
                                      </p:cBhvr>
                                    </p:animEffect>
                                  </p:childTnLst>
                                </p:cTn>
                              </p:par>
                              <p:par>
                                <p:cTn id="92" presetID="53" presetClass="entr" presetSubtype="16" fill="hold" grpId="0" nodeType="withEffect">
                                  <p:stCondLst>
                                    <p:cond delay="1500"/>
                                  </p:stCondLst>
                                  <p:childTnLst>
                                    <p:set>
                                      <p:cBhvr>
                                        <p:cTn id="93" dur="1" fill="hold">
                                          <p:stCondLst>
                                            <p:cond delay="0"/>
                                          </p:stCondLst>
                                        </p:cTn>
                                        <p:tgtEl>
                                          <p:spTgt spid="35"/>
                                        </p:tgtEl>
                                        <p:attrNameLst>
                                          <p:attrName>style.visibility</p:attrName>
                                        </p:attrNameLst>
                                      </p:cBhvr>
                                      <p:to>
                                        <p:strVal val="visible"/>
                                      </p:to>
                                    </p:set>
                                    <p:anim calcmode="lin" valueType="num">
                                      <p:cBhvr>
                                        <p:cTn id="94" dur="250" fill="hold"/>
                                        <p:tgtEl>
                                          <p:spTgt spid="35"/>
                                        </p:tgtEl>
                                        <p:attrNameLst>
                                          <p:attrName>ppt_w</p:attrName>
                                        </p:attrNameLst>
                                      </p:cBhvr>
                                      <p:tavLst>
                                        <p:tav tm="0">
                                          <p:val>
                                            <p:fltVal val="0"/>
                                          </p:val>
                                        </p:tav>
                                        <p:tav tm="100000">
                                          <p:val>
                                            <p:strVal val="#ppt_w"/>
                                          </p:val>
                                        </p:tav>
                                      </p:tavLst>
                                    </p:anim>
                                    <p:anim calcmode="lin" valueType="num">
                                      <p:cBhvr>
                                        <p:cTn id="95" dur="250" fill="hold"/>
                                        <p:tgtEl>
                                          <p:spTgt spid="35"/>
                                        </p:tgtEl>
                                        <p:attrNameLst>
                                          <p:attrName>ppt_h</p:attrName>
                                        </p:attrNameLst>
                                      </p:cBhvr>
                                      <p:tavLst>
                                        <p:tav tm="0">
                                          <p:val>
                                            <p:fltVal val="0"/>
                                          </p:val>
                                        </p:tav>
                                        <p:tav tm="100000">
                                          <p:val>
                                            <p:strVal val="#ppt_h"/>
                                          </p:val>
                                        </p:tav>
                                      </p:tavLst>
                                    </p:anim>
                                    <p:animEffect transition="in" filter="fade">
                                      <p:cBhvr>
                                        <p:cTn id="96" dur="250"/>
                                        <p:tgtEl>
                                          <p:spTgt spid="35"/>
                                        </p:tgtEl>
                                      </p:cBhvr>
                                    </p:animEffect>
                                  </p:childTnLst>
                                </p:cTn>
                              </p:par>
                              <p:par>
                                <p:cTn id="97" presetID="53" presetClass="entr" presetSubtype="16" fill="hold" grpId="0" nodeType="withEffect">
                                  <p:stCondLst>
                                    <p:cond delay="2500"/>
                                  </p:stCondLst>
                                  <p:childTnLst>
                                    <p:set>
                                      <p:cBhvr>
                                        <p:cTn id="98" dur="1" fill="hold">
                                          <p:stCondLst>
                                            <p:cond delay="0"/>
                                          </p:stCondLst>
                                        </p:cTn>
                                        <p:tgtEl>
                                          <p:spTgt spid="36"/>
                                        </p:tgtEl>
                                        <p:attrNameLst>
                                          <p:attrName>style.visibility</p:attrName>
                                        </p:attrNameLst>
                                      </p:cBhvr>
                                      <p:to>
                                        <p:strVal val="visible"/>
                                      </p:to>
                                    </p:set>
                                    <p:anim calcmode="lin" valueType="num">
                                      <p:cBhvr>
                                        <p:cTn id="99" dur="250" fill="hold"/>
                                        <p:tgtEl>
                                          <p:spTgt spid="36"/>
                                        </p:tgtEl>
                                        <p:attrNameLst>
                                          <p:attrName>ppt_w</p:attrName>
                                        </p:attrNameLst>
                                      </p:cBhvr>
                                      <p:tavLst>
                                        <p:tav tm="0">
                                          <p:val>
                                            <p:fltVal val="0"/>
                                          </p:val>
                                        </p:tav>
                                        <p:tav tm="100000">
                                          <p:val>
                                            <p:strVal val="#ppt_w"/>
                                          </p:val>
                                        </p:tav>
                                      </p:tavLst>
                                    </p:anim>
                                    <p:anim calcmode="lin" valueType="num">
                                      <p:cBhvr>
                                        <p:cTn id="100" dur="250" fill="hold"/>
                                        <p:tgtEl>
                                          <p:spTgt spid="36"/>
                                        </p:tgtEl>
                                        <p:attrNameLst>
                                          <p:attrName>ppt_h</p:attrName>
                                        </p:attrNameLst>
                                      </p:cBhvr>
                                      <p:tavLst>
                                        <p:tav tm="0">
                                          <p:val>
                                            <p:fltVal val="0"/>
                                          </p:val>
                                        </p:tav>
                                        <p:tav tm="100000">
                                          <p:val>
                                            <p:strVal val="#ppt_h"/>
                                          </p:val>
                                        </p:tav>
                                      </p:tavLst>
                                    </p:anim>
                                    <p:animEffect transition="in" filter="fade">
                                      <p:cBhvr>
                                        <p:cTn id="101" dur="250"/>
                                        <p:tgtEl>
                                          <p:spTgt spid="36"/>
                                        </p:tgtEl>
                                      </p:cBhvr>
                                    </p:animEffect>
                                  </p:childTnLst>
                                </p:cTn>
                              </p:par>
                              <p:par>
                                <p:cTn id="102" presetID="53" presetClass="entr" presetSubtype="16" fill="hold" grpId="0" nodeType="withEffect">
                                  <p:stCondLst>
                                    <p:cond delay="3500"/>
                                  </p:stCondLst>
                                  <p:childTnLst>
                                    <p:set>
                                      <p:cBhvr>
                                        <p:cTn id="103" dur="1" fill="hold">
                                          <p:stCondLst>
                                            <p:cond delay="0"/>
                                          </p:stCondLst>
                                        </p:cTn>
                                        <p:tgtEl>
                                          <p:spTgt spid="37"/>
                                        </p:tgtEl>
                                        <p:attrNameLst>
                                          <p:attrName>style.visibility</p:attrName>
                                        </p:attrNameLst>
                                      </p:cBhvr>
                                      <p:to>
                                        <p:strVal val="visible"/>
                                      </p:to>
                                    </p:set>
                                    <p:anim calcmode="lin" valueType="num">
                                      <p:cBhvr>
                                        <p:cTn id="104" dur="250" fill="hold"/>
                                        <p:tgtEl>
                                          <p:spTgt spid="37"/>
                                        </p:tgtEl>
                                        <p:attrNameLst>
                                          <p:attrName>ppt_w</p:attrName>
                                        </p:attrNameLst>
                                      </p:cBhvr>
                                      <p:tavLst>
                                        <p:tav tm="0">
                                          <p:val>
                                            <p:fltVal val="0"/>
                                          </p:val>
                                        </p:tav>
                                        <p:tav tm="100000">
                                          <p:val>
                                            <p:strVal val="#ppt_w"/>
                                          </p:val>
                                        </p:tav>
                                      </p:tavLst>
                                    </p:anim>
                                    <p:anim calcmode="lin" valueType="num">
                                      <p:cBhvr>
                                        <p:cTn id="105" dur="250" fill="hold"/>
                                        <p:tgtEl>
                                          <p:spTgt spid="37"/>
                                        </p:tgtEl>
                                        <p:attrNameLst>
                                          <p:attrName>ppt_h</p:attrName>
                                        </p:attrNameLst>
                                      </p:cBhvr>
                                      <p:tavLst>
                                        <p:tav tm="0">
                                          <p:val>
                                            <p:fltVal val="0"/>
                                          </p:val>
                                        </p:tav>
                                        <p:tav tm="100000">
                                          <p:val>
                                            <p:strVal val="#ppt_h"/>
                                          </p:val>
                                        </p:tav>
                                      </p:tavLst>
                                    </p:anim>
                                    <p:animEffect transition="in" filter="fade">
                                      <p:cBhvr>
                                        <p:cTn id="106" dur="250"/>
                                        <p:tgtEl>
                                          <p:spTgt spid="37"/>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xit" presetSubtype="32" fill="hold" grpId="1" nodeType="clickEffect">
                                  <p:stCondLst>
                                    <p:cond delay="0"/>
                                  </p:stCondLst>
                                  <p:childTnLst>
                                    <p:anim calcmode="lin" valueType="num">
                                      <p:cBhvr>
                                        <p:cTn id="110" dur="250"/>
                                        <p:tgtEl>
                                          <p:spTgt spid="117"/>
                                        </p:tgtEl>
                                        <p:attrNameLst>
                                          <p:attrName>ppt_w</p:attrName>
                                        </p:attrNameLst>
                                      </p:cBhvr>
                                      <p:tavLst>
                                        <p:tav tm="0">
                                          <p:val>
                                            <p:strVal val="ppt_w"/>
                                          </p:val>
                                        </p:tav>
                                        <p:tav tm="100000">
                                          <p:val>
                                            <p:fltVal val="0"/>
                                          </p:val>
                                        </p:tav>
                                      </p:tavLst>
                                    </p:anim>
                                    <p:anim calcmode="lin" valueType="num">
                                      <p:cBhvr>
                                        <p:cTn id="111" dur="250"/>
                                        <p:tgtEl>
                                          <p:spTgt spid="117"/>
                                        </p:tgtEl>
                                        <p:attrNameLst>
                                          <p:attrName>ppt_h</p:attrName>
                                        </p:attrNameLst>
                                      </p:cBhvr>
                                      <p:tavLst>
                                        <p:tav tm="0">
                                          <p:val>
                                            <p:strVal val="ppt_h"/>
                                          </p:val>
                                        </p:tav>
                                        <p:tav tm="100000">
                                          <p:val>
                                            <p:fltVal val="0"/>
                                          </p:val>
                                        </p:tav>
                                      </p:tavLst>
                                    </p:anim>
                                    <p:animEffect transition="out" filter="fade">
                                      <p:cBhvr>
                                        <p:cTn id="112" dur="250"/>
                                        <p:tgtEl>
                                          <p:spTgt spid="117"/>
                                        </p:tgtEl>
                                      </p:cBhvr>
                                    </p:animEffect>
                                    <p:set>
                                      <p:cBhvr>
                                        <p:cTn id="113" dur="1" fill="hold">
                                          <p:stCondLst>
                                            <p:cond delay="249"/>
                                          </p:stCondLst>
                                        </p:cTn>
                                        <p:tgtEl>
                                          <p:spTgt spid="117"/>
                                        </p:tgtEl>
                                        <p:attrNameLst>
                                          <p:attrName>style.visibility</p:attrName>
                                        </p:attrNameLst>
                                      </p:cBhvr>
                                      <p:to>
                                        <p:strVal val="hidden"/>
                                      </p:to>
                                    </p:set>
                                  </p:childTnLst>
                                </p:cTn>
                              </p:par>
                              <p:par>
                                <p:cTn id="114" presetID="53" presetClass="exit" presetSubtype="32" fill="hold" grpId="1" nodeType="withEffect">
                                  <p:stCondLst>
                                    <p:cond delay="0"/>
                                  </p:stCondLst>
                                  <p:childTnLst>
                                    <p:anim calcmode="lin" valueType="num">
                                      <p:cBhvr>
                                        <p:cTn id="115" dur="250"/>
                                        <p:tgtEl>
                                          <p:spTgt spid="118"/>
                                        </p:tgtEl>
                                        <p:attrNameLst>
                                          <p:attrName>ppt_w</p:attrName>
                                        </p:attrNameLst>
                                      </p:cBhvr>
                                      <p:tavLst>
                                        <p:tav tm="0">
                                          <p:val>
                                            <p:strVal val="ppt_w"/>
                                          </p:val>
                                        </p:tav>
                                        <p:tav tm="100000">
                                          <p:val>
                                            <p:fltVal val="0"/>
                                          </p:val>
                                        </p:tav>
                                      </p:tavLst>
                                    </p:anim>
                                    <p:anim calcmode="lin" valueType="num">
                                      <p:cBhvr>
                                        <p:cTn id="116" dur="250"/>
                                        <p:tgtEl>
                                          <p:spTgt spid="118"/>
                                        </p:tgtEl>
                                        <p:attrNameLst>
                                          <p:attrName>ppt_h</p:attrName>
                                        </p:attrNameLst>
                                      </p:cBhvr>
                                      <p:tavLst>
                                        <p:tav tm="0">
                                          <p:val>
                                            <p:strVal val="ppt_h"/>
                                          </p:val>
                                        </p:tav>
                                        <p:tav tm="100000">
                                          <p:val>
                                            <p:fltVal val="0"/>
                                          </p:val>
                                        </p:tav>
                                      </p:tavLst>
                                    </p:anim>
                                    <p:animEffect transition="out" filter="fade">
                                      <p:cBhvr>
                                        <p:cTn id="117" dur="250"/>
                                        <p:tgtEl>
                                          <p:spTgt spid="118"/>
                                        </p:tgtEl>
                                      </p:cBhvr>
                                    </p:animEffect>
                                    <p:set>
                                      <p:cBhvr>
                                        <p:cTn id="118" dur="1" fill="hold">
                                          <p:stCondLst>
                                            <p:cond delay="249"/>
                                          </p:stCondLst>
                                        </p:cTn>
                                        <p:tgtEl>
                                          <p:spTgt spid="118"/>
                                        </p:tgtEl>
                                        <p:attrNameLst>
                                          <p:attrName>style.visibility</p:attrName>
                                        </p:attrNameLst>
                                      </p:cBhvr>
                                      <p:to>
                                        <p:strVal val="hidden"/>
                                      </p:to>
                                    </p:set>
                                  </p:childTnLst>
                                </p:cTn>
                              </p:par>
                              <p:par>
                                <p:cTn id="119" presetID="53" presetClass="exit" presetSubtype="32" fill="hold" grpId="1" nodeType="withEffect">
                                  <p:stCondLst>
                                    <p:cond delay="0"/>
                                  </p:stCondLst>
                                  <p:childTnLst>
                                    <p:anim calcmode="lin" valueType="num">
                                      <p:cBhvr>
                                        <p:cTn id="120" dur="250"/>
                                        <p:tgtEl>
                                          <p:spTgt spid="119"/>
                                        </p:tgtEl>
                                        <p:attrNameLst>
                                          <p:attrName>ppt_w</p:attrName>
                                        </p:attrNameLst>
                                      </p:cBhvr>
                                      <p:tavLst>
                                        <p:tav tm="0">
                                          <p:val>
                                            <p:strVal val="ppt_w"/>
                                          </p:val>
                                        </p:tav>
                                        <p:tav tm="100000">
                                          <p:val>
                                            <p:fltVal val="0"/>
                                          </p:val>
                                        </p:tav>
                                      </p:tavLst>
                                    </p:anim>
                                    <p:anim calcmode="lin" valueType="num">
                                      <p:cBhvr>
                                        <p:cTn id="121" dur="250"/>
                                        <p:tgtEl>
                                          <p:spTgt spid="119"/>
                                        </p:tgtEl>
                                        <p:attrNameLst>
                                          <p:attrName>ppt_h</p:attrName>
                                        </p:attrNameLst>
                                      </p:cBhvr>
                                      <p:tavLst>
                                        <p:tav tm="0">
                                          <p:val>
                                            <p:strVal val="ppt_h"/>
                                          </p:val>
                                        </p:tav>
                                        <p:tav tm="100000">
                                          <p:val>
                                            <p:fltVal val="0"/>
                                          </p:val>
                                        </p:tav>
                                      </p:tavLst>
                                    </p:anim>
                                    <p:animEffect transition="out" filter="fade">
                                      <p:cBhvr>
                                        <p:cTn id="122" dur="250"/>
                                        <p:tgtEl>
                                          <p:spTgt spid="119"/>
                                        </p:tgtEl>
                                      </p:cBhvr>
                                    </p:animEffect>
                                    <p:set>
                                      <p:cBhvr>
                                        <p:cTn id="123" dur="1" fill="hold">
                                          <p:stCondLst>
                                            <p:cond delay="249"/>
                                          </p:stCondLst>
                                        </p:cTn>
                                        <p:tgtEl>
                                          <p:spTgt spid="119"/>
                                        </p:tgtEl>
                                        <p:attrNameLst>
                                          <p:attrName>style.visibility</p:attrName>
                                        </p:attrNameLst>
                                      </p:cBhvr>
                                      <p:to>
                                        <p:strVal val="hidden"/>
                                      </p:to>
                                    </p:set>
                                  </p:childTnLst>
                                </p:cTn>
                              </p:par>
                              <p:par>
                                <p:cTn id="124" presetID="53" presetClass="exit" presetSubtype="32" fill="hold" grpId="1" nodeType="withEffect">
                                  <p:stCondLst>
                                    <p:cond delay="0"/>
                                  </p:stCondLst>
                                  <p:childTnLst>
                                    <p:anim calcmode="lin" valueType="num">
                                      <p:cBhvr>
                                        <p:cTn id="125" dur="250"/>
                                        <p:tgtEl>
                                          <p:spTgt spid="120"/>
                                        </p:tgtEl>
                                        <p:attrNameLst>
                                          <p:attrName>ppt_w</p:attrName>
                                        </p:attrNameLst>
                                      </p:cBhvr>
                                      <p:tavLst>
                                        <p:tav tm="0">
                                          <p:val>
                                            <p:strVal val="ppt_w"/>
                                          </p:val>
                                        </p:tav>
                                        <p:tav tm="100000">
                                          <p:val>
                                            <p:fltVal val="0"/>
                                          </p:val>
                                        </p:tav>
                                      </p:tavLst>
                                    </p:anim>
                                    <p:anim calcmode="lin" valueType="num">
                                      <p:cBhvr>
                                        <p:cTn id="126" dur="250"/>
                                        <p:tgtEl>
                                          <p:spTgt spid="120"/>
                                        </p:tgtEl>
                                        <p:attrNameLst>
                                          <p:attrName>ppt_h</p:attrName>
                                        </p:attrNameLst>
                                      </p:cBhvr>
                                      <p:tavLst>
                                        <p:tav tm="0">
                                          <p:val>
                                            <p:strVal val="ppt_h"/>
                                          </p:val>
                                        </p:tav>
                                        <p:tav tm="100000">
                                          <p:val>
                                            <p:fltVal val="0"/>
                                          </p:val>
                                        </p:tav>
                                      </p:tavLst>
                                    </p:anim>
                                    <p:animEffect transition="out" filter="fade">
                                      <p:cBhvr>
                                        <p:cTn id="127" dur="250"/>
                                        <p:tgtEl>
                                          <p:spTgt spid="120"/>
                                        </p:tgtEl>
                                      </p:cBhvr>
                                    </p:animEffect>
                                    <p:set>
                                      <p:cBhvr>
                                        <p:cTn id="128" dur="1" fill="hold">
                                          <p:stCondLst>
                                            <p:cond delay="249"/>
                                          </p:stCondLst>
                                        </p:cTn>
                                        <p:tgtEl>
                                          <p:spTgt spid="120"/>
                                        </p:tgtEl>
                                        <p:attrNameLst>
                                          <p:attrName>style.visibility</p:attrName>
                                        </p:attrNameLst>
                                      </p:cBhvr>
                                      <p:to>
                                        <p:strVal val="hidden"/>
                                      </p:to>
                                    </p:set>
                                  </p:childTnLst>
                                </p:cTn>
                              </p:par>
                              <p:par>
                                <p:cTn id="129" presetID="53" presetClass="entr" presetSubtype="16" fill="hold" grpId="0" nodeType="withEffect">
                                  <p:stCondLst>
                                    <p:cond delay="2000"/>
                                  </p:stCondLst>
                                  <p:childTnLst>
                                    <p:set>
                                      <p:cBhvr>
                                        <p:cTn id="130" dur="1" fill="hold">
                                          <p:stCondLst>
                                            <p:cond delay="0"/>
                                          </p:stCondLst>
                                        </p:cTn>
                                        <p:tgtEl>
                                          <p:spTgt spid="123"/>
                                        </p:tgtEl>
                                        <p:attrNameLst>
                                          <p:attrName>style.visibility</p:attrName>
                                        </p:attrNameLst>
                                      </p:cBhvr>
                                      <p:to>
                                        <p:strVal val="visible"/>
                                      </p:to>
                                    </p:set>
                                    <p:anim calcmode="lin" valueType="num">
                                      <p:cBhvr>
                                        <p:cTn id="131" dur="250" fill="hold"/>
                                        <p:tgtEl>
                                          <p:spTgt spid="123"/>
                                        </p:tgtEl>
                                        <p:attrNameLst>
                                          <p:attrName>ppt_w</p:attrName>
                                        </p:attrNameLst>
                                      </p:cBhvr>
                                      <p:tavLst>
                                        <p:tav tm="0">
                                          <p:val>
                                            <p:fltVal val="0"/>
                                          </p:val>
                                        </p:tav>
                                        <p:tav tm="100000">
                                          <p:val>
                                            <p:strVal val="#ppt_w"/>
                                          </p:val>
                                        </p:tav>
                                      </p:tavLst>
                                    </p:anim>
                                    <p:anim calcmode="lin" valueType="num">
                                      <p:cBhvr>
                                        <p:cTn id="132" dur="250" fill="hold"/>
                                        <p:tgtEl>
                                          <p:spTgt spid="123"/>
                                        </p:tgtEl>
                                        <p:attrNameLst>
                                          <p:attrName>ppt_h</p:attrName>
                                        </p:attrNameLst>
                                      </p:cBhvr>
                                      <p:tavLst>
                                        <p:tav tm="0">
                                          <p:val>
                                            <p:fltVal val="0"/>
                                          </p:val>
                                        </p:tav>
                                        <p:tav tm="100000">
                                          <p:val>
                                            <p:strVal val="#ppt_h"/>
                                          </p:val>
                                        </p:tav>
                                      </p:tavLst>
                                    </p:anim>
                                    <p:animEffect transition="in" filter="fade">
                                      <p:cBhvr>
                                        <p:cTn id="133" dur="250"/>
                                        <p:tgtEl>
                                          <p:spTgt spid="123"/>
                                        </p:tgtEl>
                                      </p:cBhvr>
                                    </p:animEffect>
                                  </p:childTnLst>
                                </p:cTn>
                              </p:par>
                              <p:par>
                                <p:cTn id="134" presetID="53" presetClass="entr" presetSubtype="16" fill="hold" grpId="0" nodeType="withEffect">
                                  <p:stCondLst>
                                    <p:cond delay="1000"/>
                                  </p:stCondLst>
                                  <p:childTnLst>
                                    <p:set>
                                      <p:cBhvr>
                                        <p:cTn id="135" dur="1" fill="hold">
                                          <p:stCondLst>
                                            <p:cond delay="0"/>
                                          </p:stCondLst>
                                        </p:cTn>
                                        <p:tgtEl>
                                          <p:spTgt spid="122"/>
                                        </p:tgtEl>
                                        <p:attrNameLst>
                                          <p:attrName>style.visibility</p:attrName>
                                        </p:attrNameLst>
                                      </p:cBhvr>
                                      <p:to>
                                        <p:strVal val="visible"/>
                                      </p:to>
                                    </p:set>
                                    <p:anim calcmode="lin" valueType="num">
                                      <p:cBhvr>
                                        <p:cTn id="136" dur="250" fill="hold"/>
                                        <p:tgtEl>
                                          <p:spTgt spid="122"/>
                                        </p:tgtEl>
                                        <p:attrNameLst>
                                          <p:attrName>ppt_w</p:attrName>
                                        </p:attrNameLst>
                                      </p:cBhvr>
                                      <p:tavLst>
                                        <p:tav tm="0">
                                          <p:val>
                                            <p:fltVal val="0"/>
                                          </p:val>
                                        </p:tav>
                                        <p:tav tm="100000">
                                          <p:val>
                                            <p:strVal val="#ppt_w"/>
                                          </p:val>
                                        </p:tav>
                                      </p:tavLst>
                                    </p:anim>
                                    <p:anim calcmode="lin" valueType="num">
                                      <p:cBhvr>
                                        <p:cTn id="137" dur="250" fill="hold"/>
                                        <p:tgtEl>
                                          <p:spTgt spid="122"/>
                                        </p:tgtEl>
                                        <p:attrNameLst>
                                          <p:attrName>ppt_h</p:attrName>
                                        </p:attrNameLst>
                                      </p:cBhvr>
                                      <p:tavLst>
                                        <p:tav tm="0">
                                          <p:val>
                                            <p:fltVal val="0"/>
                                          </p:val>
                                        </p:tav>
                                        <p:tav tm="100000">
                                          <p:val>
                                            <p:strVal val="#ppt_h"/>
                                          </p:val>
                                        </p:tav>
                                      </p:tavLst>
                                    </p:anim>
                                    <p:animEffect transition="in" filter="fade">
                                      <p:cBhvr>
                                        <p:cTn id="138" dur="250"/>
                                        <p:tgtEl>
                                          <p:spTgt spid="122"/>
                                        </p:tgtEl>
                                      </p:cBhvr>
                                    </p:animEffect>
                                  </p:childTnLst>
                                </p:cTn>
                              </p:par>
                              <p:par>
                                <p:cTn id="139" presetID="53" presetClass="entr" presetSubtype="16" fill="hold" grpId="0" nodeType="withEffect">
                                  <p:stCondLst>
                                    <p:cond delay="0"/>
                                  </p:stCondLst>
                                  <p:childTnLst>
                                    <p:set>
                                      <p:cBhvr>
                                        <p:cTn id="140" dur="1" fill="hold">
                                          <p:stCondLst>
                                            <p:cond delay="0"/>
                                          </p:stCondLst>
                                        </p:cTn>
                                        <p:tgtEl>
                                          <p:spTgt spid="121"/>
                                        </p:tgtEl>
                                        <p:attrNameLst>
                                          <p:attrName>style.visibility</p:attrName>
                                        </p:attrNameLst>
                                      </p:cBhvr>
                                      <p:to>
                                        <p:strVal val="visible"/>
                                      </p:to>
                                    </p:set>
                                    <p:anim calcmode="lin" valueType="num">
                                      <p:cBhvr>
                                        <p:cTn id="141" dur="250" fill="hold"/>
                                        <p:tgtEl>
                                          <p:spTgt spid="121"/>
                                        </p:tgtEl>
                                        <p:attrNameLst>
                                          <p:attrName>ppt_w</p:attrName>
                                        </p:attrNameLst>
                                      </p:cBhvr>
                                      <p:tavLst>
                                        <p:tav tm="0">
                                          <p:val>
                                            <p:fltVal val="0"/>
                                          </p:val>
                                        </p:tav>
                                        <p:tav tm="100000">
                                          <p:val>
                                            <p:strVal val="#ppt_w"/>
                                          </p:val>
                                        </p:tav>
                                      </p:tavLst>
                                    </p:anim>
                                    <p:anim calcmode="lin" valueType="num">
                                      <p:cBhvr>
                                        <p:cTn id="142" dur="250" fill="hold"/>
                                        <p:tgtEl>
                                          <p:spTgt spid="121"/>
                                        </p:tgtEl>
                                        <p:attrNameLst>
                                          <p:attrName>ppt_h</p:attrName>
                                        </p:attrNameLst>
                                      </p:cBhvr>
                                      <p:tavLst>
                                        <p:tav tm="0">
                                          <p:val>
                                            <p:fltVal val="0"/>
                                          </p:val>
                                        </p:tav>
                                        <p:tav tm="100000">
                                          <p:val>
                                            <p:strVal val="#ppt_h"/>
                                          </p:val>
                                        </p:tav>
                                      </p:tavLst>
                                    </p:anim>
                                    <p:animEffect transition="in" filter="fade">
                                      <p:cBhvr>
                                        <p:cTn id="143" dur="250"/>
                                        <p:tgtEl>
                                          <p:spTgt spid="121"/>
                                        </p:tgtEl>
                                      </p:cBhvr>
                                    </p:animEffect>
                                  </p:childTnLst>
                                </p:cTn>
                              </p:par>
                              <p:par>
                                <p:cTn id="144" presetID="53" presetClass="entr" presetSubtype="16" fill="hold" grpId="0" nodeType="withEffect">
                                  <p:stCondLst>
                                    <p:cond delay="2500"/>
                                  </p:stCondLst>
                                  <p:childTnLst>
                                    <p:set>
                                      <p:cBhvr>
                                        <p:cTn id="145" dur="1" fill="hold">
                                          <p:stCondLst>
                                            <p:cond delay="0"/>
                                          </p:stCondLst>
                                        </p:cTn>
                                        <p:tgtEl>
                                          <p:spTgt spid="181"/>
                                        </p:tgtEl>
                                        <p:attrNameLst>
                                          <p:attrName>style.visibility</p:attrName>
                                        </p:attrNameLst>
                                      </p:cBhvr>
                                      <p:to>
                                        <p:strVal val="visible"/>
                                      </p:to>
                                    </p:set>
                                    <p:anim calcmode="lin" valueType="num">
                                      <p:cBhvr>
                                        <p:cTn id="146" dur="250" fill="hold"/>
                                        <p:tgtEl>
                                          <p:spTgt spid="181"/>
                                        </p:tgtEl>
                                        <p:attrNameLst>
                                          <p:attrName>ppt_w</p:attrName>
                                        </p:attrNameLst>
                                      </p:cBhvr>
                                      <p:tavLst>
                                        <p:tav tm="0">
                                          <p:val>
                                            <p:fltVal val="0"/>
                                          </p:val>
                                        </p:tav>
                                        <p:tav tm="100000">
                                          <p:val>
                                            <p:strVal val="#ppt_w"/>
                                          </p:val>
                                        </p:tav>
                                      </p:tavLst>
                                    </p:anim>
                                    <p:anim calcmode="lin" valueType="num">
                                      <p:cBhvr>
                                        <p:cTn id="147" dur="250" fill="hold"/>
                                        <p:tgtEl>
                                          <p:spTgt spid="181"/>
                                        </p:tgtEl>
                                        <p:attrNameLst>
                                          <p:attrName>ppt_h</p:attrName>
                                        </p:attrNameLst>
                                      </p:cBhvr>
                                      <p:tavLst>
                                        <p:tav tm="0">
                                          <p:val>
                                            <p:fltVal val="0"/>
                                          </p:val>
                                        </p:tav>
                                        <p:tav tm="100000">
                                          <p:val>
                                            <p:strVal val="#ppt_h"/>
                                          </p:val>
                                        </p:tav>
                                      </p:tavLst>
                                    </p:anim>
                                    <p:animEffect transition="in" filter="fade">
                                      <p:cBhvr>
                                        <p:cTn id="148" dur="250"/>
                                        <p:tgtEl>
                                          <p:spTgt spid="181"/>
                                        </p:tgtEl>
                                      </p:cBhvr>
                                    </p:animEffect>
                                  </p:childTnLst>
                                </p:cTn>
                              </p:par>
                              <p:par>
                                <p:cTn id="149" presetID="53" presetClass="entr" presetSubtype="16" fill="hold" grpId="0" nodeType="withEffect">
                                  <p:stCondLst>
                                    <p:cond delay="1500"/>
                                  </p:stCondLst>
                                  <p:childTnLst>
                                    <p:set>
                                      <p:cBhvr>
                                        <p:cTn id="150" dur="1" fill="hold">
                                          <p:stCondLst>
                                            <p:cond delay="0"/>
                                          </p:stCondLst>
                                        </p:cTn>
                                        <p:tgtEl>
                                          <p:spTgt spid="28"/>
                                        </p:tgtEl>
                                        <p:attrNameLst>
                                          <p:attrName>style.visibility</p:attrName>
                                        </p:attrNameLst>
                                      </p:cBhvr>
                                      <p:to>
                                        <p:strVal val="visible"/>
                                      </p:to>
                                    </p:set>
                                    <p:anim calcmode="lin" valueType="num">
                                      <p:cBhvr>
                                        <p:cTn id="151" dur="250" fill="hold"/>
                                        <p:tgtEl>
                                          <p:spTgt spid="28"/>
                                        </p:tgtEl>
                                        <p:attrNameLst>
                                          <p:attrName>ppt_w</p:attrName>
                                        </p:attrNameLst>
                                      </p:cBhvr>
                                      <p:tavLst>
                                        <p:tav tm="0">
                                          <p:val>
                                            <p:fltVal val="0"/>
                                          </p:val>
                                        </p:tav>
                                        <p:tav tm="100000">
                                          <p:val>
                                            <p:strVal val="#ppt_w"/>
                                          </p:val>
                                        </p:tav>
                                      </p:tavLst>
                                    </p:anim>
                                    <p:anim calcmode="lin" valueType="num">
                                      <p:cBhvr>
                                        <p:cTn id="152" dur="250" fill="hold"/>
                                        <p:tgtEl>
                                          <p:spTgt spid="28"/>
                                        </p:tgtEl>
                                        <p:attrNameLst>
                                          <p:attrName>ppt_h</p:attrName>
                                        </p:attrNameLst>
                                      </p:cBhvr>
                                      <p:tavLst>
                                        <p:tav tm="0">
                                          <p:val>
                                            <p:fltVal val="0"/>
                                          </p:val>
                                        </p:tav>
                                        <p:tav tm="100000">
                                          <p:val>
                                            <p:strVal val="#ppt_h"/>
                                          </p:val>
                                        </p:tav>
                                      </p:tavLst>
                                    </p:anim>
                                    <p:animEffect transition="in" filter="fade">
                                      <p:cBhvr>
                                        <p:cTn id="153" dur="250"/>
                                        <p:tgtEl>
                                          <p:spTgt spid="28"/>
                                        </p:tgtEl>
                                      </p:cBhvr>
                                    </p:animEffect>
                                  </p:childTnLst>
                                </p:cTn>
                              </p:par>
                              <p:par>
                                <p:cTn id="154" presetID="53" presetClass="entr" presetSubtype="16" fill="hold" grpId="0" nodeType="withEffect">
                                  <p:stCondLst>
                                    <p:cond delay="500"/>
                                  </p:stCondLst>
                                  <p:childTnLst>
                                    <p:set>
                                      <p:cBhvr>
                                        <p:cTn id="155" dur="1" fill="hold">
                                          <p:stCondLst>
                                            <p:cond delay="0"/>
                                          </p:stCondLst>
                                        </p:cTn>
                                        <p:tgtEl>
                                          <p:spTgt spid="27"/>
                                        </p:tgtEl>
                                        <p:attrNameLst>
                                          <p:attrName>style.visibility</p:attrName>
                                        </p:attrNameLst>
                                      </p:cBhvr>
                                      <p:to>
                                        <p:strVal val="visible"/>
                                      </p:to>
                                    </p:set>
                                    <p:anim calcmode="lin" valueType="num">
                                      <p:cBhvr>
                                        <p:cTn id="156" dur="250" fill="hold"/>
                                        <p:tgtEl>
                                          <p:spTgt spid="27"/>
                                        </p:tgtEl>
                                        <p:attrNameLst>
                                          <p:attrName>ppt_w</p:attrName>
                                        </p:attrNameLst>
                                      </p:cBhvr>
                                      <p:tavLst>
                                        <p:tav tm="0">
                                          <p:val>
                                            <p:fltVal val="0"/>
                                          </p:val>
                                        </p:tav>
                                        <p:tav tm="100000">
                                          <p:val>
                                            <p:strVal val="#ppt_w"/>
                                          </p:val>
                                        </p:tav>
                                      </p:tavLst>
                                    </p:anim>
                                    <p:anim calcmode="lin" valueType="num">
                                      <p:cBhvr>
                                        <p:cTn id="157" dur="250" fill="hold"/>
                                        <p:tgtEl>
                                          <p:spTgt spid="27"/>
                                        </p:tgtEl>
                                        <p:attrNameLst>
                                          <p:attrName>ppt_h</p:attrName>
                                        </p:attrNameLst>
                                      </p:cBhvr>
                                      <p:tavLst>
                                        <p:tav tm="0">
                                          <p:val>
                                            <p:fltVal val="0"/>
                                          </p:val>
                                        </p:tav>
                                        <p:tav tm="100000">
                                          <p:val>
                                            <p:strVal val="#ppt_h"/>
                                          </p:val>
                                        </p:tav>
                                      </p:tavLst>
                                    </p:anim>
                                    <p:animEffect transition="in" filter="fade">
                                      <p:cBhvr>
                                        <p:cTn id="158" dur="250"/>
                                        <p:tgtEl>
                                          <p:spTgt spid="27"/>
                                        </p:tgtEl>
                                      </p:cBhvr>
                                    </p:animEffect>
                                  </p:childTnLst>
                                </p:cTn>
                              </p:par>
                            </p:childTnLst>
                          </p:cTn>
                        </p:par>
                      </p:childTnLst>
                    </p:cTn>
                  </p:par>
                  <p:par>
                    <p:cTn id="159" fill="hold">
                      <p:stCondLst>
                        <p:cond delay="indefinite"/>
                      </p:stCondLst>
                      <p:childTnLst>
                        <p:par>
                          <p:cTn id="160" fill="hold">
                            <p:stCondLst>
                              <p:cond delay="0"/>
                            </p:stCondLst>
                            <p:childTnLst>
                              <p:par>
                                <p:cTn id="161" presetID="53" presetClass="exit" presetSubtype="32" fill="hold" grpId="1" nodeType="clickEffect">
                                  <p:stCondLst>
                                    <p:cond delay="0"/>
                                  </p:stCondLst>
                                  <p:childTnLst>
                                    <p:anim calcmode="lin" valueType="num">
                                      <p:cBhvr>
                                        <p:cTn id="162" dur="250"/>
                                        <p:tgtEl>
                                          <p:spTgt spid="123"/>
                                        </p:tgtEl>
                                        <p:attrNameLst>
                                          <p:attrName>ppt_w</p:attrName>
                                        </p:attrNameLst>
                                      </p:cBhvr>
                                      <p:tavLst>
                                        <p:tav tm="0">
                                          <p:val>
                                            <p:strVal val="ppt_w"/>
                                          </p:val>
                                        </p:tav>
                                        <p:tav tm="100000">
                                          <p:val>
                                            <p:fltVal val="0"/>
                                          </p:val>
                                        </p:tav>
                                      </p:tavLst>
                                    </p:anim>
                                    <p:anim calcmode="lin" valueType="num">
                                      <p:cBhvr>
                                        <p:cTn id="163" dur="250"/>
                                        <p:tgtEl>
                                          <p:spTgt spid="123"/>
                                        </p:tgtEl>
                                        <p:attrNameLst>
                                          <p:attrName>ppt_h</p:attrName>
                                        </p:attrNameLst>
                                      </p:cBhvr>
                                      <p:tavLst>
                                        <p:tav tm="0">
                                          <p:val>
                                            <p:strVal val="ppt_h"/>
                                          </p:val>
                                        </p:tav>
                                        <p:tav tm="100000">
                                          <p:val>
                                            <p:fltVal val="0"/>
                                          </p:val>
                                        </p:tav>
                                      </p:tavLst>
                                    </p:anim>
                                    <p:animEffect transition="out" filter="fade">
                                      <p:cBhvr>
                                        <p:cTn id="164" dur="250"/>
                                        <p:tgtEl>
                                          <p:spTgt spid="123"/>
                                        </p:tgtEl>
                                      </p:cBhvr>
                                    </p:animEffect>
                                    <p:set>
                                      <p:cBhvr>
                                        <p:cTn id="165" dur="1" fill="hold">
                                          <p:stCondLst>
                                            <p:cond delay="249"/>
                                          </p:stCondLst>
                                        </p:cTn>
                                        <p:tgtEl>
                                          <p:spTgt spid="123"/>
                                        </p:tgtEl>
                                        <p:attrNameLst>
                                          <p:attrName>style.visibility</p:attrName>
                                        </p:attrNameLst>
                                      </p:cBhvr>
                                      <p:to>
                                        <p:strVal val="hidden"/>
                                      </p:to>
                                    </p:set>
                                  </p:childTnLst>
                                </p:cTn>
                              </p:par>
                              <p:par>
                                <p:cTn id="166" presetID="53" presetClass="exit" presetSubtype="32" fill="hold" grpId="1" nodeType="withEffect">
                                  <p:stCondLst>
                                    <p:cond delay="0"/>
                                  </p:stCondLst>
                                  <p:childTnLst>
                                    <p:anim calcmode="lin" valueType="num">
                                      <p:cBhvr>
                                        <p:cTn id="167" dur="250"/>
                                        <p:tgtEl>
                                          <p:spTgt spid="122"/>
                                        </p:tgtEl>
                                        <p:attrNameLst>
                                          <p:attrName>ppt_w</p:attrName>
                                        </p:attrNameLst>
                                      </p:cBhvr>
                                      <p:tavLst>
                                        <p:tav tm="0">
                                          <p:val>
                                            <p:strVal val="ppt_w"/>
                                          </p:val>
                                        </p:tav>
                                        <p:tav tm="100000">
                                          <p:val>
                                            <p:fltVal val="0"/>
                                          </p:val>
                                        </p:tav>
                                      </p:tavLst>
                                    </p:anim>
                                    <p:anim calcmode="lin" valueType="num">
                                      <p:cBhvr>
                                        <p:cTn id="168" dur="250"/>
                                        <p:tgtEl>
                                          <p:spTgt spid="122"/>
                                        </p:tgtEl>
                                        <p:attrNameLst>
                                          <p:attrName>ppt_h</p:attrName>
                                        </p:attrNameLst>
                                      </p:cBhvr>
                                      <p:tavLst>
                                        <p:tav tm="0">
                                          <p:val>
                                            <p:strVal val="ppt_h"/>
                                          </p:val>
                                        </p:tav>
                                        <p:tav tm="100000">
                                          <p:val>
                                            <p:fltVal val="0"/>
                                          </p:val>
                                        </p:tav>
                                      </p:tavLst>
                                    </p:anim>
                                    <p:animEffect transition="out" filter="fade">
                                      <p:cBhvr>
                                        <p:cTn id="169" dur="250"/>
                                        <p:tgtEl>
                                          <p:spTgt spid="122"/>
                                        </p:tgtEl>
                                      </p:cBhvr>
                                    </p:animEffect>
                                    <p:set>
                                      <p:cBhvr>
                                        <p:cTn id="170" dur="1" fill="hold">
                                          <p:stCondLst>
                                            <p:cond delay="249"/>
                                          </p:stCondLst>
                                        </p:cTn>
                                        <p:tgtEl>
                                          <p:spTgt spid="122"/>
                                        </p:tgtEl>
                                        <p:attrNameLst>
                                          <p:attrName>style.visibility</p:attrName>
                                        </p:attrNameLst>
                                      </p:cBhvr>
                                      <p:to>
                                        <p:strVal val="hidden"/>
                                      </p:to>
                                    </p:set>
                                  </p:childTnLst>
                                </p:cTn>
                              </p:par>
                              <p:par>
                                <p:cTn id="171" presetID="53" presetClass="exit" presetSubtype="32" fill="hold" grpId="1" nodeType="withEffect">
                                  <p:stCondLst>
                                    <p:cond delay="0"/>
                                  </p:stCondLst>
                                  <p:childTnLst>
                                    <p:anim calcmode="lin" valueType="num">
                                      <p:cBhvr>
                                        <p:cTn id="172" dur="250"/>
                                        <p:tgtEl>
                                          <p:spTgt spid="121"/>
                                        </p:tgtEl>
                                        <p:attrNameLst>
                                          <p:attrName>ppt_w</p:attrName>
                                        </p:attrNameLst>
                                      </p:cBhvr>
                                      <p:tavLst>
                                        <p:tav tm="0">
                                          <p:val>
                                            <p:strVal val="ppt_w"/>
                                          </p:val>
                                        </p:tav>
                                        <p:tav tm="100000">
                                          <p:val>
                                            <p:fltVal val="0"/>
                                          </p:val>
                                        </p:tav>
                                      </p:tavLst>
                                    </p:anim>
                                    <p:anim calcmode="lin" valueType="num">
                                      <p:cBhvr>
                                        <p:cTn id="173" dur="250"/>
                                        <p:tgtEl>
                                          <p:spTgt spid="121"/>
                                        </p:tgtEl>
                                        <p:attrNameLst>
                                          <p:attrName>ppt_h</p:attrName>
                                        </p:attrNameLst>
                                      </p:cBhvr>
                                      <p:tavLst>
                                        <p:tav tm="0">
                                          <p:val>
                                            <p:strVal val="ppt_h"/>
                                          </p:val>
                                        </p:tav>
                                        <p:tav tm="100000">
                                          <p:val>
                                            <p:fltVal val="0"/>
                                          </p:val>
                                        </p:tav>
                                      </p:tavLst>
                                    </p:anim>
                                    <p:animEffect transition="out" filter="fade">
                                      <p:cBhvr>
                                        <p:cTn id="174" dur="250"/>
                                        <p:tgtEl>
                                          <p:spTgt spid="121"/>
                                        </p:tgtEl>
                                      </p:cBhvr>
                                    </p:animEffect>
                                    <p:set>
                                      <p:cBhvr>
                                        <p:cTn id="175" dur="1" fill="hold">
                                          <p:stCondLst>
                                            <p:cond delay="249"/>
                                          </p:stCondLst>
                                        </p:cTn>
                                        <p:tgtEl>
                                          <p:spTgt spid="121"/>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124"/>
                                        </p:tgtEl>
                                        <p:attrNameLst>
                                          <p:attrName>style.visibility</p:attrName>
                                        </p:attrNameLst>
                                      </p:cBhvr>
                                      <p:to>
                                        <p:strVal val="visible"/>
                                      </p:to>
                                    </p:set>
                                    <p:anim calcmode="lin" valueType="num">
                                      <p:cBhvr>
                                        <p:cTn id="180" dur="250" fill="hold"/>
                                        <p:tgtEl>
                                          <p:spTgt spid="124"/>
                                        </p:tgtEl>
                                        <p:attrNameLst>
                                          <p:attrName>ppt_w</p:attrName>
                                        </p:attrNameLst>
                                      </p:cBhvr>
                                      <p:tavLst>
                                        <p:tav tm="0">
                                          <p:val>
                                            <p:fltVal val="0"/>
                                          </p:val>
                                        </p:tav>
                                        <p:tav tm="100000">
                                          <p:val>
                                            <p:strVal val="#ppt_w"/>
                                          </p:val>
                                        </p:tav>
                                      </p:tavLst>
                                    </p:anim>
                                    <p:anim calcmode="lin" valueType="num">
                                      <p:cBhvr>
                                        <p:cTn id="181" dur="250" fill="hold"/>
                                        <p:tgtEl>
                                          <p:spTgt spid="124"/>
                                        </p:tgtEl>
                                        <p:attrNameLst>
                                          <p:attrName>ppt_h</p:attrName>
                                        </p:attrNameLst>
                                      </p:cBhvr>
                                      <p:tavLst>
                                        <p:tav tm="0">
                                          <p:val>
                                            <p:fltVal val="0"/>
                                          </p:val>
                                        </p:tav>
                                        <p:tav tm="100000">
                                          <p:val>
                                            <p:strVal val="#ppt_h"/>
                                          </p:val>
                                        </p:tav>
                                      </p:tavLst>
                                    </p:anim>
                                    <p:animEffect transition="in" filter="fade">
                                      <p:cBhvr>
                                        <p:cTn id="182" dur="250"/>
                                        <p:tgtEl>
                                          <p:spTgt spid="124"/>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125"/>
                                        </p:tgtEl>
                                        <p:attrNameLst>
                                          <p:attrName>style.visibility</p:attrName>
                                        </p:attrNameLst>
                                      </p:cBhvr>
                                      <p:to>
                                        <p:strVal val="visible"/>
                                      </p:to>
                                    </p:set>
                                    <p:anim calcmode="lin" valueType="num">
                                      <p:cBhvr>
                                        <p:cTn id="185" dur="250" fill="hold"/>
                                        <p:tgtEl>
                                          <p:spTgt spid="125"/>
                                        </p:tgtEl>
                                        <p:attrNameLst>
                                          <p:attrName>ppt_w</p:attrName>
                                        </p:attrNameLst>
                                      </p:cBhvr>
                                      <p:tavLst>
                                        <p:tav tm="0">
                                          <p:val>
                                            <p:fltVal val="0"/>
                                          </p:val>
                                        </p:tav>
                                        <p:tav tm="100000">
                                          <p:val>
                                            <p:strVal val="#ppt_w"/>
                                          </p:val>
                                        </p:tav>
                                      </p:tavLst>
                                    </p:anim>
                                    <p:anim calcmode="lin" valueType="num">
                                      <p:cBhvr>
                                        <p:cTn id="186" dur="250" fill="hold"/>
                                        <p:tgtEl>
                                          <p:spTgt spid="125"/>
                                        </p:tgtEl>
                                        <p:attrNameLst>
                                          <p:attrName>ppt_h</p:attrName>
                                        </p:attrNameLst>
                                      </p:cBhvr>
                                      <p:tavLst>
                                        <p:tav tm="0">
                                          <p:val>
                                            <p:fltVal val="0"/>
                                          </p:val>
                                        </p:tav>
                                        <p:tav tm="100000">
                                          <p:val>
                                            <p:strVal val="#ppt_h"/>
                                          </p:val>
                                        </p:tav>
                                      </p:tavLst>
                                    </p:anim>
                                    <p:animEffect transition="in" filter="fade">
                                      <p:cBhvr>
                                        <p:cTn id="187" dur="250"/>
                                        <p:tgtEl>
                                          <p:spTgt spid="125"/>
                                        </p:tgtEl>
                                      </p:cBhvr>
                                    </p:animEffect>
                                  </p:childTnLst>
                                </p:cTn>
                              </p:par>
                              <p:par>
                                <p:cTn id="188" presetID="53" presetClass="entr" presetSubtype="16" fill="hold" grpId="0" nodeType="withEffect">
                                  <p:stCondLst>
                                    <p:cond delay="2000"/>
                                  </p:stCondLst>
                                  <p:childTnLst>
                                    <p:set>
                                      <p:cBhvr>
                                        <p:cTn id="189" dur="1" fill="hold">
                                          <p:stCondLst>
                                            <p:cond delay="0"/>
                                          </p:stCondLst>
                                        </p:cTn>
                                        <p:tgtEl>
                                          <p:spTgt spid="126"/>
                                        </p:tgtEl>
                                        <p:attrNameLst>
                                          <p:attrName>style.visibility</p:attrName>
                                        </p:attrNameLst>
                                      </p:cBhvr>
                                      <p:to>
                                        <p:strVal val="visible"/>
                                      </p:to>
                                    </p:set>
                                    <p:anim calcmode="lin" valueType="num">
                                      <p:cBhvr>
                                        <p:cTn id="190" dur="250" fill="hold"/>
                                        <p:tgtEl>
                                          <p:spTgt spid="126"/>
                                        </p:tgtEl>
                                        <p:attrNameLst>
                                          <p:attrName>ppt_w</p:attrName>
                                        </p:attrNameLst>
                                      </p:cBhvr>
                                      <p:tavLst>
                                        <p:tav tm="0">
                                          <p:val>
                                            <p:fltVal val="0"/>
                                          </p:val>
                                        </p:tav>
                                        <p:tav tm="100000">
                                          <p:val>
                                            <p:strVal val="#ppt_w"/>
                                          </p:val>
                                        </p:tav>
                                      </p:tavLst>
                                    </p:anim>
                                    <p:anim calcmode="lin" valueType="num">
                                      <p:cBhvr>
                                        <p:cTn id="191" dur="250" fill="hold"/>
                                        <p:tgtEl>
                                          <p:spTgt spid="126"/>
                                        </p:tgtEl>
                                        <p:attrNameLst>
                                          <p:attrName>ppt_h</p:attrName>
                                        </p:attrNameLst>
                                      </p:cBhvr>
                                      <p:tavLst>
                                        <p:tav tm="0">
                                          <p:val>
                                            <p:fltVal val="0"/>
                                          </p:val>
                                        </p:tav>
                                        <p:tav tm="100000">
                                          <p:val>
                                            <p:strVal val="#ppt_h"/>
                                          </p:val>
                                        </p:tav>
                                      </p:tavLst>
                                    </p:anim>
                                    <p:animEffect transition="in" filter="fade">
                                      <p:cBhvr>
                                        <p:cTn id="192" dur="250"/>
                                        <p:tgtEl>
                                          <p:spTgt spid="126"/>
                                        </p:tgtEl>
                                      </p:cBhvr>
                                    </p:animEffect>
                                  </p:childTnLst>
                                </p:cTn>
                              </p:par>
                              <p:par>
                                <p:cTn id="193" presetID="53" presetClass="entr" presetSubtype="16" fill="hold" grpId="0" nodeType="withEffect">
                                  <p:stCondLst>
                                    <p:cond delay="3000"/>
                                  </p:stCondLst>
                                  <p:childTnLst>
                                    <p:set>
                                      <p:cBhvr>
                                        <p:cTn id="194" dur="1" fill="hold">
                                          <p:stCondLst>
                                            <p:cond delay="0"/>
                                          </p:stCondLst>
                                        </p:cTn>
                                        <p:tgtEl>
                                          <p:spTgt spid="127"/>
                                        </p:tgtEl>
                                        <p:attrNameLst>
                                          <p:attrName>style.visibility</p:attrName>
                                        </p:attrNameLst>
                                      </p:cBhvr>
                                      <p:to>
                                        <p:strVal val="visible"/>
                                      </p:to>
                                    </p:set>
                                    <p:anim calcmode="lin" valueType="num">
                                      <p:cBhvr>
                                        <p:cTn id="195" dur="250" fill="hold"/>
                                        <p:tgtEl>
                                          <p:spTgt spid="127"/>
                                        </p:tgtEl>
                                        <p:attrNameLst>
                                          <p:attrName>ppt_w</p:attrName>
                                        </p:attrNameLst>
                                      </p:cBhvr>
                                      <p:tavLst>
                                        <p:tav tm="0">
                                          <p:val>
                                            <p:fltVal val="0"/>
                                          </p:val>
                                        </p:tav>
                                        <p:tav tm="100000">
                                          <p:val>
                                            <p:strVal val="#ppt_w"/>
                                          </p:val>
                                        </p:tav>
                                      </p:tavLst>
                                    </p:anim>
                                    <p:anim calcmode="lin" valueType="num">
                                      <p:cBhvr>
                                        <p:cTn id="196" dur="250" fill="hold"/>
                                        <p:tgtEl>
                                          <p:spTgt spid="127"/>
                                        </p:tgtEl>
                                        <p:attrNameLst>
                                          <p:attrName>ppt_h</p:attrName>
                                        </p:attrNameLst>
                                      </p:cBhvr>
                                      <p:tavLst>
                                        <p:tav tm="0">
                                          <p:val>
                                            <p:fltVal val="0"/>
                                          </p:val>
                                        </p:tav>
                                        <p:tav tm="100000">
                                          <p:val>
                                            <p:strVal val="#ppt_h"/>
                                          </p:val>
                                        </p:tav>
                                      </p:tavLst>
                                    </p:anim>
                                    <p:animEffect transition="in" filter="fade">
                                      <p:cBhvr>
                                        <p:cTn id="197" dur="250"/>
                                        <p:tgtEl>
                                          <p:spTgt spid="127"/>
                                        </p:tgtEl>
                                      </p:cBhvr>
                                    </p:animEffect>
                                  </p:childTnLst>
                                </p:cTn>
                              </p:par>
                              <p:par>
                                <p:cTn id="198" presetID="53" presetClass="entr" presetSubtype="16" fill="hold" grpId="0" nodeType="withEffect">
                                  <p:stCondLst>
                                    <p:cond delay="4000"/>
                                  </p:stCondLst>
                                  <p:childTnLst>
                                    <p:set>
                                      <p:cBhvr>
                                        <p:cTn id="199" dur="1" fill="hold">
                                          <p:stCondLst>
                                            <p:cond delay="0"/>
                                          </p:stCondLst>
                                        </p:cTn>
                                        <p:tgtEl>
                                          <p:spTgt spid="130"/>
                                        </p:tgtEl>
                                        <p:attrNameLst>
                                          <p:attrName>style.visibility</p:attrName>
                                        </p:attrNameLst>
                                      </p:cBhvr>
                                      <p:to>
                                        <p:strVal val="visible"/>
                                      </p:to>
                                    </p:set>
                                    <p:anim calcmode="lin" valueType="num">
                                      <p:cBhvr>
                                        <p:cTn id="200" dur="250" fill="hold"/>
                                        <p:tgtEl>
                                          <p:spTgt spid="130"/>
                                        </p:tgtEl>
                                        <p:attrNameLst>
                                          <p:attrName>ppt_w</p:attrName>
                                        </p:attrNameLst>
                                      </p:cBhvr>
                                      <p:tavLst>
                                        <p:tav tm="0">
                                          <p:val>
                                            <p:fltVal val="0"/>
                                          </p:val>
                                        </p:tav>
                                        <p:tav tm="100000">
                                          <p:val>
                                            <p:strVal val="#ppt_w"/>
                                          </p:val>
                                        </p:tav>
                                      </p:tavLst>
                                    </p:anim>
                                    <p:anim calcmode="lin" valueType="num">
                                      <p:cBhvr>
                                        <p:cTn id="201" dur="250" fill="hold"/>
                                        <p:tgtEl>
                                          <p:spTgt spid="130"/>
                                        </p:tgtEl>
                                        <p:attrNameLst>
                                          <p:attrName>ppt_h</p:attrName>
                                        </p:attrNameLst>
                                      </p:cBhvr>
                                      <p:tavLst>
                                        <p:tav tm="0">
                                          <p:val>
                                            <p:fltVal val="0"/>
                                          </p:val>
                                        </p:tav>
                                        <p:tav tm="100000">
                                          <p:val>
                                            <p:strVal val="#ppt_h"/>
                                          </p:val>
                                        </p:tav>
                                      </p:tavLst>
                                    </p:anim>
                                    <p:animEffect transition="in" filter="fade">
                                      <p:cBhvr>
                                        <p:cTn id="202" dur="250"/>
                                        <p:tgtEl>
                                          <p:spTgt spid="130"/>
                                        </p:tgtEl>
                                      </p:cBhvr>
                                    </p:animEffect>
                                  </p:childTnLst>
                                </p:cTn>
                              </p:par>
                              <p:par>
                                <p:cTn id="203" presetID="53" presetClass="entr" presetSubtype="16" fill="hold" grpId="0" nodeType="withEffect">
                                  <p:stCondLst>
                                    <p:cond delay="5000"/>
                                  </p:stCondLst>
                                  <p:childTnLst>
                                    <p:set>
                                      <p:cBhvr>
                                        <p:cTn id="204" dur="1" fill="hold">
                                          <p:stCondLst>
                                            <p:cond delay="0"/>
                                          </p:stCondLst>
                                        </p:cTn>
                                        <p:tgtEl>
                                          <p:spTgt spid="131"/>
                                        </p:tgtEl>
                                        <p:attrNameLst>
                                          <p:attrName>style.visibility</p:attrName>
                                        </p:attrNameLst>
                                      </p:cBhvr>
                                      <p:to>
                                        <p:strVal val="visible"/>
                                      </p:to>
                                    </p:set>
                                    <p:anim calcmode="lin" valueType="num">
                                      <p:cBhvr>
                                        <p:cTn id="205" dur="250" fill="hold"/>
                                        <p:tgtEl>
                                          <p:spTgt spid="131"/>
                                        </p:tgtEl>
                                        <p:attrNameLst>
                                          <p:attrName>ppt_w</p:attrName>
                                        </p:attrNameLst>
                                      </p:cBhvr>
                                      <p:tavLst>
                                        <p:tav tm="0">
                                          <p:val>
                                            <p:fltVal val="0"/>
                                          </p:val>
                                        </p:tav>
                                        <p:tav tm="100000">
                                          <p:val>
                                            <p:strVal val="#ppt_w"/>
                                          </p:val>
                                        </p:tav>
                                      </p:tavLst>
                                    </p:anim>
                                    <p:anim calcmode="lin" valueType="num">
                                      <p:cBhvr>
                                        <p:cTn id="206" dur="250" fill="hold"/>
                                        <p:tgtEl>
                                          <p:spTgt spid="131"/>
                                        </p:tgtEl>
                                        <p:attrNameLst>
                                          <p:attrName>ppt_h</p:attrName>
                                        </p:attrNameLst>
                                      </p:cBhvr>
                                      <p:tavLst>
                                        <p:tav tm="0">
                                          <p:val>
                                            <p:fltVal val="0"/>
                                          </p:val>
                                        </p:tav>
                                        <p:tav tm="100000">
                                          <p:val>
                                            <p:strVal val="#ppt_h"/>
                                          </p:val>
                                        </p:tav>
                                      </p:tavLst>
                                    </p:anim>
                                    <p:animEffect transition="in" filter="fade">
                                      <p:cBhvr>
                                        <p:cTn id="207" dur="250"/>
                                        <p:tgtEl>
                                          <p:spTgt spid="131"/>
                                        </p:tgtEl>
                                      </p:cBhvr>
                                    </p:animEffect>
                                  </p:childTnLst>
                                </p:cTn>
                              </p:par>
                              <p:par>
                                <p:cTn id="208" presetID="53" presetClass="entr" presetSubtype="16" fill="hold" grpId="0" nodeType="withEffect">
                                  <p:stCondLst>
                                    <p:cond delay="6000"/>
                                  </p:stCondLst>
                                  <p:childTnLst>
                                    <p:set>
                                      <p:cBhvr>
                                        <p:cTn id="209" dur="1" fill="hold">
                                          <p:stCondLst>
                                            <p:cond delay="0"/>
                                          </p:stCondLst>
                                        </p:cTn>
                                        <p:tgtEl>
                                          <p:spTgt spid="132"/>
                                        </p:tgtEl>
                                        <p:attrNameLst>
                                          <p:attrName>style.visibility</p:attrName>
                                        </p:attrNameLst>
                                      </p:cBhvr>
                                      <p:to>
                                        <p:strVal val="visible"/>
                                      </p:to>
                                    </p:set>
                                    <p:anim calcmode="lin" valueType="num">
                                      <p:cBhvr>
                                        <p:cTn id="210" dur="250" fill="hold"/>
                                        <p:tgtEl>
                                          <p:spTgt spid="132"/>
                                        </p:tgtEl>
                                        <p:attrNameLst>
                                          <p:attrName>ppt_w</p:attrName>
                                        </p:attrNameLst>
                                      </p:cBhvr>
                                      <p:tavLst>
                                        <p:tav tm="0">
                                          <p:val>
                                            <p:fltVal val="0"/>
                                          </p:val>
                                        </p:tav>
                                        <p:tav tm="100000">
                                          <p:val>
                                            <p:strVal val="#ppt_w"/>
                                          </p:val>
                                        </p:tav>
                                      </p:tavLst>
                                    </p:anim>
                                    <p:anim calcmode="lin" valueType="num">
                                      <p:cBhvr>
                                        <p:cTn id="211" dur="250" fill="hold"/>
                                        <p:tgtEl>
                                          <p:spTgt spid="132"/>
                                        </p:tgtEl>
                                        <p:attrNameLst>
                                          <p:attrName>ppt_h</p:attrName>
                                        </p:attrNameLst>
                                      </p:cBhvr>
                                      <p:tavLst>
                                        <p:tav tm="0">
                                          <p:val>
                                            <p:fltVal val="0"/>
                                          </p:val>
                                        </p:tav>
                                        <p:tav tm="100000">
                                          <p:val>
                                            <p:strVal val="#ppt_h"/>
                                          </p:val>
                                        </p:tav>
                                      </p:tavLst>
                                    </p:anim>
                                    <p:animEffect transition="in" filter="fade">
                                      <p:cBhvr>
                                        <p:cTn id="212" dur="250"/>
                                        <p:tgtEl>
                                          <p:spTgt spid="132"/>
                                        </p:tgtEl>
                                      </p:cBhvr>
                                    </p:animEffect>
                                  </p:childTnLst>
                                </p:cTn>
                              </p:par>
                              <p:par>
                                <p:cTn id="213" presetID="53" presetClass="entr" presetSubtype="16" fill="hold" grpId="0" nodeType="withEffect">
                                  <p:stCondLst>
                                    <p:cond delay="7000"/>
                                  </p:stCondLst>
                                  <p:childTnLst>
                                    <p:set>
                                      <p:cBhvr>
                                        <p:cTn id="214" dur="1" fill="hold">
                                          <p:stCondLst>
                                            <p:cond delay="0"/>
                                          </p:stCondLst>
                                        </p:cTn>
                                        <p:tgtEl>
                                          <p:spTgt spid="133"/>
                                        </p:tgtEl>
                                        <p:attrNameLst>
                                          <p:attrName>style.visibility</p:attrName>
                                        </p:attrNameLst>
                                      </p:cBhvr>
                                      <p:to>
                                        <p:strVal val="visible"/>
                                      </p:to>
                                    </p:set>
                                    <p:anim calcmode="lin" valueType="num">
                                      <p:cBhvr>
                                        <p:cTn id="215" dur="250" fill="hold"/>
                                        <p:tgtEl>
                                          <p:spTgt spid="133"/>
                                        </p:tgtEl>
                                        <p:attrNameLst>
                                          <p:attrName>ppt_w</p:attrName>
                                        </p:attrNameLst>
                                      </p:cBhvr>
                                      <p:tavLst>
                                        <p:tav tm="0">
                                          <p:val>
                                            <p:fltVal val="0"/>
                                          </p:val>
                                        </p:tav>
                                        <p:tav tm="100000">
                                          <p:val>
                                            <p:strVal val="#ppt_w"/>
                                          </p:val>
                                        </p:tav>
                                      </p:tavLst>
                                    </p:anim>
                                    <p:anim calcmode="lin" valueType="num">
                                      <p:cBhvr>
                                        <p:cTn id="216" dur="250" fill="hold"/>
                                        <p:tgtEl>
                                          <p:spTgt spid="133"/>
                                        </p:tgtEl>
                                        <p:attrNameLst>
                                          <p:attrName>ppt_h</p:attrName>
                                        </p:attrNameLst>
                                      </p:cBhvr>
                                      <p:tavLst>
                                        <p:tav tm="0">
                                          <p:val>
                                            <p:fltVal val="0"/>
                                          </p:val>
                                        </p:tav>
                                        <p:tav tm="100000">
                                          <p:val>
                                            <p:strVal val="#ppt_h"/>
                                          </p:val>
                                        </p:tav>
                                      </p:tavLst>
                                    </p:anim>
                                    <p:animEffect transition="in" filter="fade">
                                      <p:cBhvr>
                                        <p:cTn id="217" dur="250"/>
                                        <p:tgtEl>
                                          <p:spTgt spid="133"/>
                                        </p:tgtEl>
                                      </p:cBhvr>
                                    </p:animEffect>
                                  </p:childTnLst>
                                </p:cTn>
                              </p:par>
                              <p:par>
                                <p:cTn id="218" presetID="53" presetClass="entr" presetSubtype="16" fill="hold" grpId="0" nodeType="withEffect">
                                  <p:stCondLst>
                                    <p:cond delay="12000"/>
                                  </p:stCondLst>
                                  <p:childTnLst>
                                    <p:set>
                                      <p:cBhvr>
                                        <p:cTn id="219" dur="1" fill="hold">
                                          <p:stCondLst>
                                            <p:cond delay="0"/>
                                          </p:stCondLst>
                                        </p:cTn>
                                        <p:tgtEl>
                                          <p:spTgt spid="255"/>
                                        </p:tgtEl>
                                        <p:attrNameLst>
                                          <p:attrName>style.visibility</p:attrName>
                                        </p:attrNameLst>
                                      </p:cBhvr>
                                      <p:to>
                                        <p:strVal val="visible"/>
                                      </p:to>
                                    </p:set>
                                    <p:anim calcmode="lin" valueType="num">
                                      <p:cBhvr>
                                        <p:cTn id="220" dur="250" fill="hold"/>
                                        <p:tgtEl>
                                          <p:spTgt spid="255"/>
                                        </p:tgtEl>
                                        <p:attrNameLst>
                                          <p:attrName>ppt_w</p:attrName>
                                        </p:attrNameLst>
                                      </p:cBhvr>
                                      <p:tavLst>
                                        <p:tav tm="0">
                                          <p:val>
                                            <p:fltVal val="0"/>
                                          </p:val>
                                        </p:tav>
                                        <p:tav tm="100000">
                                          <p:val>
                                            <p:strVal val="#ppt_w"/>
                                          </p:val>
                                        </p:tav>
                                      </p:tavLst>
                                    </p:anim>
                                    <p:anim calcmode="lin" valueType="num">
                                      <p:cBhvr>
                                        <p:cTn id="221" dur="250" fill="hold"/>
                                        <p:tgtEl>
                                          <p:spTgt spid="255"/>
                                        </p:tgtEl>
                                        <p:attrNameLst>
                                          <p:attrName>ppt_h</p:attrName>
                                        </p:attrNameLst>
                                      </p:cBhvr>
                                      <p:tavLst>
                                        <p:tav tm="0">
                                          <p:val>
                                            <p:fltVal val="0"/>
                                          </p:val>
                                        </p:tav>
                                        <p:tav tm="100000">
                                          <p:val>
                                            <p:strVal val="#ppt_h"/>
                                          </p:val>
                                        </p:tav>
                                      </p:tavLst>
                                    </p:anim>
                                    <p:animEffect transition="in" filter="fade">
                                      <p:cBhvr>
                                        <p:cTn id="222" dur="250"/>
                                        <p:tgtEl>
                                          <p:spTgt spid="255"/>
                                        </p:tgtEl>
                                      </p:cBhvr>
                                    </p:animEffect>
                                  </p:childTnLst>
                                </p:cTn>
                              </p:par>
                              <p:par>
                                <p:cTn id="223" presetID="53" presetClass="entr" presetSubtype="16" fill="hold" grpId="0" nodeType="withEffect">
                                  <p:stCondLst>
                                    <p:cond delay="13000"/>
                                  </p:stCondLst>
                                  <p:childTnLst>
                                    <p:set>
                                      <p:cBhvr>
                                        <p:cTn id="224" dur="1" fill="hold">
                                          <p:stCondLst>
                                            <p:cond delay="0"/>
                                          </p:stCondLst>
                                        </p:cTn>
                                        <p:tgtEl>
                                          <p:spTgt spid="256"/>
                                        </p:tgtEl>
                                        <p:attrNameLst>
                                          <p:attrName>style.visibility</p:attrName>
                                        </p:attrNameLst>
                                      </p:cBhvr>
                                      <p:to>
                                        <p:strVal val="visible"/>
                                      </p:to>
                                    </p:set>
                                    <p:anim calcmode="lin" valueType="num">
                                      <p:cBhvr>
                                        <p:cTn id="225" dur="250" fill="hold"/>
                                        <p:tgtEl>
                                          <p:spTgt spid="256"/>
                                        </p:tgtEl>
                                        <p:attrNameLst>
                                          <p:attrName>ppt_w</p:attrName>
                                        </p:attrNameLst>
                                      </p:cBhvr>
                                      <p:tavLst>
                                        <p:tav tm="0">
                                          <p:val>
                                            <p:fltVal val="0"/>
                                          </p:val>
                                        </p:tav>
                                        <p:tav tm="100000">
                                          <p:val>
                                            <p:strVal val="#ppt_w"/>
                                          </p:val>
                                        </p:tav>
                                      </p:tavLst>
                                    </p:anim>
                                    <p:anim calcmode="lin" valueType="num">
                                      <p:cBhvr>
                                        <p:cTn id="226" dur="250" fill="hold"/>
                                        <p:tgtEl>
                                          <p:spTgt spid="256"/>
                                        </p:tgtEl>
                                        <p:attrNameLst>
                                          <p:attrName>ppt_h</p:attrName>
                                        </p:attrNameLst>
                                      </p:cBhvr>
                                      <p:tavLst>
                                        <p:tav tm="0">
                                          <p:val>
                                            <p:fltVal val="0"/>
                                          </p:val>
                                        </p:tav>
                                        <p:tav tm="100000">
                                          <p:val>
                                            <p:strVal val="#ppt_h"/>
                                          </p:val>
                                        </p:tav>
                                      </p:tavLst>
                                    </p:anim>
                                    <p:animEffect transition="in" filter="fade">
                                      <p:cBhvr>
                                        <p:cTn id="227" dur="250"/>
                                        <p:tgtEl>
                                          <p:spTgt spid="256"/>
                                        </p:tgtEl>
                                      </p:cBhvr>
                                    </p:animEffect>
                                  </p:childTnLst>
                                </p:cTn>
                              </p:par>
                              <p:par>
                                <p:cTn id="228" presetID="53" presetClass="entr" presetSubtype="16" fill="hold" grpId="0" nodeType="withEffect">
                                  <p:stCondLst>
                                    <p:cond delay="16500"/>
                                  </p:stCondLst>
                                  <p:childTnLst>
                                    <p:set>
                                      <p:cBhvr>
                                        <p:cTn id="229" dur="1" fill="hold">
                                          <p:stCondLst>
                                            <p:cond delay="0"/>
                                          </p:stCondLst>
                                        </p:cTn>
                                        <p:tgtEl>
                                          <p:spTgt spid="289"/>
                                        </p:tgtEl>
                                        <p:attrNameLst>
                                          <p:attrName>style.visibility</p:attrName>
                                        </p:attrNameLst>
                                      </p:cBhvr>
                                      <p:to>
                                        <p:strVal val="visible"/>
                                      </p:to>
                                    </p:set>
                                    <p:anim calcmode="lin" valueType="num">
                                      <p:cBhvr>
                                        <p:cTn id="230" dur="250" fill="hold"/>
                                        <p:tgtEl>
                                          <p:spTgt spid="289"/>
                                        </p:tgtEl>
                                        <p:attrNameLst>
                                          <p:attrName>ppt_w</p:attrName>
                                        </p:attrNameLst>
                                      </p:cBhvr>
                                      <p:tavLst>
                                        <p:tav tm="0">
                                          <p:val>
                                            <p:fltVal val="0"/>
                                          </p:val>
                                        </p:tav>
                                        <p:tav tm="100000">
                                          <p:val>
                                            <p:strVal val="#ppt_w"/>
                                          </p:val>
                                        </p:tav>
                                      </p:tavLst>
                                    </p:anim>
                                    <p:anim calcmode="lin" valueType="num">
                                      <p:cBhvr>
                                        <p:cTn id="231" dur="250" fill="hold"/>
                                        <p:tgtEl>
                                          <p:spTgt spid="289"/>
                                        </p:tgtEl>
                                        <p:attrNameLst>
                                          <p:attrName>ppt_h</p:attrName>
                                        </p:attrNameLst>
                                      </p:cBhvr>
                                      <p:tavLst>
                                        <p:tav tm="0">
                                          <p:val>
                                            <p:fltVal val="0"/>
                                          </p:val>
                                        </p:tav>
                                        <p:tav tm="100000">
                                          <p:val>
                                            <p:strVal val="#ppt_h"/>
                                          </p:val>
                                        </p:tav>
                                      </p:tavLst>
                                    </p:anim>
                                    <p:animEffect transition="in" filter="fade">
                                      <p:cBhvr>
                                        <p:cTn id="232" dur="250"/>
                                        <p:tgtEl>
                                          <p:spTgt spid="289"/>
                                        </p:tgtEl>
                                      </p:cBhvr>
                                    </p:animEffect>
                                  </p:childTnLst>
                                </p:cTn>
                              </p:par>
                              <p:par>
                                <p:cTn id="233" presetID="53" presetClass="entr" presetSubtype="16" fill="hold" grpId="0" nodeType="withEffect">
                                  <p:stCondLst>
                                    <p:cond delay="17500"/>
                                  </p:stCondLst>
                                  <p:childTnLst>
                                    <p:set>
                                      <p:cBhvr>
                                        <p:cTn id="234" dur="1" fill="hold">
                                          <p:stCondLst>
                                            <p:cond delay="0"/>
                                          </p:stCondLst>
                                        </p:cTn>
                                        <p:tgtEl>
                                          <p:spTgt spid="290"/>
                                        </p:tgtEl>
                                        <p:attrNameLst>
                                          <p:attrName>style.visibility</p:attrName>
                                        </p:attrNameLst>
                                      </p:cBhvr>
                                      <p:to>
                                        <p:strVal val="visible"/>
                                      </p:to>
                                    </p:set>
                                    <p:anim calcmode="lin" valueType="num">
                                      <p:cBhvr>
                                        <p:cTn id="235" dur="250" fill="hold"/>
                                        <p:tgtEl>
                                          <p:spTgt spid="290"/>
                                        </p:tgtEl>
                                        <p:attrNameLst>
                                          <p:attrName>ppt_w</p:attrName>
                                        </p:attrNameLst>
                                      </p:cBhvr>
                                      <p:tavLst>
                                        <p:tav tm="0">
                                          <p:val>
                                            <p:fltVal val="0"/>
                                          </p:val>
                                        </p:tav>
                                        <p:tav tm="100000">
                                          <p:val>
                                            <p:strVal val="#ppt_w"/>
                                          </p:val>
                                        </p:tav>
                                      </p:tavLst>
                                    </p:anim>
                                    <p:anim calcmode="lin" valueType="num">
                                      <p:cBhvr>
                                        <p:cTn id="236" dur="250" fill="hold"/>
                                        <p:tgtEl>
                                          <p:spTgt spid="290"/>
                                        </p:tgtEl>
                                        <p:attrNameLst>
                                          <p:attrName>ppt_h</p:attrName>
                                        </p:attrNameLst>
                                      </p:cBhvr>
                                      <p:tavLst>
                                        <p:tav tm="0">
                                          <p:val>
                                            <p:fltVal val="0"/>
                                          </p:val>
                                        </p:tav>
                                        <p:tav tm="100000">
                                          <p:val>
                                            <p:strVal val="#ppt_h"/>
                                          </p:val>
                                        </p:tav>
                                      </p:tavLst>
                                    </p:anim>
                                    <p:animEffect transition="in" filter="fade">
                                      <p:cBhvr>
                                        <p:cTn id="237" dur="250"/>
                                        <p:tgtEl>
                                          <p:spTgt spid="290"/>
                                        </p:tgtEl>
                                      </p:cBhvr>
                                    </p:animEffect>
                                  </p:childTnLst>
                                </p:cTn>
                              </p:par>
                              <p:par>
                                <p:cTn id="238" presetID="53" presetClass="entr" presetSubtype="16" fill="hold" grpId="0" nodeType="withEffect">
                                  <p:stCondLst>
                                    <p:cond delay="23500"/>
                                  </p:stCondLst>
                                  <p:childTnLst>
                                    <p:set>
                                      <p:cBhvr>
                                        <p:cTn id="239" dur="1" fill="hold">
                                          <p:stCondLst>
                                            <p:cond delay="0"/>
                                          </p:stCondLst>
                                        </p:cTn>
                                        <p:tgtEl>
                                          <p:spTgt spid="291"/>
                                        </p:tgtEl>
                                        <p:attrNameLst>
                                          <p:attrName>style.visibility</p:attrName>
                                        </p:attrNameLst>
                                      </p:cBhvr>
                                      <p:to>
                                        <p:strVal val="visible"/>
                                      </p:to>
                                    </p:set>
                                    <p:anim calcmode="lin" valueType="num">
                                      <p:cBhvr>
                                        <p:cTn id="240" dur="250" fill="hold"/>
                                        <p:tgtEl>
                                          <p:spTgt spid="291"/>
                                        </p:tgtEl>
                                        <p:attrNameLst>
                                          <p:attrName>ppt_w</p:attrName>
                                        </p:attrNameLst>
                                      </p:cBhvr>
                                      <p:tavLst>
                                        <p:tav tm="0">
                                          <p:val>
                                            <p:fltVal val="0"/>
                                          </p:val>
                                        </p:tav>
                                        <p:tav tm="100000">
                                          <p:val>
                                            <p:strVal val="#ppt_w"/>
                                          </p:val>
                                        </p:tav>
                                      </p:tavLst>
                                    </p:anim>
                                    <p:anim calcmode="lin" valueType="num">
                                      <p:cBhvr>
                                        <p:cTn id="241" dur="250" fill="hold"/>
                                        <p:tgtEl>
                                          <p:spTgt spid="291"/>
                                        </p:tgtEl>
                                        <p:attrNameLst>
                                          <p:attrName>ppt_h</p:attrName>
                                        </p:attrNameLst>
                                      </p:cBhvr>
                                      <p:tavLst>
                                        <p:tav tm="0">
                                          <p:val>
                                            <p:fltVal val="0"/>
                                          </p:val>
                                        </p:tav>
                                        <p:tav tm="100000">
                                          <p:val>
                                            <p:strVal val="#ppt_h"/>
                                          </p:val>
                                        </p:tav>
                                      </p:tavLst>
                                    </p:anim>
                                    <p:animEffect transition="in" filter="fade">
                                      <p:cBhvr>
                                        <p:cTn id="242" dur="250"/>
                                        <p:tgtEl>
                                          <p:spTgt spid="291"/>
                                        </p:tgtEl>
                                      </p:cBhvr>
                                    </p:animEffect>
                                  </p:childTnLst>
                                </p:cTn>
                              </p:par>
                              <p:par>
                                <p:cTn id="243" presetID="53" presetClass="entr" presetSubtype="16" fill="hold" grpId="0" nodeType="withEffect">
                                  <p:stCondLst>
                                    <p:cond delay="24500"/>
                                  </p:stCondLst>
                                  <p:childTnLst>
                                    <p:set>
                                      <p:cBhvr>
                                        <p:cTn id="244" dur="1" fill="hold">
                                          <p:stCondLst>
                                            <p:cond delay="0"/>
                                          </p:stCondLst>
                                        </p:cTn>
                                        <p:tgtEl>
                                          <p:spTgt spid="292"/>
                                        </p:tgtEl>
                                        <p:attrNameLst>
                                          <p:attrName>style.visibility</p:attrName>
                                        </p:attrNameLst>
                                      </p:cBhvr>
                                      <p:to>
                                        <p:strVal val="visible"/>
                                      </p:to>
                                    </p:set>
                                    <p:anim calcmode="lin" valueType="num">
                                      <p:cBhvr>
                                        <p:cTn id="245" dur="250" fill="hold"/>
                                        <p:tgtEl>
                                          <p:spTgt spid="292"/>
                                        </p:tgtEl>
                                        <p:attrNameLst>
                                          <p:attrName>ppt_w</p:attrName>
                                        </p:attrNameLst>
                                      </p:cBhvr>
                                      <p:tavLst>
                                        <p:tav tm="0">
                                          <p:val>
                                            <p:fltVal val="0"/>
                                          </p:val>
                                        </p:tav>
                                        <p:tav tm="100000">
                                          <p:val>
                                            <p:strVal val="#ppt_w"/>
                                          </p:val>
                                        </p:tav>
                                      </p:tavLst>
                                    </p:anim>
                                    <p:anim calcmode="lin" valueType="num">
                                      <p:cBhvr>
                                        <p:cTn id="246" dur="250" fill="hold"/>
                                        <p:tgtEl>
                                          <p:spTgt spid="292"/>
                                        </p:tgtEl>
                                        <p:attrNameLst>
                                          <p:attrName>ppt_h</p:attrName>
                                        </p:attrNameLst>
                                      </p:cBhvr>
                                      <p:tavLst>
                                        <p:tav tm="0">
                                          <p:val>
                                            <p:fltVal val="0"/>
                                          </p:val>
                                        </p:tav>
                                        <p:tav tm="100000">
                                          <p:val>
                                            <p:strVal val="#ppt_h"/>
                                          </p:val>
                                        </p:tav>
                                      </p:tavLst>
                                    </p:anim>
                                    <p:animEffect transition="in" filter="fade">
                                      <p:cBhvr>
                                        <p:cTn id="247" dur="250"/>
                                        <p:tgtEl>
                                          <p:spTgt spid="292"/>
                                        </p:tgtEl>
                                      </p:cBhvr>
                                    </p:animEffect>
                                  </p:childTnLst>
                                </p:cTn>
                              </p:par>
                              <p:par>
                                <p:cTn id="248" presetID="53" presetClass="entr" presetSubtype="16" fill="hold" grpId="0" nodeType="withEffect">
                                  <p:stCondLst>
                                    <p:cond delay="28000"/>
                                  </p:stCondLst>
                                  <p:childTnLst>
                                    <p:set>
                                      <p:cBhvr>
                                        <p:cTn id="249" dur="1" fill="hold">
                                          <p:stCondLst>
                                            <p:cond delay="0"/>
                                          </p:stCondLst>
                                        </p:cTn>
                                        <p:tgtEl>
                                          <p:spTgt spid="293"/>
                                        </p:tgtEl>
                                        <p:attrNameLst>
                                          <p:attrName>style.visibility</p:attrName>
                                        </p:attrNameLst>
                                      </p:cBhvr>
                                      <p:to>
                                        <p:strVal val="visible"/>
                                      </p:to>
                                    </p:set>
                                    <p:anim calcmode="lin" valueType="num">
                                      <p:cBhvr>
                                        <p:cTn id="250" dur="250" fill="hold"/>
                                        <p:tgtEl>
                                          <p:spTgt spid="293"/>
                                        </p:tgtEl>
                                        <p:attrNameLst>
                                          <p:attrName>ppt_w</p:attrName>
                                        </p:attrNameLst>
                                      </p:cBhvr>
                                      <p:tavLst>
                                        <p:tav tm="0">
                                          <p:val>
                                            <p:fltVal val="0"/>
                                          </p:val>
                                        </p:tav>
                                        <p:tav tm="100000">
                                          <p:val>
                                            <p:strVal val="#ppt_w"/>
                                          </p:val>
                                        </p:tav>
                                      </p:tavLst>
                                    </p:anim>
                                    <p:anim calcmode="lin" valueType="num">
                                      <p:cBhvr>
                                        <p:cTn id="251" dur="250" fill="hold"/>
                                        <p:tgtEl>
                                          <p:spTgt spid="293"/>
                                        </p:tgtEl>
                                        <p:attrNameLst>
                                          <p:attrName>ppt_h</p:attrName>
                                        </p:attrNameLst>
                                      </p:cBhvr>
                                      <p:tavLst>
                                        <p:tav tm="0">
                                          <p:val>
                                            <p:fltVal val="0"/>
                                          </p:val>
                                        </p:tav>
                                        <p:tav tm="100000">
                                          <p:val>
                                            <p:strVal val="#ppt_h"/>
                                          </p:val>
                                        </p:tav>
                                      </p:tavLst>
                                    </p:anim>
                                    <p:animEffect transition="in" filter="fade">
                                      <p:cBhvr>
                                        <p:cTn id="252" dur="250"/>
                                        <p:tgtEl>
                                          <p:spTgt spid="293"/>
                                        </p:tgtEl>
                                      </p:cBhvr>
                                    </p:animEffect>
                                  </p:childTnLst>
                                </p:cTn>
                              </p:par>
                              <p:par>
                                <p:cTn id="253" presetID="53" presetClass="entr" presetSubtype="16" fill="hold" grpId="0" nodeType="withEffect">
                                  <p:stCondLst>
                                    <p:cond delay="29000"/>
                                  </p:stCondLst>
                                  <p:childTnLst>
                                    <p:set>
                                      <p:cBhvr>
                                        <p:cTn id="254" dur="1" fill="hold">
                                          <p:stCondLst>
                                            <p:cond delay="0"/>
                                          </p:stCondLst>
                                        </p:cTn>
                                        <p:tgtEl>
                                          <p:spTgt spid="294"/>
                                        </p:tgtEl>
                                        <p:attrNameLst>
                                          <p:attrName>style.visibility</p:attrName>
                                        </p:attrNameLst>
                                      </p:cBhvr>
                                      <p:to>
                                        <p:strVal val="visible"/>
                                      </p:to>
                                    </p:set>
                                    <p:anim calcmode="lin" valueType="num">
                                      <p:cBhvr>
                                        <p:cTn id="255" dur="250" fill="hold"/>
                                        <p:tgtEl>
                                          <p:spTgt spid="294"/>
                                        </p:tgtEl>
                                        <p:attrNameLst>
                                          <p:attrName>ppt_w</p:attrName>
                                        </p:attrNameLst>
                                      </p:cBhvr>
                                      <p:tavLst>
                                        <p:tav tm="0">
                                          <p:val>
                                            <p:fltVal val="0"/>
                                          </p:val>
                                        </p:tav>
                                        <p:tav tm="100000">
                                          <p:val>
                                            <p:strVal val="#ppt_w"/>
                                          </p:val>
                                        </p:tav>
                                      </p:tavLst>
                                    </p:anim>
                                    <p:anim calcmode="lin" valueType="num">
                                      <p:cBhvr>
                                        <p:cTn id="256" dur="250" fill="hold"/>
                                        <p:tgtEl>
                                          <p:spTgt spid="294"/>
                                        </p:tgtEl>
                                        <p:attrNameLst>
                                          <p:attrName>ppt_h</p:attrName>
                                        </p:attrNameLst>
                                      </p:cBhvr>
                                      <p:tavLst>
                                        <p:tav tm="0">
                                          <p:val>
                                            <p:fltVal val="0"/>
                                          </p:val>
                                        </p:tav>
                                        <p:tav tm="100000">
                                          <p:val>
                                            <p:strVal val="#ppt_h"/>
                                          </p:val>
                                        </p:tav>
                                      </p:tavLst>
                                    </p:anim>
                                    <p:animEffect transition="in" filter="fade">
                                      <p:cBhvr>
                                        <p:cTn id="257" dur="250"/>
                                        <p:tgtEl>
                                          <p:spTgt spid="294"/>
                                        </p:tgtEl>
                                      </p:cBhvr>
                                    </p:animEffect>
                                  </p:childTnLst>
                                </p:cTn>
                              </p:par>
                              <p:par>
                                <p:cTn id="258" presetID="53" presetClass="entr" presetSubtype="16" fill="hold" nodeType="withEffect">
                                  <p:stCondLst>
                                    <p:cond delay="10500"/>
                                  </p:stCondLst>
                                  <p:childTnLst>
                                    <p:set>
                                      <p:cBhvr>
                                        <p:cTn id="259" dur="1" fill="hold">
                                          <p:stCondLst>
                                            <p:cond delay="0"/>
                                          </p:stCondLst>
                                        </p:cTn>
                                        <p:tgtEl>
                                          <p:spTgt spid="39"/>
                                        </p:tgtEl>
                                        <p:attrNameLst>
                                          <p:attrName>style.visibility</p:attrName>
                                        </p:attrNameLst>
                                      </p:cBhvr>
                                      <p:to>
                                        <p:strVal val="visible"/>
                                      </p:to>
                                    </p:set>
                                    <p:anim calcmode="lin" valueType="num">
                                      <p:cBhvr>
                                        <p:cTn id="260" dur="250" fill="hold"/>
                                        <p:tgtEl>
                                          <p:spTgt spid="39"/>
                                        </p:tgtEl>
                                        <p:attrNameLst>
                                          <p:attrName>ppt_w</p:attrName>
                                        </p:attrNameLst>
                                      </p:cBhvr>
                                      <p:tavLst>
                                        <p:tav tm="0">
                                          <p:val>
                                            <p:fltVal val="0"/>
                                          </p:val>
                                        </p:tav>
                                        <p:tav tm="100000">
                                          <p:val>
                                            <p:strVal val="#ppt_w"/>
                                          </p:val>
                                        </p:tav>
                                      </p:tavLst>
                                    </p:anim>
                                    <p:anim calcmode="lin" valueType="num">
                                      <p:cBhvr>
                                        <p:cTn id="261" dur="250" fill="hold"/>
                                        <p:tgtEl>
                                          <p:spTgt spid="39"/>
                                        </p:tgtEl>
                                        <p:attrNameLst>
                                          <p:attrName>ppt_h</p:attrName>
                                        </p:attrNameLst>
                                      </p:cBhvr>
                                      <p:tavLst>
                                        <p:tav tm="0">
                                          <p:val>
                                            <p:fltVal val="0"/>
                                          </p:val>
                                        </p:tav>
                                        <p:tav tm="100000">
                                          <p:val>
                                            <p:strVal val="#ppt_h"/>
                                          </p:val>
                                        </p:tav>
                                      </p:tavLst>
                                    </p:anim>
                                    <p:animEffect transition="in" filter="fade">
                                      <p:cBhvr>
                                        <p:cTn id="262" dur="250"/>
                                        <p:tgtEl>
                                          <p:spTgt spid="39"/>
                                        </p:tgtEl>
                                      </p:cBhvr>
                                    </p:animEffect>
                                  </p:childTnLst>
                                </p:cTn>
                              </p:par>
                              <p:par>
                                <p:cTn id="263" presetID="53" presetClass="entr" presetSubtype="16" fill="hold" nodeType="withEffect">
                                  <p:stCondLst>
                                    <p:cond delay="15000"/>
                                  </p:stCondLst>
                                  <p:childTnLst>
                                    <p:set>
                                      <p:cBhvr>
                                        <p:cTn id="264" dur="1" fill="hold">
                                          <p:stCondLst>
                                            <p:cond delay="0"/>
                                          </p:stCondLst>
                                        </p:cTn>
                                        <p:tgtEl>
                                          <p:spTgt spid="40"/>
                                        </p:tgtEl>
                                        <p:attrNameLst>
                                          <p:attrName>style.visibility</p:attrName>
                                        </p:attrNameLst>
                                      </p:cBhvr>
                                      <p:to>
                                        <p:strVal val="visible"/>
                                      </p:to>
                                    </p:set>
                                    <p:anim calcmode="lin" valueType="num">
                                      <p:cBhvr>
                                        <p:cTn id="265" dur="250" fill="hold"/>
                                        <p:tgtEl>
                                          <p:spTgt spid="40"/>
                                        </p:tgtEl>
                                        <p:attrNameLst>
                                          <p:attrName>ppt_w</p:attrName>
                                        </p:attrNameLst>
                                      </p:cBhvr>
                                      <p:tavLst>
                                        <p:tav tm="0">
                                          <p:val>
                                            <p:fltVal val="0"/>
                                          </p:val>
                                        </p:tav>
                                        <p:tav tm="100000">
                                          <p:val>
                                            <p:strVal val="#ppt_w"/>
                                          </p:val>
                                        </p:tav>
                                      </p:tavLst>
                                    </p:anim>
                                    <p:anim calcmode="lin" valueType="num">
                                      <p:cBhvr>
                                        <p:cTn id="266" dur="250" fill="hold"/>
                                        <p:tgtEl>
                                          <p:spTgt spid="40"/>
                                        </p:tgtEl>
                                        <p:attrNameLst>
                                          <p:attrName>ppt_h</p:attrName>
                                        </p:attrNameLst>
                                      </p:cBhvr>
                                      <p:tavLst>
                                        <p:tav tm="0">
                                          <p:val>
                                            <p:fltVal val="0"/>
                                          </p:val>
                                        </p:tav>
                                        <p:tav tm="100000">
                                          <p:val>
                                            <p:strVal val="#ppt_h"/>
                                          </p:val>
                                        </p:tav>
                                      </p:tavLst>
                                    </p:anim>
                                    <p:animEffect transition="in" filter="fade">
                                      <p:cBhvr>
                                        <p:cTn id="267" dur="250"/>
                                        <p:tgtEl>
                                          <p:spTgt spid="40"/>
                                        </p:tgtEl>
                                      </p:cBhvr>
                                    </p:animEffect>
                                  </p:childTnLst>
                                </p:cTn>
                              </p:par>
                              <p:par>
                                <p:cTn id="268" presetID="53" presetClass="entr" presetSubtype="16" fill="hold" nodeType="withEffect">
                                  <p:stCondLst>
                                    <p:cond delay="26500"/>
                                  </p:stCondLst>
                                  <p:childTnLst>
                                    <p:set>
                                      <p:cBhvr>
                                        <p:cTn id="269" dur="1" fill="hold">
                                          <p:stCondLst>
                                            <p:cond delay="0"/>
                                          </p:stCondLst>
                                        </p:cTn>
                                        <p:tgtEl>
                                          <p:spTgt spid="41"/>
                                        </p:tgtEl>
                                        <p:attrNameLst>
                                          <p:attrName>style.visibility</p:attrName>
                                        </p:attrNameLst>
                                      </p:cBhvr>
                                      <p:to>
                                        <p:strVal val="visible"/>
                                      </p:to>
                                    </p:set>
                                    <p:anim calcmode="lin" valueType="num">
                                      <p:cBhvr>
                                        <p:cTn id="270" dur="250" fill="hold"/>
                                        <p:tgtEl>
                                          <p:spTgt spid="41"/>
                                        </p:tgtEl>
                                        <p:attrNameLst>
                                          <p:attrName>ppt_w</p:attrName>
                                        </p:attrNameLst>
                                      </p:cBhvr>
                                      <p:tavLst>
                                        <p:tav tm="0">
                                          <p:val>
                                            <p:fltVal val="0"/>
                                          </p:val>
                                        </p:tav>
                                        <p:tav tm="100000">
                                          <p:val>
                                            <p:strVal val="#ppt_w"/>
                                          </p:val>
                                        </p:tav>
                                      </p:tavLst>
                                    </p:anim>
                                    <p:anim calcmode="lin" valueType="num">
                                      <p:cBhvr>
                                        <p:cTn id="271" dur="250" fill="hold"/>
                                        <p:tgtEl>
                                          <p:spTgt spid="41"/>
                                        </p:tgtEl>
                                        <p:attrNameLst>
                                          <p:attrName>ppt_h</p:attrName>
                                        </p:attrNameLst>
                                      </p:cBhvr>
                                      <p:tavLst>
                                        <p:tav tm="0">
                                          <p:val>
                                            <p:fltVal val="0"/>
                                          </p:val>
                                        </p:tav>
                                        <p:tav tm="100000">
                                          <p:val>
                                            <p:strVal val="#ppt_h"/>
                                          </p:val>
                                        </p:tav>
                                      </p:tavLst>
                                    </p:anim>
                                    <p:animEffect transition="in" filter="fade">
                                      <p:cBhvr>
                                        <p:cTn id="272" dur="250"/>
                                        <p:tgtEl>
                                          <p:spTgt spid="41"/>
                                        </p:tgtEl>
                                      </p:cBhvr>
                                    </p:animEffect>
                                  </p:childTnLst>
                                </p:cTn>
                              </p:par>
                              <p:par>
                                <p:cTn id="273" presetID="53" presetClass="entr" presetSubtype="16" fill="hold" nodeType="withEffect">
                                  <p:stCondLst>
                                    <p:cond delay="22000"/>
                                  </p:stCondLst>
                                  <p:childTnLst>
                                    <p:set>
                                      <p:cBhvr>
                                        <p:cTn id="274" dur="1" fill="hold">
                                          <p:stCondLst>
                                            <p:cond delay="0"/>
                                          </p:stCondLst>
                                        </p:cTn>
                                        <p:tgtEl>
                                          <p:spTgt spid="42"/>
                                        </p:tgtEl>
                                        <p:attrNameLst>
                                          <p:attrName>style.visibility</p:attrName>
                                        </p:attrNameLst>
                                      </p:cBhvr>
                                      <p:to>
                                        <p:strVal val="visible"/>
                                      </p:to>
                                    </p:set>
                                    <p:anim calcmode="lin" valueType="num">
                                      <p:cBhvr>
                                        <p:cTn id="275" dur="250" fill="hold"/>
                                        <p:tgtEl>
                                          <p:spTgt spid="42"/>
                                        </p:tgtEl>
                                        <p:attrNameLst>
                                          <p:attrName>ppt_w</p:attrName>
                                        </p:attrNameLst>
                                      </p:cBhvr>
                                      <p:tavLst>
                                        <p:tav tm="0">
                                          <p:val>
                                            <p:fltVal val="0"/>
                                          </p:val>
                                        </p:tav>
                                        <p:tav tm="100000">
                                          <p:val>
                                            <p:strVal val="#ppt_w"/>
                                          </p:val>
                                        </p:tav>
                                      </p:tavLst>
                                    </p:anim>
                                    <p:anim calcmode="lin" valueType="num">
                                      <p:cBhvr>
                                        <p:cTn id="276" dur="250" fill="hold"/>
                                        <p:tgtEl>
                                          <p:spTgt spid="42"/>
                                        </p:tgtEl>
                                        <p:attrNameLst>
                                          <p:attrName>ppt_h</p:attrName>
                                        </p:attrNameLst>
                                      </p:cBhvr>
                                      <p:tavLst>
                                        <p:tav tm="0">
                                          <p:val>
                                            <p:fltVal val="0"/>
                                          </p:val>
                                        </p:tav>
                                        <p:tav tm="100000">
                                          <p:val>
                                            <p:strVal val="#ppt_h"/>
                                          </p:val>
                                        </p:tav>
                                      </p:tavLst>
                                    </p:anim>
                                    <p:animEffect transition="in" filter="fade">
                                      <p:cBhvr>
                                        <p:cTn id="277" dur="250"/>
                                        <p:tgtEl>
                                          <p:spTgt spid="42"/>
                                        </p:tgtEl>
                                      </p:cBhvr>
                                    </p:animEffect>
                                  </p:childTnLst>
                                </p:cTn>
                              </p:par>
                              <p:par>
                                <p:cTn id="278" presetID="53" presetClass="entr" presetSubtype="16" fill="hold" nodeType="withEffect">
                                  <p:stCondLst>
                                    <p:cond delay="15500"/>
                                  </p:stCondLst>
                                  <p:childTnLst>
                                    <p:set>
                                      <p:cBhvr>
                                        <p:cTn id="279" dur="1" fill="hold">
                                          <p:stCondLst>
                                            <p:cond delay="0"/>
                                          </p:stCondLst>
                                        </p:cTn>
                                        <p:tgtEl>
                                          <p:spTgt spid="224"/>
                                        </p:tgtEl>
                                        <p:attrNameLst>
                                          <p:attrName>style.visibility</p:attrName>
                                        </p:attrNameLst>
                                      </p:cBhvr>
                                      <p:to>
                                        <p:strVal val="visible"/>
                                      </p:to>
                                    </p:set>
                                    <p:anim calcmode="lin" valueType="num">
                                      <p:cBhvr>
                                        <p:cTn id="280" dur="250" fill="hold"/>
                                        <p:tgtEl>
                                          <p:spTgt spid="224"/>
                                        </p:tgtEl>
                                        <p:attrNameLst>
                                          <p:attrName>ppt_w</p:attrName>
                                        </p:attrNameLst>
                                      </p:cBhvr>
                                      <p:tavLst>
                                        <p:tav tm="0">
                                          <p:val>
                                            <p:fltVal val="0"/>
                                          </p:val>
                                        </p:tav>
                                        <p:tav tm="100000">
                                          <p:val>
                                            <p:strVal val="#ppt_w"/>
                                          </p:val>
                                        </p:tav>
                                      </p:tavLst>
                                    </p:anim>
                                    <p:anim calcmode="lin" valueType="num">
                                      <p:cBhvr>
                                        <p:cTn id="281" dur="250" fill="hold"/>
                                        <p:tgtEl>
                                          <p:spTgt spid="224"/>
                                        </p:tgtEl>
                                        <p:attrNameLst>
                                          <p:attrName>ppt_h</p:attrName>
                                        </p:attrNameLst>
                                      </p:cBhvr>
                                      <p:tavLst>
                                        <p:tav tm="0">
                                          <p:val>
                                            <p:fltVal val="0"/>
                                          </p:val>
                                        </p:tav>
                                        <p:tav tm="100000">
                                          <p:val>
                                            <p:strVal val="#ppt_h"/>
                                          </p:val>
                                        </p:tav>
                                      </p:tavLst>
                                    </p:anim>
                                    <p:animEffect transition="in" filter="fade">
                                      <p:cBhvr>
                                        <p:cTn id="282" dur="250"/>
                                        <p:tgtEl>
                                          <p:spTgt spid="224"/>
                                        </p:tgtEl>
                                      </p:cBhvr>
                                    </p:animEffect>
                                  </p:childTnLst>
                                </p:cTn>
                              </p:par>
                              <p:par>
                                <p:cTn id="283" presetID="53" presetClass="entr" presetSubtype="16" fill="hold" nodeType="withEffect">
                                  <p:stCondLst>
                                    <p:cond delay="20500"/>
                                  </p:stCondLst>
                                  <p:childTnLst>
                                    <p:set>
                                      <p:cBhvr>
                                        <p:cTn id="284" dur="1" fill="hold">
                                          <p:stCondLst>
                                            <p:cond delay="0"/>
                                          </p:stCondLst>
                                        </p:cTn>
                                        <p:tgtEl>
                                          <p:spTgt spid="33"/>
                                        </p:tgtEl>
                                        <p:attrNameLst>
                                          <p:attrName>style.visibility</p:attrName>
                                        </p:attrNameLst>
                                      </p:cBhvr>
                                      <p:to>
                                        <p:strVal val="visible"/>
                                      </p:to>
                                    </p:set>
                                    <p:anim calcmode="lin" valueType="num">
                                      <p:cBhvr>
                                        <p:cTn id="285" dur="250" fill="hold"/>
                                        <p:tgtEl>
                                          <p:spTgt spid="33"/>
                                        </p:tgtEl>
                                        <p:attrNameLst>
                                          <p:attrName>ppt_w</p:attrName>
                                        </p:attrNameLst>
                                      </p:cBhvr>
                                      <p:tavLst>
                                        <p:tav tm="0">
                                          <p:val>
                                            <p:fltVal val="0"/>
                                          </p:val>
                                        </p:tav>
                                        <p:tav tm="100000">
                                          <p:val>
                                            <p:strVal val="#ppt_w"/>
                                          </p:val>
                                        </p:tav>
                                      </p:tavLst>
                                    </p:anim>
                                    <p:anim calcmode="lin" valueType="num">
                                      <p:cBhvr>
                                        <p:cTn id="286" dur="250" fill="hold"/>
                                        <p:tgtEl>
                                          <p:spTgt spid="33"/>
                                        </p:tgtEl>
                                        <p:attrNameLst>
                                          <p:attrName>ppt_h</p:attrName>
                                        </p:attrNameLst>
                                      </p:cBhvr>
                                      <p:tavLst>
                                        <p:tav tm="0">
                                          <p:val>
                                            <p:fltVal val="0"/>
                                          </p:val>
                                        </p:tav>
                                        <p:tav tm="100000">
                                          <p:val>
                                            <p:strVal val="#ppt_h"/>
                                          </p:val>
                                        </p:tav>
                                      </p:tavLst>
                                    </p:anim>
                                    <p:animEffect transition="in" filter="fade">
                                      <p:cBhvr>
                                        <p:cTn id="287" dur="250"/>
                                        <p:tgtEl>
                                          <p:spTgt spid="33"/>
                                        </p:tgtEl>
                                      </p:cBhvr>
                                    </p:animEffect>
                                  </p:childTnLst>
                                </p:cTn>
                              </p:par>
                              <p:par>
                                <p:cTn id="288" presetID="53" presetClass="entr" presetSubtype="16" fill="hold" nodeType="withEffect">
                                  <p:stCondLst>
                                    <p:cond delay="9000"/>
                                  </p:stCondLst>
                                  <p:childTnLst>
                                    <p:set>
                                      <p:cBhvr>
                                        <p:cTn id="289" dur="1" fill="hold">
                                          <p:stCondLst>
                                            <p:cond delay="0"/>
                                          </p:stCondLst>
                                        </p:cTn>
                                        <p:tgtEl>
                                          <p:spTgt spid="32"/>
                                        </p:tgtEl>
                                        <p:attrNameLst>
                                          <p:attrName>style.visibility</p:attrName>
                                        </p:attrNameLst>
                                      </p:cBhvr>
                                      <p:to>
                                        <p:strVal val="visible"/>
                                      </p:to>
                                    </p:set>
                                    <p:anim calcmode="lin" valueType="num">
                                      <p:cBhvr>
                                        <p:cTn id="290" dur="250" fill="hold"/>
                                        <p:tgtEl>
                                          <p:spTgt spid="32"/>
                                        </p:tgtEl>
                                        <p:attrNameLst>
                                          <p:attrName>ppt_w</p:attrName>
                                        </p:attrNameLst>
                                      </p:cBhvr>
                                      <p:tavLst>
                                        <p:tav tm="0">
                                          <p:val>
                                            <p:fltVal val="0"/>
                                          </p:val>
                                        </p:tav>
                                        <p:tav tm="100000">
                                          <p:val>
                                            <p:strVal val="#ppt_w"/>
                                          </p:val>
                                        </p:tav>
                                      </p:tavLst>
                                    </p:anim>
                                    <p:anim calcmode="lin" valueType="num">
                                      <p:cBhvr>
                                        <p:cTn id="291" dur="250" fill="hold"/>
                                        <p:tgtEl>
                                          <p:spTgt spid="32"/>
                                        </p:tgtEl>
                                        <p:attrNameLst>
                                          <p:attrName>ppt_h</p:attrName>
                                        </p:attrNameLst>
                                      </p:cBhvr>
                                      <p:tavLst>
                                        <p:tav tm="0">
                                          <p:val>
                                            <p:fltVal val="0"/>
                                          </p:val>
                                        </p:tav>
                                        <p:tav tm="100000">
                                          <p:val>
                                            <p:strVal val="#ppt_h"/>
                                          </p:val>
                                        </p:tav>
                                      </p:tavLst>
                                    </p:anim>
                                    <p:animEffect transition="in" filter="fade">
                                      <p:cBhvr>
                                        <p:cTn id="292" dur="250"/>
                                        <p:tgtEl>
                                          <p:spTgt spid="32"/>
                                        </p:tgtEl>
                                      </p:cBhvr>
                                    </p:animEffect>
                                  </p:childTnLst>
                                </p:cTn>
                              </p:par>
                              <p:par>
                                <p:cTn id="293" presetID="53" presetClass="entr" presetSubtype="16" fill="hold" grpId="0" nodeType="withEffect">
                                  <p:stCondLst>
                                    <p:cond delay="500"/>
                                  </p:stCondLst>
                                  <p:childTnLst>
                                    <p:set>
                                      <p:cBhvr>
                                        <p:cTn id="294" dur="1" fill="hold">
                                          <p:stCondLst>
                                            <p:cond delay="0"/>
                                          </p:stCondLst>
                                        </p:cTn>
                                        <p:tgtEl>
                                          <p:spTgt spid="182"/>
                                        </p:tgtEl>
                                        <p:attrNameLst>
                                          <p:attrName>style.visibility</p:attrName>
                                        </p:attrNameLst>
                                      </p:cBhvr>
                                      <p:to>
                                        <p:strVal val="visible"/>
                                      </p:to>
                                    </p:set>
                                    <p:anim calcmode="lin" valueType="num">
                                      <p:cBhvr>
                                        <p:cTn id="295" dur="250" fill="hold"/>
                                        <p:tgtEl>
                                          <p:spTgt spid="182"/>
                                        </p:tgtEl>
                                        <p:attrNameLst>
                                          <p:attrName>ppt_w</p:attrName>
                                        </p:attrNameLst>
                                      </p:cBhvr>
                                      <p:tavLst>
                                        <p:tav tm="0">
                                          <p:val>
                                            <p:fltVal val="0"/>
                                          </p:val>
                                        </p:tav>
                                        <p:tav tm="100000">
                                          <p:val>
                                            <p:strVal val="#ppt_w"/>
                                          </p:val>
                                        </p:tav>
                                      </p:tavLst>
                                    </p:anim>
                                    <p:anim calcmode="lin" valueType="num">
                                      <p:cBhvr>
                                        <p:cTn id="296" dur="250" fill="hold"/>
                                        <p:tgtEl>
                                          <p:spTgt spid="182"/>
                                        </p:tgtEl>
                                        <p:attrNameLst>
                                          <p:attrName>ppt_h</p:attrName>
                                        </p:attrNameLst>
                                      </p:cBhvr>
                                      <p:tavLst>
                                        <p:tav tm="0">
                                          <p:val>
                                            <p:fltVal val="0"/>
                                          </p:val>
                                        </p:tav>
                                        <p:tav tm="100000">
                                          <p:val>
                                            <p:strVal val="#ppt_h"/>
                                          </p:val>
                                        </p:tav>
                                      </p:tavLst>
                                    </p:anim>
                                    <p:animEffect transition="in" filter="fade">
                                      <p:cBhvr>
                                        <p:cTn id="297" dur="250"/>
                                        <p:tgtEl>
                                          <p:spTgt spid="182"/>
                                        </p:tgtEl>
                                      </p:cBhvr>
                                    </p:animEffect>
                                  </p:childTnLst>
                                </p:cTn>
                              </p:par>
                              <p:par>
                                <p:cTn id="298" presetID="53" presetClass="entr" presetSubtype="16" fill="hold" grpId="0" nodeType="withEffect">
                                  <p:stCondLst>
                                    <p:cond delay="1500"/>
                                  </p:stCondLst>
                                  <p:childTnLst>
                                    <p:set>
                                      <p:cBhvr>
                                        <p:cTn id="299" dur="1" fill="hold">
                                          <p:stCondLst>
                                            <p:cond delay="0"/>
                                          </p:stCondLst>
                                        </p:cTn>
                                        <p:tgtEl>
                                          <p:spTgt spid="183"/>
                                        </p:tgtEl>
                                        <p:attrNameLst>
                                          <p:attrName>style.visibility</p:attrName>
                                        </p:attrNameLst>
                                      </p:cBhvr>
                                      <p:to>
                                        <p:strVal val="visible"/>
                                      </p:to>
                                    </p:set>
                                    <p:anim calcmode="lin" valueType="num">
                                      <p:cBhvr>
                                        <p:cTn id="300" dur="250" fill="hold"/>
                                        <p:tgtEl>
                                          <p:spTgt spid="183"/>
                                        </p:tgtEl>
                                        <p:attrNameLst>
                                          <p:attrName>ppt_w</p:attrName>
                                        </p:attrNameLst>
                                      </p:cBhvr>
                                      <p:tavLst>
                                        <p:tav tm="0">
                                          <p:val>
                                            <p:fltVal val="0"/>
                                          </p:val>
                                        </p:tav>
                                        <p:tav tm="100000">
                                          <p:val>
                                            <p:strVal val="#ppt_w"/>
                                          </p:val>
                                        </p:tav>
                                      </p:tavLst>
                                    </p:anim>
                                    <p:anim calcmode="lin" valueType="num">
                                      <p:cBhvr>
                                        <p:cTn id="301" dur="250" fill="hold"/>
                                        <p:tgtEl>
                                          <p:spTgt spid="183"/>
                                        </p:tgtEl>
                                        <p:attrNameLst>
                                          <p:attrName>ppt_h</p:attrName>
                                        </p:attrNameLst>
                                      </p:cBhvr>
                                      <p:tavLst>
                                        <p:tav tm="0">
                                          <p:val>
                                            <p:fltVal val="0"/>
                                          </p:val>
                                        </p:tav>
                                        <p:tav tm="100000">
                                          <p:val>
                                            <p:strVal val="#ppt_h"/>
                                          </p:val>
                                        </p:tav>
                                      </p:tavLst>
                                    </p:anim>
                                    <p:animEffect transition="in" filter="fade">
                                      <p:cBhvr>
                                        <p:cTn id="302" dur="250"/>
                                        <p:tgtEl>
                                          <p:spTgt spid="183"/>
                                        </p:tgtEl>
                                      </p:cBhvr>
                                    </p:animEffect>
                                  </p:childTnLst>
                                </p:cTn>
                              </p:par>
                              <p:par>
                                <p:cTn id="303" presetID="53" presetClass="entr" presetSubtype="16" fill="hold" grpId="0" nodeType="withEffect">
                                  <p:stCondLst>
                                    <p:cond delay="2500"/>
                                  </p:stCondLst>
                                  <p:childTnLst>
                                    <p:set>
                                      <p:cBhvr>
                                        <p:cTn id="304" dur="1" fill="hold">
                                          <p:stCondLst>
                                            <p:cond delay="0"/>
                                          </p:stCondLst>
                                        </p:cTn>
                                        <p:tgtEl>
                                          <p:spTgt spid="188"/>
                                        </p:tgtEl>
                                        <p:attrNameLst>
                                          <p:attrName>style.visibility</p:attrName>
                                        </p:attrNameLst>
                                      </p:cBhvr>
                                      <p:to>
                                        <p:strVal val="visible"/>
                                      </p:to>
                                    </p:set>
                                    <p:anim calcmode="lin" valueType="num">
                                      <p:cBhvr>
                                        <p:cTn id="305" dur="250" fill="hold"/>
                                        <p:tgtEl>
                                          <p:spTgt spid="188"/>
                                        </p:tgtEl>
                                        <p:attrNameLst>
                                          <p:attrName>ppt_w</p:attrName>
                                        </p:attrNameLst>
                                      </p:cBhvr>
                                      <p:tavLst>
                                        <p:tav tm="0">
                                          <p:val>
                                            <p:fltVal val="0"/>
                                          </p:val>
                                        </p:tav>
                                        <p:tav tm="100000">
                                          <p:val>
                                            <p:strVal val="#ppt_w"/>
                                          </p:val>
                                        </p:tav>
                                      </p:tavLst>
                                    </p:anim>
                                    <p:anim calcmode="lin" valueType="num">
                                      <p:cBhvr>
                                        <p:cTn id="306" dur="250" fill="hold"/>
                                        <p:tgtEl>
                                          <p:spTgt spid="188"/>
                                        </p:tgtEl>
                                        <p:attrNameLst>
                                          <p:attrName>ppt_h</p:attrName>
                                        </p:attrNameLst>
                                      </p:cBhvr>
                                      <p:tavLst>
                                        <p:tav tm="0">
                                          <p:val>
                                            <p:fltVal val="0"/>
                                          </p:val>
                                        </p:tav>
                                        <p:tav tm="100000">
                                          <p:val>
                                            <p:strVal val="#ppt_h"/>
                                          </p:val>
                                        </p:tav>
                                      </p:tavLst>
                                    </p:anim>
                                    <p:animEffect transition="in" filter="fade">
                                      <p:cBhvr>
                                        <p:cTn id="307" dur="250"/>
                                        <p:tgtEl>
                                          <p:spTgt spid="188"/>
                                        </p:tgtEl>
                                      </p:cBhvr>
                                    </p:animEffect>
                                  </p:childTnLst>
                                </p:cTn>
                              </p:par>
                              <p:par>
                                <p:cTn id="308" presetID="53" presetClass="entr" presetSubtype="16" fill="hold" grpId="0" nodeType="withEffect">
                                  <p:stCondLst>
                                    <p:cond delay="3500"/>
                                  </p:stCondLst>
                                  <p:childTnLst>
                                    <p:set>
                                      <p:cBhvr>
                                        <p:cTn id="309" dur="1" fill="hold">
                                          <p:stCondLst>
                                            <p:cond delay="0"/>
                                          </p:stCondLst>
                                        </p:cTn>
                                        <p:tgtEl>
                                          <p:spTgt spid="197"/>
                                        </p:tgtEl>
                                        <p:attrNameLst>
                                          <p:attrName>style.visibility</p:attrName>
                                        </p:attrNameLst>
                                      </p:cBhvr>
                                      <p:to>
                                        <p:strVal val="visible"/>
                                      </p:to>
                                    </p:set>
                                    <p:anim calcmode="lin" valueType="num">
                                      <p:cBhvr>
                                        <p:cTn id="310" dur="250" fill="hold"/>
                                        <p:tgtEl>
                                          <p:spTgt spid="197"/>
                                        </p:tgtEl>
                                        <p:attrNameLst>
                                          <p:attrName>ppt_w</p:attrName>
                                        </p:attrNameLst>
                                      </p:cBhvr>
                                      <p:tavLst>
                                        <p:tav tm="0">
                                          <p:val>
                                            <p:fltVal val="0"/>
                                          </p:val>
                                        </p:tav>
                                        <p:tav tm="100000">
                                          <p:val>
                                            <p:strVal val="#ppt_w"/>
                                          </p:val>
                                        </p:tav>
                                      </p:tavLst>
                                    </p:anim>
                                    <p:anim calcmode="lin" valueType="num">
                                      <p:cBhvr>
                                        <p:cTn id="311" dur="250" fill="hold"/>
                                        <p:tgtEl>
                                          <p:spTgt spid="197"/>
                                        </p:tgtEl>
                                        <p:attrNameLst>
                                          <p:attrName>ppt_h</p:attrName>
                                        </p:attrNameLst>
                                      </p:cBhvr>
                                      <p:tavLst>
                                        <p:tav tm="0">
                                          <p:val>
                                            <p:fltVal val="0"/>
                                          </p:val>
                                        </p:tav>
                                        <p:tav tm="100000">
                                          <p:val>
                                            <p:strVal val="#ppt_h"/>
                                          </p:val>
                                        </p:tav>
                                      </p:tavLst>
                                    </p:anim>
                                    <p:animEffect transition="in" filter="fade">
                                      <p:cBhvr>
                                        <p:cTn id="312" dur="250"/>
                                        <p:tgtEl>
                                          <p:spTgt spid="197"/>
                                        </p:tgtEl>
                                      </p:cBhvr>
                                    </p:animEffect>
                                  </p:childTnLst>
                                </p:cTn>
                              </p:par>
                              <p:par>
                                <p:cTn id="313" presetID="53" presetClass="entr" presetSubtype="16" fill="hold" grpId="0" nodeType="withEffect">
                                  <p:stCondLst>
                                    <p:cond delay="4500"/>
                                  </p:stCondLst>
                                  <p:childTnLst>
                                    <p:set>
                                      <p:cBhvr>
                                        <p:cTn id="314" dur="1" fill="hold">
                                          <p:stCondLst>
                                            <p:cond delay="0"/>
                                          </p:stCondLst>
                                        </p:cTn>
                                        <p:tgtEl>
                                          <p:spTgt spid="199"/>
                                        </p:tgtEl>
                                        <p:attrNameLst>
                                          <p:attrName>style.visibility</p:attrName>
                                        </p:attrNameLst>
                                      </p:cBhvr>
                                      <p:to>
                                        <p:strVal val="visible"/>
                                      </p:to>
                                    </p:set>
                                    <p:anim calcmode="lin" valueType="num">
                                      <p:cBhvr>
                                        <p:cTn id="315" dur="250" fill="hold"/>
                                        <p:tgtEl>
                                          <p:spTgt spid="199"/>
                                        </p:tgtEl>
                                        <p:attrNameLst>
                                          <p:attrName>ppt_w</p:attrName>
                                        </p:attrNameLst>
                                      </p:cBhvr>
                                      <p:tavLst>
                                        <p:tav tm="0">
                                          <p:val>
                                            <p:fltVal val="0"/>
                                          </p:val>
                                        </p:tav>
                                        <p:tav tm="100000">
                                          <p:val>
                                            <p:strVal val="#ppt_w"/>
                                          </p:val>
                                        </p:tav>
                                      </p:tavLst>
                                    </p:anim>
                                    <p:anim calcmode="lin" valueType="num">
                                      <p:cBhvr>
                                        <p:cTn id="316" dur="250" fill="hold"/>
                                        <p:tgtEl>
                                          <p:spTgt spid="199"/>
                                        </p:tgtEl>
                                        <p:attrNameLst>
                                          <p:attrName>ppt_h</p:attrName>
                                        </p:attrNameLst>
                                      </p:cBhvr>
                                      <p:tavLst>
                                        <p:tav tm="0">
                                          <p:val>
                                            <p:fltVal val="0"/>
                                          </p:val>
                                        </p:tav>
                                        <p:tav tm="100000">
                                          <p:val>
                                            <p:strVal val="#ppt_h"/>
                                          </p:val>
                                        </p:tav>
                                      </p:tavLst>
                                    </p:anim>
                                    <p:animEffect transition="in" filter="fade">
                                      <p:cBhvr>
                                        <p:cTn id="317" dur="250"/>
                                        <p:tgtEl>
                                          <p:spTgt spid="199"/>
                                        </p:tgtEl>
                                      </p:cBhvr>
                                    </p:animEffect>
                                  </p:childTnLst>
                                </p:cTn>
                              </p:par>
                              <p:par>
                                <p:cTn id="318" presetID="53" presetClass="entr" presetSubtype="16" fill="hold" grpId="0" nodeType="withEffect">
                                  <p:stCondLst>
                                    <p:cond delay="5500"/>
                                  </p:stCondLst>
                                  <p:childTnLst>
                                    <p:set>
                                      <p:cBhvr>
                                        <p:cTn id="319" dur="1" fill="hold">
                                          <p:stCondLst>
                                            <p:cond delay="0"/>
                                          </p:stCondLst>
                                        </p:cTn>
                                        <p:tgtEl>
                                          <p:spTgt spid="200"/>
                                        </p:tgtEl>
                                        <p:attrNameLst>
                                          <p:attrName>style.visibility</p:attrName>
                                        </p:attrNameLst>
                                      </p:cBhvr>
                                      <p:to>
                                        <p:strVal val="visible"/>
                                      </p:to>
                                    </p:set>
                                    <p:anim calcmode="lin" valueType="num">
                                      <p:cBhvr>
                                        <p:cTn id="320" dur="250" fill="hold"/>
                                        <p:tgtEl>
                                          <p:spTgt spid="200"/>
                                        </p:tgtEl>
                                        <p:attrNameLst>
                                          <p:attrName>ppt_w</p:attrName>
                                        </p:attrNameLst>
                                      </p:cBhvr>
                                      <p:tavLst>
                                        <p:tav tm="0">
                                          <p:val>
                                            <p:fltVal val="0"/>
                                          </p:val>
                                        </p:tav>
                                        <p:tav tm="100000">
                                          <p:val>
                                            <p:strVal val="#ppt_w"/>
                                          </p:val>
                                        </p:tav>
                                      </p:tavLst>
                                    </p:anim>
                                    <p:anim calcmode="lin" valueType="num">
                                      <p:cBhvr>
                                        <p:cTn id="321" dur="250" fill="hold"/>
                                        <p:tgtEl>
                                          <p:spTgt spid="200"/>
                                        </p:tgtEl>
                                        <p:attrNameLst>
                                          <p:attrName>ppt_h</p:attrName>
                                        </p:attrNameLst>
                                      </p:cBhvr>
                                      <p:tavLst>
                                        <p:tav tm="0">
                                          <p:val>
                                            <p:fltVal val="0"/>
                                          </p:val>
                                        </p:tav>
                                        <p:tav tm="100000">
                                          <p:val>
                                            <p:strVal val="#ppt_h"/>
                                          </p:val>
                                        </p:tav>
                                      </p:tavLst>
                                    </p:anim>
                                    <p:animEffect transition="in" filter="fade">
                                      <p:cBhvr>
                                        <p:cTn id="322" dur="250"/>
                                        <p:tgtEl>
                                          <p:spTgt spid="200"/>
                                        </p:tgtEl>
                                      </p:cBhvr>
                                    </p:animEffect>
                                  </p:childTnLst>
                                </p:cTn>
                              </p:par>
                              <p:par>
                                <p:cTn id="323" presetID="53" presetClass="entr" presetSubtype="16" fill="hold" grpId="0" nodeType="withEffect">
                                  <p:stCondLst>
                                    <p:cond delay="6500"/>
                                  </p:stCondLst>
                                  <p:childTnLst>
                                    <p:set>
                                      <p:cBhvr>
                                        <p:cTn id="324" dur="1" fill="hold">
                                          <p:stCondLst>
                                            <p:cond delay="0"/>
                                          </p:stCondLst>
                                        </p:cTn>
                                        <p:tgtEl>
                                          <p:spTgt spid="203"/>
                                        </p:tgtEl>
                                        <p:attrNameLst>
                                          <p:attrName>style.visibility</p:attrName>
                                        </p:attrNameLst>
                                      </p:cBhvr>
                                      <p:to>
                                        <p:strVal val="visible"/>
                                      </p:to>
                                    </p:set>
                                    <p:anim calcmode="lin" valueType="num">
                                      <p:cBhvr>
                                        <p:cTn id="325" dur="250" fill="hold"/>
                                        <p:tgtEl>
                                          <p:spTgt spid="203"/>
                                        </p:tgtEl>
                                        <p:attrNameLst>
                                          <p:attrName>ppt_w</p:attrName>
                                        </p:attrNameLst>
                                      </p:cBhvr>
                                      <p:tavLst>
                                        <p:tav tm="0">
                                          <p:val>
                                            <p:fltVal val="0"/>
                                          </p:val>
                                        </p:tav>
                                        <p:tav tm="100000">
                                          <p:val>
                                            <p:strVal val="#ppt_w"/>
                                          </p:val>
                                        </p:tav>
                                      </p:tavLst>
                                    </p:anim>
                                    <p:anim calcmode="lin" valueType="num">
                                      <p:cBhvr>
                                        <p:cTn id="326" dur="250" fill="hold"/>
                                        <p:tgtEl>
                                          <p:spTgt spid="203"/>
                                        </p:tgtEl>
                                        <p:attrNameLst>
                                          <p:attrName>ppt_h</p:attrName>
                                        </p:attrNameLst>
                                      </p:cBhvr>
                                      <p:tavLst>
                                        <p:tav tm="0">
                                          <p:val>
                                            <p:fltVal val="0"/>
                                          </p:val>
                                        </p:tav>
                                        <p:tav tm="100000">
                                          <p:val>
                                            <p:strVal val="#ppt_h"/>
                                          </p:val>
                                        </p:tav>
                                      </p:tavLst>
                                    </p:anim>
                                    <p:animEffect transition="in" filter="fade">
                                      <p:cBhvr>
                                        <p:cTn id="327" dur="250"/>
                                        <p:tgtEl>
                                          <p:spTgt spid="203"/>
                                        </p:tgtEl>
                                      </p:cBhvr>
                                    </p:animEffect>
                                  </p:childTnLst>
                                </p:cTn>
                              </p:par>
                              <p:par>
                                <p:cTn id="328" presetID="53" presetClass="entr" presetSubtype="16" fill="hold" grpId="0" nodeType="withEffect">
                                  <p:stCondLst>
                                    <p:cond delay="7500"/>
                                  </p:stCondLst>
                                  <p:childTnLst>
                                    <p:set>
                                      <p:cBhvr>
                                        <p:cTn id="329" dur="1" fill="hold">
                                          <p:stCondLst>
                                            <p:cond delay="0"/>
                                          </p:stCondLst>
                                        </p:cTn>
                                        <p:tgtEl>
                                          <p:spTgt spid="217"/>
                                        </p:tgtEl>
                                        <p:attrNameLst>
                                          <p:attrName>style.visibility</p:attrName>
                                        </p:attrNameLst>
                                      </p:cBhvr>
                                      <p:to>
                                        <p:strVal val="visible"/>
                                      </p:to>
                                    </p:set>
                                    <p:anim calcmode="lin" valueType="num">
                                      <p:cBhvr>
                                        <p:cTn id="330" dur="250" fill="hold"/>
                                        <p:tgtEl>
                                          <p:spTgt spid="217"/>
                                        </p:tgtEl>
                                        <p:attrNameLst>
                                          <p:attrName>ppt_w</p:attrName>
                                        </p:attrNameLst>
                                      </p:cBhvr>
                                      <p:tavLst>
                                        <p:tav tm="0">
                                          <p:val>
                                            <p:fltVal val="0"/>
                                          </p:val>
                                        </p:tav>
                                        <p:tav tm="100000">
                                          <p:val>
                                            <p:strVal val="#ppt_w"/>
                                          </p:val>
                                        </p:tav>
                                      </p:tavLst>
                                    </p:anim>
                                    <p:anim calcmode="lin" valueType="num">
                                      <p:cBhvr>
                                        <p:cTn id="331" dur="250" fill="hold"/>
                                        <p:tgtEl>
                                          <p:spTgt spid="217"/>
                                        </p:tgtEl>
                                        <p:attrNameLst>
                                          <p:attrName>ppt_h</p:attrName>
                                        </p:attrNameLst>
                                      </p:cBhvr>
                                      <p:tavLst>
                                        <p:tav tm="0">
                                          <p:val>
                                            <p:fltVal val="0"/>
                                          </p:val>
                                        </p:tav>
                                        <p:tav tm="100000">
                                          <p:val>
                                            <p:strVal val="#ppt_h"/>
                                          </p:val>
                                        </p:tav>
                                      </p:tavLst>
                                    </p:anim>
                                    <p:animEffect transition="in" filter="fade">
                                      <p:cBhvr>
                                        <p:cTn id="332" dur="250"/>
                                        <p:tgtEl>
                                          <p:spTgt spid="217"/>
                                        </p:tgtEl>
                                      </p:cBhvr>
                                    </p:animEffect>
                                  </p:childTnLst>
                                </p:cTn>
                              </p:par>
                              <p:par>
                                <p:cTn id="333" presetID="53" presetClass="entr" presetSubtype="16" fill="hold" nodeType="withEffect">
                                  <p:stCondLst>
                                    <p:cond delay="8000"/>
                                  </p:stCondLst>
                                  <p:childTnLst>
                                    <p:set>
                                      <p:cBhvr>
                                        <p:cTn id="334" dur="1" fill="hold">
                                          <p:stCondLst>
                                            <p:cond delay="0"/>
                                          </p:stCondLst>
                                        </p:cTn>
                                        <p:tgtEl>
                                          <p:spTgt spid="30"/>
                                        </p:tgtEl>
                                        <p:attrNameLst>
                                          <p:attrName>style.visibility</p:attrName>
                                        </p:attrNameLst>
                                      </p:cBhvr>
                                      <p:to>
                                        <p:strVal val="visible"/>
                                      </p:to>
                                    </p:set>
                                    <p:anim calcmode="lin" valueType="num">
                                      <p:cBhvr>
                                        <p:cTn id="335" dur="250" fill="hold"/>
                                        <p:tgtEl>
                                          <p:spTgt spid="30"/>
                                        </p:tgtEl>
                                        <p:attrNameLst>
                                          <p:attrName>ppt_w</p:attrName>
                                        </p:attrNameLst>
                                      </p:cBhvr>
                                      <p:tavLst>
                                        <p:tav tm="0">
                                          <p:val>
                                            <p:fltVal val="0"/>
                                          </p:val>
                                        </p:tav>
                                        <p:tav tm="100000">
                                          <p:val>
                                            <p:strVal val="#ppt_w"/>
                                          </p:val>
                                        </p:tav>
                                      </p:tavLst>
                                    </p:anim>
                                    <p:anim calcmode="lin" valueType="num">
                                      <p:cBhvr>
                                        <p:cTn id="336" dur="250" fill="hold"/>
                                        <p:tgtEl>
                                          <p:spTgt spid="30"/>
                                        </p:tgtEl>
                                        <p:attrNameLst>
                                          <p:attrName>ppt_h</p:attrName>
                                        </p:attrNameLst>
                                      </p:cBhvr>
                                      <p:tavLst>
                                        <p:tav tm="0">
                                          <p:val>
                                            <p:fltVal val="0"/>
                                          </p:val>
                                        </p:tav>
                                        <p:tav tm="100000">
                                          <p:val>
                                            <p:strVal val="#ppt_h"/>
                                          </p:val>
                                        </p:tav>
                                      </p:tavLst>
                                    </p:anim>
                                    <p:animEffect transition="in" filter="fade">
                                      <p:cBhvr>
                                        <p:cTn id="337" dur="250"/>
                                        <p:tgtEl>
                                          <p:spTgt spid="30"/>
                                        </p:tgtEl>
                                      </p:cBhvr>
                                    </p:animEffect>
                                  </p:childTnLst>
                                </p:cTn>
                              </p:par>
                              <p:par>
                                <p:cTn id="338" presetID="53" presetClass="entr" presetSubtype="16" fill="hold" nodeType="withEffect">
                                  <p:stCondLst>
                                    <p:cond delay="9500"/>
                                  </p:stCondLst>
                                  <p:childTnLst>
                                    <p:set>
                                      <p:cBhvr>
                                        <p:cTn id="339" dur="1" fill="hold">
                                          <p:stCondLst>
                                            <p:cond delay="0"/>
                                          </p:stCondLst>
                                        </p:cTn>
                                        <p:tgtEl>
                                          <p:spTgt spid="218"/>
                                        </p:tgtEl>
                                        <p:attrNameLst>
                                          <p:attrName>style.visibility</p:attrName>
                                        </p:attrNameLst>
                                      </p:cBhvr>
                                      <p:to>
                                        <p:strVal val="visible"/>
                                      </p:to>
                                    </p:set>
                                    <p:anim calcmode="lin" valueType="num">
                                      <p:cBhvr>
                                        <p:cTn id="340" dur="250" fill="hold"/>
                                        <p:tgtEl>
                                          <p:spTgt spid="218"/>
                                        </p:tgtEl>
                                        <p:attrNameLst>
                                          <p:attrName>ppt_w</p:attrName>
                                        </p:attrNameLst>
                                      </p:cBhvr>
                                      <p:tavLst>
                                        <p:tav tm="0">
                                          <p:val>
                                            <p:fltVal val="0"/>
                                          </p:val>
                                        </p:tav>
                                        <p:tav tm="100000">
                                          <p:val>
                                            <p:strVal val="#ppt_w"/>
                                          </p:val>
                                        </p:tav>
                                      </p:tavLst>
                                    </p:anim>
                                    <p:anim calcmode="lin" valueType="num">
                                      <p:cBhvr>
                                        <p:cTn id="341" dur="250" fill="hold"/>
                                        <p:tgtEl>
                                          <p:spTgt spid="218"/>
                                        </p:tgtEl>
                                        <p:attrNameLst>
                                          <p:attrName>ppt_h</p:attrName>
                                        </p:attrNameLst>
                                      </p:cBhvr>
                                      <p:tavLst>
                                        <p:tav tm="0">
                                          <p:val>
                                            <p:fltVal val="0"/>
                                          </p:val>
                                        </p:tav>
                                        <p:tav tm="100000">
                                          <p:val>
                                            <p:strVal val="#ppt_h"/>
                                          </p:val>
                                        </p:tav>
                                      </p:tavLst>
                                    </p:anim>
                                    <p:animEffect transition="in" filter="fade">
                                      <p:cBhvr>
                                        <p:cTn id="342" dur="250"/>
                                        <p:tgtEl>
                                          <p:spTgt spid="218"/>
                                        </p:tgtEl>
                                      </p:cBhvr>
                                    </p:animEffect>
                                  </p:childTnLst>
                                </p:cTn>
                              </p:par>
                              <p:par>
                                <p:cTn id="343" presetID="53" presetClass="entr" presetSubtype="16" fill="hold" nodeType="withEffect">
                                  <p:stCondLst>
                                    <p:cond delay="21000"/>
                                  </p:stCondLst>
                                  <p:childTnLst>
                                    <p:set>
                                      <p:cBhvr>
                                        <p:cTn id="344" dur="1" fill="hold">
                                          <p:stCondLst>
                                            <p:cond delay="0"/>
                                          </p:stCondLst>
                                        </p:cTn>
                                        <p:tgtEl>
                                          <p:spTgt spid="219"/>
                                        </p:tgtEl>
                                        <p:attrNameLst>
                                          <p:attrName>style.visibility</p:attrName>
                                        </p:attrNameLst>
                                      </p:cBhvr>
                                      <p:to>
                                        <p:strVal val="visible"/>
                                      </p:to>
                                    </p:set>
                                    <p:anim calcmode="lin" valueType="num">
                                      <p:cBhvr>
                                        <p:cTn id="345" dur="250" fill="hold"/>
                                        <p:tgtEl>
                                          <p:spTgt spid="219"/>
                                        </p:tgtEl>
                                        <p:attrNameLst>
                                          <p:attrName>ppt_w</p:attrName>
                                        </p:attrNameLst>
                                      </p:cBhvr>
                                      <p:tavLst>
                                        <p:tav tm="0">
                                          <p:val>
                                            <p:fltVal val="0"/>
                                          </p:val>
                                        </p:tav>
                                        <p:tav tm="100000">
                                          <p:val>
                                            <p:strVal val="#ppt_w"/>
                                          </p:val>
                                        </p:tav>
                                      </p:tavLst>
                                    </p:anim>
                                    <p:anim calcmode="lin" valueType="num">
                                      <p:cBhvr>
                                        <p:cTn id="346" dur="250" fill="hold"/>
                                        <p:tgtEl>
                                          <p:spTgt spid="219"/>
                                        </p:tgtEl>
                                        <p:attrNameLst>
                                          <p:attrName>ppt_h</p:attrName>
                                        </p:attrNameLst>
                                      </p:cBhvr>
                                      <p:tavLst>
                                        <p:tav tm="0">
                                          <p:val>
                                            <p:fltVal val="0"/>
                                          </p:val>
                                        </p:tav>
                                        <p:tav tm="100000">
                                          <p:val>
                                            <p:strVal val="#ppt_h"/>
                                          </p:val>
                                        </p:tav>
                                      </p:tavLst>
                                    </p:anim>
                                    <p:animEffect transition="in" filter="fade">
                                      <p:cBhvr>
                                        <p:cTn id="347" dur="250"/>
                                        <p:tgtEl>
                                          <p:spTgt spid="219"/>
                                        </p:tgtEl>
                                      </p:cBhvr>
                                    </p:animEffect>
                                  </p:childTnLst>
                                </p:cTn>
                              </p:par>
                              <p:par>
                                <p:cTn id="348" presetID="53" presetClass="entr" presetSubtype="16" fill="hold" nodeType="withEffect">
                                  <p:stCondLst>
                                    <p:cond delay="22500"/>
                                  </p:stCondLst>
                                  <p:childTnLst>
                                    <p:set>
                                      <p:cBhvr>
                                        <p:cTn id="349" dur="1" fill="hold">
                                          <p:stCondLst>
                                            <p:cond delay="0"/>
                                          </p:stCondLst>
                                        </p:cTn>
                                        <p:tgtEl>
                                          <p:spTgt spid="225"/>
                                        </p:tgtEl>
                                        <p:attrNameLst>
                                          <p:attrName>style.visibility</p:attrName>
                                        </p:attrNameLst>
                                      </p:cBhvr>
                                      <p:to>
                                        <p:strVal val="visible"/>
                                      </p:to>
                                    </p:set>
                                    <p:anim calcmode="lin" valueType="num">
                                      <p:cBhvr>
                                        <p:cTn id="350" dur="250" fill="hold"/>
                                        <p:tgtEl>
                                          <p:spTgt spid="225"/>
                                        </p:tgtEl>
                                        <p:attrNameLst>
                                          <p:attrName>ppt_w</p:attrName>
                                        </p:attrNameLst>
                                      </p:cBhvr>
                                      <p:tavLst>
                                        <p:tav tm="0">
                                          <p:val>
                                            <p:fltVal val="0"/>
                                          </p:val>
                                        </p:tav>
                                        <p:tav tm="100000">
                                          <p:val>
                                            <p:strVal val="#ppt_w"/>
                                          </p:val>
                                        </p:tav>
                                      </p:tavLst>
                                    </p:anim>
                                    <p:anim calcmode="lin" valueType="num">
                                      <p:cBhvr>
                                        <p:cTn id="351" dur="250" fill="hold"/>
                                        <p:tgtEl>
                                          <p:spTgt spid="225"/>
                                        </p:tgtEl>
                                        <p:attrNameLst>
                                          <p:attrName>ppt_h</p:attrName>
                                        </p:attrNameLst>
                                      </p:cBhvr>
                                      <p:tavLst>
                                        <p:tav tm="0">
                                          <p:val>
                                            <p:fltVal val="0"/>
                                          </p:val>
                                        </p:tav>
                                        <p:tav tm="100000">
                                          <p:val>
                                            <p:strVal val="#ppt_h"/>
                                          </p:val>
                                        </p:tav>
                                      </p:tavLst>
                                    </p:anim>
                                    <p:animEffect transition="in" filter="fade">
                                      <p:cBhvr>
                                        <p:cTn id="352" dur="250"/>
                                        <p:tgtEl>
                                          <p:spTgt spid="225"/>
                                        </p:tgtEl>
                                      </p:cBhvr>
                                    </p:animEffect>
                                  </p:childTnLst>
                                </p:cTn>
                              </p:par>
                              <p:par>
                                <p:cTn id="353" presetID="53" presetClass="entr" presetSubtype="16" fill="hold" nodeType="withEffect">
                                  <p:stCondLst>
                                    <p:cond delay="11000"/>
                                  </p:stCondLst>
                                  <p:childTnLst>
                                    <p:set>
                                      <p:cBhvr>
                                        <p:cTn id="354" dur="1" fill="hold">
                                          <p:stCondLst>
                                            <p:cond delay="0"/>
                                          </p:stCondLst>
                                        </p:cTn>
                                        <p:tgtEl>
                                          <p:spTgt spid="226"/>
                                        </p:tgtEl>
                                        <p:attrNameLst>
                                          <p:attrName>style.visibility</p:attrName>
                                        </p:attrNameLst>
                                      </p:cBhvr>
                                      <p:to>
                                        <p:strVal val="visible"/>
                                      </p:to>
                                    </p:set>
                                    <p:anim calcmode="lin" valueType="num">
                                      <p:cBhvr>
                                        <p:cTn id="355" dur="250" fill="hold"/>
                                        <p:tgtEl>
                                          <p:spTgt spid="226"/>
                                        </p:tgtEl>
                                        <p:attrNameLst>
                                          <p:attrName>ppt_w</p:attrName>
                                        </p:attrNameLst>
                                      </p:cBhvr>
                                      <p:tavLst>
                                        <p:tav tm="0">
                                          <p:val>
                                            <p:fltVal val="0"/>
                                          </p:val>
                                        </p:tav>
                                        <p:tav tm="100000">
                                          <p:val>
                                            <p:strVal val="#ppt_w"/>
                                          </p:val>
                                        </p:tav>
                                      </p:tavLst>
                                    </p:anim>
                                    <p:anim calcmode="lin" valueType="num">
                                      <p:cBhvr>
                                        <p:cTn id="356" dur="250" fill="hold"/>
                                        <p:tgtEl>
                                          <p:spTgt spid="226"/>
                                        </p:tgtEl>
                                        <p:attrNameLst>
                                          <p:attrName>ppt_h</p:attrName>
                                        </p:attrNameLst>
                                      </p:cBhvr>
                                      <p:tavLst>
                                        <p:tav tm="0">
                                          <p:val>
                                            <p:fltVal val="0"/>
                                          </p:val>
                                        </p:tav>
                                        <p:tav tm="100000">
                                          <p:val>
                                            <p:strVal val="#ppt_h"/>
                                          </p:val>
                                        </p:tav>
                                      </p:tavLst>
                                    </p:anim>
                                    <p:animEffect transition="in" filter="fade">
                                      <p:cBhvr>
                                        <p:cTn id="357" dur="250"/>
                                        <p:tgtEl>
                                          <p:spTgt spid="226"/>
                                        </p:tgtEl>
                                      </p:cBhvr>
                                    </p:animEffect>
                                  </p:childTnLst>
                                </p:cTn>
                              </p:par>
                              <p:par>
                                <p:cTn id="358" presetID="53" presetClass="entr" presetSubtype="16" fill="hold" nodeType="withEffect">
                                  <p:stCondLst>
                                    <p:cond delay="27000"/>
                                  </p:stCondLst>
                                  <p:childTnLst>
                                    <p:set>
                                      <p:cBhvr>
                                        <p:cTn id="359" dur="1" fill="hold">
                                          <p:stCondLst>
                                            <p:cond delay="0"/>
                                          </p:stCondLst>
                                        </p:cTn>
                                        <p:tgtEl>
                                          <p:spTgt spid="227"/>
                                        </p:tgtEl>
                                        <p:attrNameLst>
                                          <p:attrName>style.visibility</p:attrName>
                                        </p:attrNameLst>
                                      </p:cBhvr>
                                      <p:to>
                                        <p:strVal val="visible"/>
                                      </p:to>
                                    </p:set>
                                    <p:anim calcmode="lin" valueType="num">
                                      <p:cBhvr>
                                        <p:cTn id="360" dur="250" fill="hold"/>
                                        <p:tgtEl>
                                          <p:spTgt spid="227"/>
                                        </p:tgtEl>
                                        <p:attrNameLst>
                                          <p:attrName>ppt_w</p:attrName>
                                        </p:attrNameLst>
                                      </p:cBhvr>
                                      <p:tavLst>
                                        <p:tav tm="0">
                                          <p:val>
                                            <p:fltVal val="0"/>
                                          </p:val>
                                        </p:tav>
                                        <p:tav tm="100000">
                                          <p:val>
                                            <p:strVal val="#ppt_w"/>
                                          </p:val>
                                        </p:tav>
                                      </p:tavLst>
                                    </p:anim>
                                    <p:anim calcmode="lin" valueType="num">
                                      <p:cBhvr>
                                        <p:cTn id="361" dur="250" fill="hold"/>
                                        <p:tgtEl>
                                          <p:spTgt spid="227"/>
                                        </p:tgtEl>
                                        <p:attrNameLst>
                                          <p:attrName>ppt_h</p:attrName>
                                        </p:attrNameLst>
                                      </p:cBhvr>
                                      <p:tavLst>
                                        <p:tav tm="0">
                                          <p:val>
                                            <p:fltVal val="0"/>
                                          </p:val>
                                        </p:tav>
                                        <p:tav tm="100000">
                                          <p:val>
                                            <p:strVal val="#ppt_h"/>
                                          </p:val>
                                        </p:tav>
                                      </p:tavLst>
                                    </p:anim>
                                    <p:animEffect transition="in" filter="fade">
                                      <p:cBhvr>
                                        <p:cTn id="362" dur="250"/>
                                        <p:tgtEl>
                                          <p:spTgt spid="227"/>
                                        </p:tgtEl>
                                      </p:cBhvr>
                                    </p:animEffect>
                                  </p:childTnLst>
                                </p:cTn>
                              </p:par>
                              <p:par>
                                <p:cTn id="363" presetID="53" presetClass="entr" presetSubtype="16" fill="hold" nodeType="withEffect">
                                  <p:stCondLst>
                                    <p:cond delay="14000"/>
                                  </p:stCondLst>
                                  <p:childTnLst>
                                    <p:set>
                                      <p:cBhvr>
                                        <p:cTn id="364" dur="1" fill="hold">
                                          <p:stCondLst>
                                            <p:cond delay="0"/>
                                          </p:stCondLst>
                                        </p:cTn>
                                        <p:tgtEl>
                                          <p:spTgt spid="295"/>
                                        </p:tgtEl>
                                        <p:attrNameLst>
                                          <p:attrName>style.visibility</p:attrName>
                                        </p:attrNameLst>
                                      </p:cBhvr>
                                      <p:to>
                                        <p:strVal val="visible"/>
                                      </p:to>
                                    </p:set>
                                    <p:anim calcmode="lin" valueType="num">
                                      <p:cBhvr>
                                        <p:cTn id="365" dur="250" fill="hold"/>
                                        <p:tgtEl>
                                          <p:spTgt spid="295"/>
                                        </p:tgtEl>
                                        <p:attrNameLst>
                                          <p:attrName>ppt_w</p:attrName>
                                        </p:attrNameLst>
                                      </p:cBhvr>
                                      <p:tavLst>
                                        <p:tav tm="0">
                                          <p:val>
                                            <p:fltVal val="0"/>
                                          </p:val>
                                        </p:tav>
                                        <p:tav tm="100000">
                                          <p:val>
                                            <p:strVal val="#ppt_w"/>
                                          </p:val>
                                        </p:tav>
                                      </p:tavLst>
                                    </p:anim>
                                    <p:anim calcmode="lin" valueType="num">
                                      <p:cBhvr>
                                        <p:cTn id="366" dur="250" fill="hold"/>
                                        <p:tgtEl>
                                          <p:spTgt spid="295"/>
                                        </p:tgtEl>
                                        <p:attrNameLst>
                                          <p:attrName>ppt_h</p:attrName>
                                        </p:attrNameLst>
                                      </p:cBhvr>
                                      <p:tavLst>
                                        <p:tav tm="0">
                                          <p:val>
                                            <p:fltVal val="0"/>
                                          </p:val>
                                        </p:tav>
                                        <p:tav tm="100000">
                                          <p:val>
                                            <p:strVal val="#ppt_h"/>
                                          </p:val>
                                        </p:tav>
                                      </p:tavLst>
                                    </p:anim>
                                    <p:animEffect transition="in" filter="fade">
                                      <p:cBhvr>
                                        <p:cTn id="367" dur="250"/>
                                        <p:tgtEl>
                                          <p:spTgt spid="295"/>
                                        </p:tgtEl>
                                      </p:cBhvr>
                                    </p:animEffect>
                                  </p:childTnLst>
                                </p:cTn>
                              </p:par>
                              <p:par>
                                <p:cTn id="368" presetID="53" presetClass="entr" presetSubtype="16" fill="hold" nodeType="withEffect">
                                  <p:stCondLst>
                                    <p:cond delay="18500"/>
                                  </p:stCondLst>
                                  <p:childTnLst>
                                    <p:set>
                                      <p:cBhvr>
                                        <p:cTn id="369" dur="1" fill="hold">
                                          <p:stCondLst>
                                            <p:cond delay="0"/>
                                          </p:stCondLst>
                                        </p:cTn>
                                        <p:tgtEl>
                                          <p:spTgt spid="298"/>
                                        </p:tgtEl>
                                        <p:attrNameLst>
                                          <p:attrName>style.visibility</p:attrName>
                                        </p:attrNameLst>
                                      </p:cBhvr>
                                      <p:to>
                                        <p:strVal val="visible"/>
                                      </p:to>
                                    </p:set>
                                    <p:anim calcmode="lin" valueType="num">
                                      <p:cBhvr>
                                        <p:cTn id="370" dur="250" fill="hold"/>
                                        <p:tgtEl>
                                          <p:spTgt spid="298"/>
                                        </p:tgtEl>
                                        <p:attrNameLst>
                                          <p:attrName>ppt_w</p:attrName>
                                        </p:attrNameLst>
                                      </p:cBhvr>
                                      <p:tavLst>
                                        <p:tav tm="0">
                                          <p:val>
                                            <p:fltVal val="0"/>
                                          </p:val>
                                        </p:tav>
                                        <p:tav tm="100000">
                                          <p:val>
                                            <p:strVal val="#ppt_w"/>
                                          </p:val>
                                        </p:tav>
                                      </p:tavLst>
                                    </p:anim>
                                    <p:anim calcmode="lin" valueType="num">
                                      <p:cBhvr>
                                        <p:cTn id="371" dur="250" fill="hold"/>
                                        <p:tgtEl>
                                          <p:spTgt spid="298"/>
                                        </p:tgtEl>
                                        <p:attrNameLst>
                                          <p:attrName>ppt_h</p:attrName>
                                        </p:attrNameLst>
                                      </p:cBhvr>
                                      <p:tavLst>
                                        <p:tav tm="0">
                                          <p:val>
                                            <p:fltVal val="0"/>
                                          </p:val>
                                        </p:tav>
                                        <p:tav tm="100000">
                                          <p:val>
                                            <p:strVal val="#ppt_h"/>
                                          </p:val>
                                        </p:tav>
                                      </p:tavLst>
                                    </p:anim>
                                    <p:animEffect transition="in" filter="fade">
                                      <p:cBhvr>
                                        <p:cTn id="372" dur="250"/>
                                        <p:tgtEl>
                                          <p:spTgt spid="298"/>
                                        </p:tgtEl>
                                      </p:cBhvr>
                                    </p:animEffect>
                                  </p:childTnLst>
                                </p:cTn>
                              </p:par>
                              <p:par>
                                <p:cTn id="373" presetID="53" presetClass="entr" presetSubtype="16" fill="hold" nodeType="withEffect">
                                  <p:stCondLst>
                                    <p:cond delay="25500"/>
                                  </p:stCondLst>
                                  <p:childTnLst>
                                    <p:set>
                                      <p:cBhvr>
                                        <p:cTn id="374" dur="1" fill="hold">
                                          <p:stCondLst>
                                            <p:cond delay="0"/>
                                          </p:stCondLst>
                                        </p:cTn>
                                        <p:tgtEl>
                                          <p:spTgt spid="301"/>
                                        </p:tgtEl>
                                        <p:attrNameLst>
                                          <p:attrName>style.visibility</p:attrName>
                                        </p:attrNameLst>
                                      </p:cBhvr>
                                      <p:to>
                                        <p:strVal val="visible"/>
                                      </p:to>
                                    </p:set>
                                    <p:anim calcmode="lin" valueType="num">
                                      <p:cBhvr>
                                        <p:cTn id="375" dur="250" fill="hold"/>
                                        <p:tgtEl>
                                          <p:spTgt spid="301"/>
                                        </p:tgtEl>
                                        <p:attrNameLst>
                                          <p:attrName>ppt_w</p:attrName>
                                        </p:attrNameLst>
                                      </p:cBhvr>
                                      <p:tavLst>
                                        <p:tav tm="0">
                                          <p:val>
                                            <p:fltVal val="0"/>
                                          </p:val>
                                        </p:tav>
                                        <p:tav tm="100000">
                                          <p:val>
                                            <p:strVal val="#ppt_w"/>
                                          </p:val>
                                        </p:tav>
                                      </p:tavLst>
                                    </p:anim>
                                    <p:anim calcmode="lin" valueType="num">
                                      <p:cBhvr>
                                        <p:cTn id="376" dur="250" fill="hold"/>
                                        <p:tgtEl>
                                          <p:spTgt spid="301"/>
                                        </p:tgtEl>
                                        <p:attrNameLst>
                                          <p:attrName>ppt_h</p:attrName>
                                        </p:attrNameLst>
                                      </p:cBhvr>
                                      <p:tavLst>
                                        <p:tav tm="0">
                                          <p:val>
                                            <p:fltVal val="0"/>
                                          </p:val>
                                        </p:tav>
                                        <p:tav tm="100000">
                                          <p:val>
                                            <p:strVal val="#ppt_h"/>
                                          </p:val>
                                        </p:tav>
                                      </p:tavLst>
                                    </p:anim>
                                    <p:animEffect transition="in" filter="fade">
                                      <p:cBhvr>
                                        <p:cTn id="377" dur="250"/>
                                        <p:tgtEl>
                                          <p:spTgt spid="301"/>
                                        </p:tgtEl>
                                      </p:cBhvr>
                                    </p:animEffect>
                                  </p:childTnLst>
                                </p:cTn>
                              </p:par>
                              <p:par>
                                <p:cTn id="378" presetID="53" presetClass="entr" presetSubtype="16" fill="hold" nodeType="withEffect">
                                  <p:stCondLst>
                                    <p:cond delay="30000"/>
                                  </p:stCondLst>
                                  <p:childTnLst>
                                    <p:set>
                                      <p:cBhvr>
                                        <p:cTn id="379" dur="1" fill="hold">
                                          <p:stCondLst>
                                            <p:cond delay="0"/>
                                          </p:stCondLst>
                                        </p:cTn>
                                        <p:tgtEl>
                                          <p:spTgt spid="304"/>
                                        </p:tgtEl>
                                        <p:attrNameLst>
                                          <p:attrName>style.visibility</p:attrName>
                                        </p:attrNameLst>
                                      </p:cBhvr>
                                      <p:to>
                                        <p:strVal val="visible"/>
                                      </p:to>
                                    </p:set>
                                    <p:anim calcmode="lin" valueType="num">
                                      <p:cBhvr>
                                        <p:cTn id="380" dur="250" fill="hold"/>
                                        <p:tgtEl>
                                          <p:spTgt spid="304"/>
                                        </p:tgtEl>
                                        <p:attrNameLst>
                                          <p:attrName>ppt_w</p:attrName>
                                        </p:attrNameLst>
                                      </p:cBhvr>
                                      <p:tavLst>
                                        <p:tav tm="0">
                                          <p:val>
                                            <p:fltVal val="0"/>
                                          </p:val>
                                        </p:tav>
                                        <p:tav tm="100000">
                                          <p:val>
                                            <p:strVal val="#ppt_w"/>
                                          </p:val>
                                        </p:tav>
                                      </p:tavLst>
                                    </p:anim>
                                    <p:anim calcmode="lin" valueType="num">
                                      <p:cBhvr>
                                        <p:cTn id="381" dur="250" fill="hold"/>
                                        <p:tgtEl>
                                          <p:spTgt spid="304"/>
                                        </p:tgtEl>
                                        <p:attrNameLst>
                                          <p:attrName>ppt_h</p:attrName>
                                        </p:attrNameLst>
                                      </p:cBhvr>
                                      <p:tavLst>
                                        <p:tav tm="0">
                                          <p:val>
                                            <p:fltVal val="0"/>
                                          </p:val>
                                        </p:tav>
                                        <p:tav tm="100000">
                                          <p:val>
                                            <p:strVal val="#ppt_h"/>
                                          </p:val>
                                        </p:tav>
                                      </p:tavLst>
                                    </p:anim>
                                    <p:animEffect transition="in" filter="fade">
                                      <p:cBhvr>
                                        <p:cTn id="382" dur="250"/>
                                        <p:tgtEl>
                                          <p:spTgt spid="304"/>
                                        </p:tgtEl>
                                      </p:cBhvr>
                                    </p:animEffect>
                                  </p:childTnLst>
                                </p:cTn>
                              </p:par>
                              <p:par>
                                <p:cTn id="383" presetID="53" presetClass="entr" presetSubtype="16" fill="hold" nodeType="withEffect">
                                  <p:stCondLst>
                                    <p:cond delay="19500"/>
                                  </p:stCondLst>
                                  <p:childTnLst>
                                    <p:set>
                                      <p:cBhvr>
                                        <p:cTn id="384" dur="1" fill="hold">
                                          <p:stCondLst>
                                            <p:cond delay="0"/>
                                          </p:stCondLst>
                                        </p:cTn>
                                        <p:tgtEl>
                                          <p:spTgt spid="307"/>
                                        </p:tgtEl>
                                        <p:attrNameLst>
                                          <p:attrName>style.visibility</p:attrName>
                                        </p:attrNameLst>
                                      </p:cBhvr>
                                      <p:to>
                                        <p:strVal val="visible"/>
                                      </p:to>
                                    </p:set>
                                    <p:anim calcmode="lin" valueType="num">
                                      <p:cBhvr>
                                        <p:cTn id="385" dur="250" fill="hold"/>
                                        <p:tgtEl>
                                          <p:spTgt spid="307"/>
                                        </p:tgtEl>
                                        <p:attrNameLst>
                                          <p:attrName>ppt_w</p:attrName>
                                        </p:attrNameLst>
                                      </p:cBhvr>
                                      <p:tavLst>
                                        <p:tav tm="0">
                                          <p:val>
                                            <p:fltVal val="0"/>
                                          </p:val>
                                        </p:tav>
                                        <p:tav tm="100000">
                                          <p:val>
                                            <p:strVal val="#ppt_w"/>
                                          </p:val>
                                        </p:tav>
                                      </p:tavLst>
                                    </p:anim>
                                    <p:anim calcmode="lin" valueType="num">
                                      <p:cBhvr>
                                        <p:cTn id="386" dur="250" fill="hold"/>
                                        <p:tgtEl>
                                          <p:spTgt spid="307"/>
                                        </p:tgtEl>
                                        <p:attrNameLst>
                                          <p:attrName>ppt_h</p:attrName>
                                        </p:attrNameLst>
                                      </p:cBhvr>
                                      <p:tavLst>
                                        <p:tav tm="0">
                                          <p:val>
                                            <p:fltVal val="0"/>
                                          </p:val>
                                        </p:tav>
                                        <p:tav tm="100000">
                                          <p:val>
                                            <p:strVal val="#ppt_h"/>
                                          </p:val>
                                        </p:tav>
                                      </p:tavLst>
                                    </p:anim>
                                    <p:animEffect transition="in" filter="fade">
                                      <p:cBhvr>
                                        <p:cTn id="387" dur="250"/>
                                        <p:tgtEl>
                                          <p:spTgt spid="307"/>
                                        </p:tgtEl>
                                      </p:cBhvr>
                                    </p:animEffect>
                                  </p:childTnLst>
                                </p:cTn>
                              </p:par>
                              <p:par>
                                <p:cTn id="388" presetID="53" presetClass="entr" presetSubtype="16" fill="hold" nodeType="withEffect">
                                  <p:stCondLst>
                                    <p:cond delay="31000"/>
                                  </p:stCondLst>
                                  <p:childTnLst>
                                    <p:set>
                                      <p:cBhvr>
                                        <p:cTn id="389" dur="1" fill="hold">
                                          <p:stCondLst>
                                            <p:cond delay="0"/>
                                          </p:stCondLst>
                                        </p:cTn>
                                        <p:tgtEl>
                                          <p:spTgt spid="312"/>
                                        </p:tgtEl>
                                        <p:attrNameLst>
                                          <p:attrName>style.visibility</p:attrName>
                                        </p:attrNameLst>
                                      </p:cBhvr>
                                      <p:to>
                                        <p:strVal val="visible"/>
                                      </p:to>
                                    </p:set>
                                    <p:anim calcmode="lin" valueType="num">
                                      <p:cBhvr>
                                        <p:cTn id="390" dur="250" fill="hold"/>
                                        <p:tgtEl>
                                          <p:spTgt spid="312"/>
                                        </p:tgtEl>
                                        <p:attrNameLst>
                                          <p:attrName>ppt_w</p:attrName>
                                        </p:attrNameLst>
                                      </p:cBhvr>
                                      <p:tavLst>
                                        <p:tav tm="0">
                                          <p:val>
                                            <p:fltVal val="0"/>
                                          </p:val>
                                        </p:tav>
                                        <p:tav tm="100000">
                                          <p:val>
                                            <p:strVal val="#ppt_w"/>
                                          </p:val>
                                        </p:tav>
                                      </p:tavLst>
                                    </p:anim>
                                    <p:anim calcmode="lin" valueType="num">
                                      <p:cBhvr>
                                        <p:cTn id="391" dur="250" fill="hold"/>
                                        <p:tgtEl>
                                          <p:spTgt spid="312"/>
                                        </p:tgtEl>
                                        <p:attrNameLst>
                                          <p:attrName>ppt_h</p:attrName>
                                        </p:attrNameLst>
                                      </p:cBhvr>
                                      <p:tavLst>
                                        <p:tav tm="0">
                                          <p:val>
                                            <p:fltVal val="0"/>
                                          </p:val>
                                        </p:tav>
                                        <p:tav tm="100000">
                                          <p:val>
                                            <p:strVal val="#ppt_h"/>
                                          </p:val>
                                        </p:tav>
                                      </p:tavLst>
                                    </p:anim>
                                    <p:animEffect transition="in" filter="fade">
                                      <p:cBhvr>
                                        <p:cTn id="392" dur="250"/>
                                        <p:tgtEl>
                                          <p:spTgt spid="312"/>
                                        </p:tgtEl>
                                      </p:cBhvr>
                                    </p:animEffect>
                                  </p:childTnLst>
                                </p:cTn>
                              </p:par>
                              <p:par>
                                <p:cTn id="393" presetID="53" presetClass="entr" presetSubtype="16" fill="hold" nodeType="withEffect">
                                  <p:stCondLst>
                                    <p:cond delay="32000"/>
                                  </p:stCondLst>
                                  <p:childTnLst>
                                    <p:set>
                                      <p:cBhvr>
                                        <p:cTn id="394" dur="1" fill="hold">
                                          <p:stCondLst>
                                            <p:cond delay="0"/>
                                          </p:stCondLst>
                                        </p:cTn>
                                        <p:tgtEl>
                                          <p:spTgt spid="317"/>
                                        </p:tgtEl>
                                        <p:attrNameLst>
                                          <p:attrName>style.visibility</p:attrName>
                                        </p:attrNameLst>
                                      </p:cBhvr>
                                      <p:to>
                                        <p:strVal val="visible"/>
                                      </p:to>
                                    </p:set>
                                    <p:anim calcmode="lin" valueType="num">
                                      <p:cBhvr>
                                        <p:cTn id="395" dur="250" fill="hold"/>
                                        <p:tgtEl>
                                          <p:spTgt spid="317"/>
                                        </p:tgtEl>
                                        <p:attrNameLst>
                                          <p:attrName>ppt_w</p:attrName>
                                        </p:attrNameLst>
                                      </p:cBhvr>
                                      <p:tavLst>
                                        <p:tav tm="0">
                                          <p:val>
                                            <p:fltVal val="0"/>
                                          </p:val>
                                        </p:tav>
                                        <p:tav tm="100000">
                                          <p:val>
                                            <p:strVal val="#ppt_w"/>
                                          </p:val>
                                        </p:tav>
                                      </p:tavLst>
                                    </p:anim>
                                    <p:anim calcmode="lin" valueType="num">
                                      <p:cBhvr>
                                        <p:cTn id="396" dur="250" fill="hold"/>
                                        <p:tgtEl>
                                          <p:spTgt spid="317"/>
                                        </p:tgtEl>
                                        <p:attrNameLst>
                                          <p:attrName>ppt_h</p:attrName>
                                        </p:attrNameLst>
                                      </p:cBhvr>
                                      <p:tavLst>
                                        <p:tav tm="0">
                                          <p:val>
                                            <p:fltVal val="0"/>
                                          </p:val>
                                        </p:tav>
                                        <p:tav tm="100000">
                                          <p:val>
                                            <p:strVal val="#ppt_h"/>
                                          </p:val>
                                        </p:tav>
                                      </p:tavLst>
                                    </p:anim>
                                    <p:animEffect transition="in" filter="fade">
                                      <p:cBhvr>
                                        <p:cTn id="397" dur="250"/>
                                        <p:tgtEl>
                                          <p:spTgt spid="317"/>
                                        </p:tgtEl>
                                      </p:cBhvr>
                                    </p:animEffect>
                                  </p:childTnLst>
                                </p:cTn>
                              </p:par>
                              <p:par>
                                <p:cTn id="398" presetID="53" presetClass="entr" presetSubtype="16" fill="hold" nodeType="withEffect">
                                  <p:stCondLst>
                                    <p:cond delay="8500"/>
                                  </p:stCondLst>
                                  <p:childTnLst>
                                    <p:set>
                                      <p:cBhvr>
                                        <p:cTn id="399" dur="1" fill="hold">
                                          <p:stCondLst>
                                            <p:cond delay="0"/>
                                          </p:stCondLst>
                                        </p:cTn>
                                        <p:tgtEl>
                                          <p:spTgt spid="58"/>
                                        </p:tgtEl>
                                        <p:attrNameLst>
                                          <p:attrName>style.visibility</p:attrName>
                                        </p:attrNameLst>
                                      </p:cBhvr>
                                      <p:to>
                                        <p:strVal val="visible"/>
                                      </p:to>
                                    </p:set>
                                    <p:anim calcmode="lin" valueType="num">
                                      <p:cBhvr>
                                        <p:cTn id="400" dur="250" fill="hold"/>
                                        <p:tgtEl>
                                          <p:spTgt spid="58"/>
                                        </p:tgtEl>
                                        <p:attrNameLst>
                                          <p:attrName>ppt_w</p:attrName>
                                        </p:attrNameLst>
                                      </p:cBhvr>
                                      <p:tavLst>
                                        <p:tav tm="0">
                                          <p:val>
                                            <p:fltVal val="0"/>
                                          </p:val>
                                        </p:tav>
                                        <p:tav tm="100000">
                                          <p:val>
                                            <p:strVal val="#ppt_w"/>
                                          </p:val>
                                        </p:tav>
                                      </p:tavLst>
                                    </p:anim>
                                    <p:anim calcmode="lin" valueType="num">
                                      <p:cBhvr>
                                        <p:cTn id="401" dur="250" fill="hold"/>
                                        <p:tgtEl>
                                          <p:spTgt spid="58"/>
                                        </p:tgtEl>
                                        <p:attrNameLst>
                                          <p:attrName>ppt_h</p:attrName>
                                        </p:attrNameLst>
                                      </p:cBhvr>
                                      <p:tavLst>
                                        <p:tav tm="0">
                                          <p:val>
                                            <p:fltVal val="0"/>
                                          </p:val>
                                        </p:tav>
                                        <p:tav tm="100000">
                                          <p:val>
                                            <p:strVal val="#ppt_h"/>
                                          </p:val>
                                        </p:tav>
                                      </p:tavLst>
                                    </p:anim>
                                    <p:animEffect transition="in" filter="fade">
                                      <p:cBhvr>
                                        <p:cTn id="402" dur="250"/>
                                        <p:tgtEl>
                                          <p:spTgt spid="58"/>
                                        </p:tgtEl>
                                      </p:cBhvr>
                                    </p:animEffect>
                                  </p:childTnLst>
                                </p:cTn>
                              </p:par>
                              <p:par>
                                <p:cTn id="403" presetID="53" presetClass="entr" presetSubtype="16" fill="hold" nodeType="withEffect">
                                  <p:stCondLst>
                                    <p:cond delay="20000"/>
                                  </p:stCondLst>
                                  <p:childTnLst>
                                    <p:set>
                                      <p:cBhvr>
                                        <p:cTn id="404" dur="1" fill="hold">
                                          <p:stCondLst>
                                            <p:cond delay="0"/>
                                          </p:stCondLst>
                                        </p:cTn>
                                        <p:tgtEl>
                                          <p:spTgt spid="60"/>
                                        </p:tgtEl>
                                        <p:attrNameLst>
                                          <p:attrName>style.visibility</p:attrName>
                                        </p:attrNameLst>
                                      </p:cBhvr>
                                      <p:to>
                                        <p:strVal val="visible"/>
                                      </p:to>
                                    </p:set>
                                    <p:anim calcmode="lin" valueType="num">
                                      <p:cBhvr>
                                        <p:cTn id="405" dur="250" fill="hold"/>
                                        <p:tgtEl>
                                          <p:spTgt spid="60"/>
                                        </p:tgtEl>
                                        <p:attrNameLst>
                                          <p:attrName>ppt_w</p:attrName>
                                        </p:attrNameLst>
                                      </p:cBhvr>
                                      <p:tavLst>
                                        <p:tav tm="0">
                                          <p:val>
                                            <p:fltVal val="0"/>
                                          </p:val>
                                        </p:tav>
                                        <p:tav tm="100000">
                                          <p:val>
                                            <p:strVal val="#ppt_w"/>
                                          </p:val>
                                        </p:tav>
                                      </p:tavLst>
                                    </p:anim>
                                    <p:anim calcmode="lin" valueType="num">
                                      <p:cBhvr>
                                        <p:cTn id="406" dur="250" fill="hold"/>
                                        <p:tgtEl>
                                          <p:spTgt spid="60"/>
                                        </p:tgtEl>
                                        <p:attrNameLst>
                                          <p:attrName>ppt_h</p:attrName>
                                        </p:attrNameLst>
                                      </p:cBhvr>
                                      <p:tavLst>
                                        <p:tav tm="0">
                                          <p:val>
                                            <p:fltVal val="0"/>
                                          </p:val>
                                        </p:tav>
                                        <p:tav tm="100000">
                                          <p:val>
                                            <p:strVal val="#ppt_h"/>
                                          </p:val>
                                        </p:tav>
                                      </p:tavLst>
                                    </p:anim>
                                    <p:animEffect transition="in" filter="fade">
                                      <p:cBhvr>
                                        <p:cTn id="407" dur="250"/>
                                        <p:tgtEl>
                                          <p:spTgt spid="60"/>
                                        </p:tgtEl>
                                      </p:cBhvr>
                                    </p:animEffect>
                                  </p:childTnLst>
                                </p:cTn>
                              </p:par>
                              <p:par>
                                <p:cTn id="408" presetID="53" presetClass="entr" presetSubtype="16" fill="hold" nodeType="withEffect">
                                  <p:stCondLst>
                                    <p:cond delay="10000"/>
                                  </p:stCondLst>
                                  <p:childTnLst>
                                    <p:set>
                                      <p:cBhvr>
                                        <p:cTn id="409" dur="1" fill="hold">
                                          <p:stCondLst>
                                            <p:cond delay="0"/>
                                          </p:stCondLst>
                                        </p:cTn>
                                        <p:tgtEl>
                                          <p:spTgt spid="62"/>
                                        </p:tgtEl>
                                        <p:attrNameLst>
                                          <p:attrName>style.visibility</p:attrName>
                                        </p:attrNameLst>
                                      </p:cBhvr>
                                      <p:to>
                                        <p:strVal val="visible"/>
                                      </p:to>
                                    </p:set>
                                    <p:anim calcmode="lin" valueType="num">
                                      <p:cBhvr>
                                        <p:cTn id="410" dur="250" fill="hold"/>
                                        <p:tgtEl>
                                          <p:spTgt spid="62"/>
                                        </p:tgtEl>
                                        <p:attrNameLst>
                                          <p:attrName>ppt_w</p:attrName>
                                        </p:attrNameLst>
                                      </p:cBhvr>
                                      <p:tavLst>
                                        <p:tav tm="0">
                                          <p:val>
                                            <p:fltVal val="0"/>
                                          </p:val>
                                        </p:tav>
                                        <p:tav tm="100000">
                                          <p:val>
                                            <p:strVal val="#ppt_w"/>
                                          </p:val>
                                        </p:tav>
                                      </p:tavLst>
                                    </p:anim>
                                    <p:anim calcmode="lin" valueType="num">
                                      <p:cBhvr>
                                        <p:cTn id="411" dur="250" fill="hold"/>
                                        <p:tgtEl>
                                          <p:spTgt spid="62"/>
                                        </p:tgtEl>
                                        <p:attrNameLst>
                                          <p:attrName>ppt_h</p:attrName>
                                        </p:attrNameLst>
                                      </p:cBhvr>
                                      <p:tavLst>
                                        <p:tav tm="0">
                                          <p:val>
                                            <p:fltVal val="0"/>
                                          </p:val>
                                        </p:tav>
                                        <p:tav tm="100000">
                                          <p:val>
                                            <p:strVal val="#ppt_h"/>
                                          </p:val>
                                        </p:tav>
                                      </p:tavLst>
                                    </p:anim>
                                    <p:animEffect transition="in" filter="fade">
                                      <p:cBhvr>
                                        <p:cTn id="412" dur="250"/>
                                        <p:tgtEl>
                                          <p:spTgt spid="62"/>
                                        </p:tgtEl>
                                      </p:cBhvr>
                                    </p:animEffect>
                                  </p:childTnLst>
                                </p:cTn>
                              </p:par>
                              <p:par>
                                <p:cTn id="413" presetID="53" presetClass="entr" presetSubtype="16" fill="hold" nodeType="withEffect">
                                  <p:stCondLst>
                                    <p:cond delay="14500"/>
                                  </p:stCondLst>
                                  <p:childTnLst>
                                    <p:set>
                                      <p:cBhvr>
                                        <p:cTn id="414" dur="1" fill="hold">
                                          <p:stCondLst>
                                            <p:cond delay="0"/>
                                          </p:stCondLst>
                                        </p:cTn>
                                        <p:tgtEl>
                                          <p:spTgt spid="69"/>
                                        </p:tgtEl>
                                        <p:attrNameLst>
                                          <p:attrName>style.visibility</p:attrName>
                                        </p:attrNameLst>
                                      </p:cBhvr>
                                      <p:to>
                                        <p:strVal val="visible"/>
                                      </p:to>
                                    </p:set>
                                    <p:anim calcmode="lin" valueType="num">
                                      <p:cBhvr>
                                        <p:cTn id="415" dur="250" fill="hold"/>
                                        <p:tgtEl>
                                          <p:spTgt spid="69"/>
                                        </p:tgtEl>
                                        <p:attrNameLst>
                                          <p:attrName>ppt_w</p:attrName>
                                        </p:attrNameLst>
                                      </p:cBhvr>
                                      <p:tavLst>
                                        <p:tav tm="0">
                                          <p:val>
                                            <p:fltVal val="0"/>
                                          </p:val>
                                        </p:tav>
                                        <p:tav tm="100000">
                                          <p:val>
                                            <p:strVal val="#ppt_w"/>
                                          </p:val>
                                        </p:tav>
                                      </p:tavLst>
                                    </p:anim>
                                    <p:anim calcmode="lin" valueType="num">
                                      <p:cBhvr>
                                        <p:cTn id="416" dur="250" fill="hold"/>
                                        <p:tgtEl>
                                          <p:spTgt spid="69"/>
                                        </p:tgtEl>
                                        <p:attrNameLst>
                                          <p:attrName>ppt_h</p:attrName>
                                        </p:attrNameLst>
                                      </p:cBhvr>
                                      <p:tavLst>
                                        <p:tav tm="0">
                                          <p:val>
                                            <p:fltVal val="0"/>
                                          </p:val>
                                        </p:tav>
                                        <p:tav tm="100000">
                                          <p:val>
                                            <p:strVal val="#ppt_h"/>
                                          </p:val>
                                        </p:tav>
                                      </p:tavLst>
                                    </p:anim>
                                    <p:animEffect transition="in" filter="fade">
                                      <p:cBhvr>
                                        <p:cTn id="417" dur="250"/>
                                        <p:tgtEl>
                                          <p:spTgt spid="69"/>
                                        </p:tgtEl>
                                      </p:cBhvr>
                                    </p:animEffect>
                                  </p:childTnLst>
                                </p:cTn>
                              </p:par>
                              <p:par>
                                <p:cTn id="418" presetID="53" presetClass="entr" presetSubtype="16" fill="hold" nodeType="withEffect">
                                  <p:stCondLst>
                                    <p:cond delay="21500"/>
                                  </p:stCondLst>
                                  <p:childTnLst>
                                    <p:set>
                                      <p:cBhvr>
                                        <p:cTn id="419" dur="1" fill="hold">
                                          <p:stCondLst>
                                            <p:cond delay="0"/>
                                          </p:stCondLst>
                                        </p:cTn>
                                        <p:tgtEl>
                                          <p:spTgt spid="78"/>
                                        </p:tgtEl>
                                        <p:attrNameLst>
                                          <p:attrName>style.visibility</p:attrName>
                                        </p:attrNameLst>
                                      </p:cBhvr>
                                      <p:to>
                                        <p:strVal val="visible"/>
                                      </p:to>
                                    </p:set>
                                    <p:anim calcmode="lin" valueType="num">
                                      <p:cBhvr>
                                        <p:cTn id="420" dur="250" fill="hold"/>
                                        <p:tgtEl>
                                          <p:spTgt spid="78"/>
                                        </p:tgtEl>
                                        <p:attrNameLst>
                                          <p:attrName>ppt_w</p:attrName>
                                        </p:attrNameLst>
                                      </p:cBhvr>
                                      <p:tavLst>
                                        <p:tav tm="0">
                                          <p:val>
                                            <p:fltVal val="0"/>
                                          </p:val>
                                        </p:tav>
                                        <p:tav tm="100000">
                                          <p:val>
                                            <p:strVal val="#ppt_w"/>
                                          </p:val>
                                        </p:tav>
                                      </p:tavLst>
                                    </p:anim>
                                    <p:anim calcmode="lin" valueType="num">
                                      <p:cBhvr>
                                        <p:cTn id="421" dur="250" fill="hold"/>
                                        <p:tgtEl>
                                          <p:spTgt spid="78"/>
                                        </p:tgtEl>
                                        <p:attrNameLst>
                                          <p:attrName>ppt_h</p:attrName>
                                        </p:attrNameLst>
                                      </p:cBhvr>
                                      <p:tavLst>
                                        <p:tav tm="0">
                                          <p:val>
                                            <p:fltVal val="0"/>
                                          </p:val>
                                        </p:tav>
                                        <p:tav tm="100000">
                                          <p:val>
                                            <p:strVal val="#ppt_h"/>
                                          </p:val>
                                        </p:tav>
                                      </p:tavLst>
                                    </p:anim>
                                    <p:animEffect transition="in" filter="fade">
                                      <p:cBhvr>
                                        <p:cTn id="422" dur="250"/>
                                        <p:tgtEl>
                                          <p:spTgt spid="78"/>
                                        </p:tgtEl>
                                      </p:cBhvr>
                                    </p:animEffect>
                                  </p:childTnLst>
                                </p:cTn>
                              </p:par>
                              <p:par>
                                <p:cTn id="423" presetID="53" presetClass="entr" presetSubtype="16" fill="hold" nodeType="withEffect">
                                  <p:stCondLst>
                                    <p:cond delay="26000"/>
                                  </p:stCondLst>
                                  <p:childTnLst>
                                    <p:set>
                                      <p:cBhvr>
                                        <p:cTn id="424" dur="1" fill="hold">
                                          <p:stCondLst>
                                            <p:cond delay="0"/>
                                          </p:stCondLst>
                                        </p:cTn>
                                        <p:tgtEl>
                                          <p:spTgt spid="82"/>
                                        </p:tgtEl>
                                        <p:attrNameLst>
                                          <p:attrName>style.visibility</p:attrName>
                                        </p:attrNameLst>
                                      </p:cBhvr>
                                      <p:to>
                                        <p:strVal val="visible"/>
                                      </p:to>
                                    </p:set>
                                    <p:anim calcmode="lin" valueType="num">
                                      <p:cBhvr>
                                        <p:cTn id="425" dur="250" fill="hold"/>
                                        <p:tgtEl>
                                          <p:spTgt spid="82"/>
                                        </p:tgtEl>
                                        <p:attrNameLst>
                                          <p:attrName>ppt_w</p:attrName>
                                        </p:attrNameLst>
                                      </p:cBhvr>
                                      <p:tavLst>
                                        <p:tav tm="0">
                                          <p:val>
                                            <p:fltVal val="0"/>
                                          </p:val>
                                        </p:tav>
                                        <p:tav tm="100000">
                                          <p:val>
                                            <p:strVal val="#ppt_w"/>
                                          </p:val>
                                        </p:tav>
                                      </p:tavLst>
                                    </p:anim>
                                    <p:anim calcmode="lin" valueType="num">
                                      <p:cBhvr>
                                        <p:cTn id="426" dur="250" fill="hold"/>
                                        <p:tgtEl>
                                          <p:spTgt spid="82"/>
                                        </p:tgtEl>
                                        <p:attrNameLst>
                                          <p:attrName>ppt_h</p:attrName>
                                        </p:attrNameLst>
                                      </p:cBhvr>
                                      <p:tavLst>
                                        <p:tav tm="0">
                                          <p:val>
                                            <p:fltVal val="0"/>
                                          </p:val>
                                        </p:tav>
                                        <p:tav tm="100000">
                                          <p:val>
                                            <p:strVal val="#ppt_h"/>
                                          </p:val>
                                        </p:tav>
                                      </p:tavLst>
                                    </p:anim>
                                    <p:animEffect transition="in" filter="fade">
                                      <p:cBhvr>
                                        <p:cTn id="427" dur="250"/>
                                        <p:tgtEl>
                                          <p:spTgt spid="82"/>
                                        </p:tgtEl>
                                      </p:cBhvr>
                                    </p:animEffect>
                                  </p:childTnLst>
                                </p:cTn>
                              </p:par>
                              <p:par>
                                <p:cTn id="428" presetID="53" presetClass="entr" presetSubtype="16" fill="hold" nodeType="withEffect">
                                  <p:stCondLst>
                                    <p:cond delay="11500"/>
                                  </p:stCondLst>
                                  <p:childTnLst>
                                    <p:set>
                                      <p:cBhvr>
                                        <p:cTn id="429" dur="1" fill="hold">
                                          <p:stCondLst>
                                            <p:cond delay="0"/>
                                          </p:stCondLst>
                                        </p:cTn>
                                        <p:tgtEl>
                                          <p:spTgt spid="84"/>
                                        </p:tgtEl>
                                        <p:attrNameLst>
                                          <p:attrName>style.visibility</p:attrName>
                                        </p:attrNameLst>
                                      </p:cBhvr>
                                      <p:to>
                                        <p:strVal val="visible"/>
                                      </p:to>
                                    </p:set>
                                    <p:anim calcmode="lin" valueType="num">
                                      <p:cBhvr>
                                        <p:cTn id="430" dur="250" fill="hold"/>
                                        <p:tgtEl>
                                          <p:spTgt spid="84"/>
                                        </p:tgtEl>
                                        <p:attrNameLst>
                                          <p:attrName>ppt_w</p:attrName>
                                        </p:attrNameLst>
                                      </p:cBhvr>
                                      <p:tavLst>
                                        <p:tav tm="0">
                                          <p:val>
                                            <p:fltVal val="0"/>
                                          </p:val>
                                        </p:tav>
                                        <p:tav tm="100000">
                                          <p:val>
                                            <p:strVal val="#ppt_w"/>
                                          </p:val>
                                        </p:tav>
                                      </p:tavLst>
                                    </p:anim>
                                    <p:anim calcmode="lin" valueType="num">
                                      <p:cBhvr>
                                        <p:cTn id="431" dur="250" fill="hold"/>
                                        <p:tgtEl>
                                          <p:spTgt spid="84"/>
                                        </p:tgtEl>
                                        <p:attrNameLst>
                                          <p:attrName>ppt_h</p:attrName>
                                        </p:attrNameLst>
                                      </p:cBhvr>
                                      <p:tavLst>
                                        <p:tav tm="0">
                                          <p:val>
                                            <p:fltVal val="0"/>
                                          </p:val>
                                        </p:tav>
                                        <p:tav tm="100000">
                                          <p:val>
                                            <p:strVal val="#ppt_h"/>
                                          </p:val>
                                        </p:tav>
                                      </p:tavLst>
                                    </p:anim>
                                    <p:animEffect transition="in" filter="fade">
                                      <p:cBhvr>
                                        <p:cTn id="432" dur="250"/>
                                        <p:tgtEl>
                                          <p:spTgt spid="84"/>
                                        </p:tgtEl>
                                      </p:cBhvr>
                                    </p:animEffect>
                                  </p:childTnLst>
                                </p:cTn>
                              </p:par>
                              <p:par>
                                <p:cTn id="433" presetID="53" presetClass="entr" presetSubtype="16" fill="hold" nodeType="withEffect">
                                  <p:stCondLst>
                                    <p:cond delay="12500"/>
                                  </p:stCondLst>
                                  <p:childTnLst>
                                    <p:set>
                                      <p:cBhvr>
                                        <p:cTn id="434" dur="1" fill="hold">
                                          <p:stCondLst>
                                            <p:cond delay="0"/>
                                          </p:stCondLst>
                                        </p:cTn>
                                        <p:tgtEl>
                                          <p:spTgt spid="86"/>
                                        </p:tgtEl>
                                        <p:attrNameLst>
                                          <p:attrName>style.visibility</p:attrName>
                                        </p:attrNameLst>
                                      </p:cBhvr>
                                      <p:to>
                                        <p:strVal val="visible"/>
                                      </p:to>
                                    </p:set>
                                    <p:anim calcmode="lin" valueType="num">
                                      <p:cBhvr>
                                        <p:cTn id="435" dur="250" fill="hold"/>
                                        <p:tgtEl>
                                          <p:spTgt spid="86"/>
                                        </p:tgtEl>
                                        <p:attrNameLst>
                                          <p:attrName>ppt_w</p:attrName>
                                        </p:attrNameLst>
                                      </p:cBhvr>
                                      <p:tavLst>
                                        <p:tav tm="0">
                                          <p:val>
                                            <p:fltVal val="0"/>
                                          </p:val>
                                        </p:tav>
                                        <p:tav tm="100000">
                                          <p:val>
                                            <p:strVal val="#ppt_w"/>
                                          </p:val>
                                        </p:tav>
                                      </p:tavLst>
                                    </p:anim>
                                    <p:anim calcmode="lin" valueType="num">
                                      <p:cBhvr>
                                        <p:cTn id="436" dur="250" fill="hold"/>
                                        <p:tgtEl>
                                          <p:spTgt spid="86"/>
                                        </p:tgtEl>
                                        <p:attrNameLst>
                                          <p:attrName>ppt_h</p:attrName>
                                        </p:attrNameLst>
                                      </p:cBhvr>
                                      <p:tavLst>
                                        <p:tav tm="0">
                                          <p:val>
                                            <p:fltVal val="0"/>
                                          </p:val>
                                        </p:tav>
                                        <p:tav tm="100000">
                                          <p:val>
                                            <p:strVal val="#ppt_h"/>
                                          </p:val>
                                        </p:tav>
                                      </p:tavLst>
                                    </p:anim>
                                    <p:animEffect transition="in" filter="fade">
                                      <p:cBhvr>
                                        <p:cTn id="437" dur="250"/>
                                        <p:tgtEl>
                                          <p:spTgt spid="86"/>
                                        </p:tgtEl>
                                      </p:cBhvr>
                                    </p:animEffect>
                                  </p:childTnLst>
                                </p:cTn>
                              </p:par>
                              <p:par>
                                <p:cTn id="438" presetID="53" presetClass="entr" presetSubtype="16" fill="hold" nodeType="withEffect">
                                  <p:stCondLst>
                                    <p:cond delay="16000"/>
                                  </p:stCondLst>
                                  <p:childTnLst>
                                    <p:set>
                                      <p:cBhvr>
                                        <p:cTn id="439" dur="1" fill="hold">
                                          <p:stCondLst>
                                            <p:cond delay="0"/>
                                          </p:stCondLst>
                                        </p:cTn>
                                        <p:tgtEl>
                                          <p:spTgt spid="326"/>
                                        </p:tgtEl>
                                        <p:attrNameLst>
                                          <p:attrName>style.visibility</p:attrName>
                                        </p:attrNameLst>
                                      </p:cBhvr>
                                      <p:to>
                                        <p:strVal val="visible"/>
                                      </p:to>
                                    </p:set>
                                    <p:anim calcmode="lin" valueType="num">
                                      <p:cBhvr>
                                        <p:cTn id="440" dur="250" fill="hold"/>
                                        <p:tgtEl>
                                          <p:spTgt spid="326"/>
                                        </p:tgtEl>
                                        <p:attrNameLst>
                                          <p:attrName>ppt_w</p:attrName>
                                        </p:attrNameLst>
                                      </p:cBhvr>
                                      <p:tavLst>
                                        <p:tav tm="0">
                                          <p:val>
                                            <p:fltVal val="0"/>
                                          </p:val>
                                        </p:tav>
                                        <p:tav tm="100000">
                                          <p:val>
                                            <p:strVal val="#ppt_w"/>
                                          </p:val>
                                        </p:tav>
                                      </p:tavLst>
                                    </p:anim>
                                    <p:anim calcmode="lin" valueType="num">
                                      <p:cBhvr>
                                        <p:cTn id="441" dur="250" fill="hold"/>
                                        <p:tgtEl>
                                          <p:spTgt spid="326"/>
                                        </p:tgtEl>
                                        <p:attrNameLst>
                                          <p:attrName>ppt_h</p:attrName>
                                        </p:attrNameLst>
                                      </p:cBhvr>
                                      <p:tavLst>
                                        <p:tav tm="0">
                                          <p:val>
                                            <p:fltVal val="0"/>
                                          </p:val>
                                        </p:tav>
                                        <p:tav tm="100000">
                                          <p:val>
                                            <p:strVal val="#ppt_h"/>
                                          </p:val>
                                        </p:tav>
                                      </p:tavLst>
                                    </p:anim>
                                    <p:animEffect transition="in" filter="fade">
                                      <p:cBhvr>
                                        <p:cTn id="442" dur="250"/>
                                        <p:tgtEl>
                                          <p:spTgt spid="326"/>
                                        </p:tgtEl>
                                      </p:cBhvr>
                                    </p:animEffect>
                                  </p:childTnLst>
                                </p:cTn>
                              </p:par>
                              <p:par>
                                <p:cTn id="443" presetID="53" presetClass="entr" presetSubtype="16" fill="hold" nodeType="withEffect">
                                  <p:stCondLst>
                                    <p:cond delay="23000"/>
                                  </p:stCondLst>
                                  <p:childTnLst>
                                    <p:set>
                                      <p:cBhvr>
                                        <p:cTn id="444" dur="1" fill="hold">
                                          <p:stCondLst>
                                            <p:cond delay="0"/>
                                          </p:stCondLst>
                                        </p:cTn>
                                        <p:tgtEl>
                                          <p:spTgt spid="327"/>
                                        </p:tgtEl>
                                        <p:attrNameLst>
                                          <p:attrName>style.visibility</p:attrName>
                                        </p:attrNameLst>
                                      </p:cBhvr>
                                      <p:to>
                                        <p:strVal val="visible"/>
                                      </p:to>
                                    </p:set>
                                    <p:anim calcmode="lin" valueType="num">
                                      <p:cBhvr>
                                        <p:cTn id="445" dur="250" fill="hold"/>
                                        <p:tgtEl>
                                          <p:spTgt spid="327"/>
                                        </p:tgtEl>
                                        <p:attrNameLst>
                                          <p:attrName>ppt_w</p:attrName>
                                        </p:attrNameLst>
                                      </p:cBhvr>
                                      <p:tavLst>
                                        <p:tav tm="0">
                                          <p:val>
                                            <p:fltVal val="0"/>
                                          </p:val>
                                        </p:tav>
                                        <p:tav tm="100000">
                                          <p:val>
                                            <p:strVal val="#ppt_w"/>
                                          </p:val>
                                        </p:tav>
                                      </p:tavLst>
                                    </p:anim>
                                    <p:anim calcmode="lin" valueType="num">
                                      <p:cBhvr>
                                        <p:cTn id="446" dur="250" fill="hold"/>
                                        <p:tgtEl>
                                          <p:spTgt spid="327"/>
                                        </p:tgtEl>
                                        <p:attrNameLst>
                                          <p:attrName>ppt_h</p:attrName>
                                        </p:attrNameLst>
                                      </p:cBhvr>
                                      <p:tavLst>
                                        <p:tav tm="0">
                                          <p:val>
                                            <p:fltVal val="0"/>
                                          </p:val>
                                        </p:tav>
                                        <p:tav tm="100000">
                                          <p:val>
                                            <p:strVal val="#ppt_h"/>
                                          </p:val>
                                        </p:tav>
                                      </p:tavLst>
                                    </p:anim>
                                    <p:animEffect transition="in" filter="fade">
                                      <p:cBhvr>
                                        <p:cTn id="447" dur="250"/>
                                        <p:tgtEl>
                                          <p:spTgt spid="327"/>
                                        </p:tgtEl>
                                      </p:cBhvr>
                                    </p:animEffect>
                                  </p:childTnLst>
                                </p:cTn>
                              </p:par>
                              <p:par>
                                <p:cTn id="448" presetID="53" presetClass="entr" presetSubtype="16" fill="hold" nodeType="withEffect">
                                  <p:stCondLst>
                                    <p:cond delay="27500"/>
                                  </p:stCondLst>
                                  <p:childTnLst>
                                    <p:set>
                                      <p:cBhvr>
                                        <p:cTn id="449" dur="1" fill="hold">
                                          <p:stCondLst>
                                            <p:cond delay="0"/>
                                          </p:stCondLst>
                                        </p:cTn>
                                        <p:tgtEl>
                                          <p:spTgt spid="328"/>
                                        </p:tgtEl>
                                        <p:attrNameLst>
                                          <p:attrName>style.visibility</p:attrName>
                                        </p:attrNameLst>
                                      </p:cBhvr>
                                      <p:to>
                                        <p:strVal val="visible"/>
                                      </p:to>
                                    </p:set>
                                    <p:anim calcmode="lin" valueType="num">
                                      <p:cBhvr>
                                        <p:cTn id="450" dur="250" fill="hold"/>
                                        <p:tgtEl>
                                          <p:spTgt spid="328"/>
                                        </p:tgtEl>
                                        <p:attrNameLst>
                                          <p:attrName>ppt_w</p:attrName>
                                        </p:attrNameLst>
                                      </p:cBhvr>
                                      <p:tavLst>
                                        <p:tav tm="0">
                                          <p:val>
                                            <p:fltVal val="0"/>
                                          </p:val>
                                        </p:tav>
                                        <p:tav tm="100000">
                                          <p:val>
                                            <p:strVal val="#ppt_w"/>
                                          </p:val>
                                        </p:tav>
                                      </p:tavLst>
                                    </p:anim>
                                    <p:anim calcmode="lin" valueType="num">
                                      <p:cBhvr>
                                        <p:cTn id="451" dur="250" fill="hold"/>
                                        <p:tgtEl>
                                          <p:spTgt spid="328"/>
                                        </p:tgtEl>
                                        <p:attrNameLst>
                                          <p:attrName>ppt_h</p:attrName>
                                        </p:attrNameLst>
                                      </p:cBhvr>
                                      <p:tavLst>
                                        <p:tav tm="0">
                                          <p:val>
                                            <p:fltVal val="0"/>
                                          </p:val>
                                        </p:tav>
                                        <p:tav tm="100000">
                                          <p:val>
                                            <p:strVal val="#ppt_h"/>
                                          </p:val>
                                        </p:tav>
                                      </p:tavLst>
                                    </p:anim>
                                    <p:animEffect transition="in" filter="fade">
                                      <p:cBhvr>
                                        <p:cTn id="452" dur="250"/>
                                        <p:tgtEl>
                                          <p:spTgt spid="328"/>
                                        </p:tgtEl>
                                      </p:cBhvr>
                                    </p:animEffect>
                                  </p:childTnLst>
                                </p:cTn>
                              </p:par>
                              <p:par>
                                <p:cTn id="453" presetID="53" presetClass="entr" presetSubtype="16" fill="hold" nodeType="withEffect">
                                  <p:stCondLst>
                                    <p:cond delay="17000"/>
                                  </p:stCondLst>
                                  <p:childTnLst>
                                    <p:set>
                                      <p:cBhvr>
                                        <p:cTn id="454" dur="1" fill="hold">
                                          <p:stCondLst>
                                            <p:cond delay="0"/>
                                          </p:stCondLst>
                                        </p:cTn>
                                        <p:tgtEl>
                                          <p:spTgt spid="329"/>
                                        </p:tgtEl>
                                        <p:attrNameLst>
                                          <p:attrName>style.visibility</p:attrName>
                                        </p:attrNameLst>
                                      </p:cBhvr>
                                      <p:to>
                                        <p:strVal val="visible"/>
                                      </p:to>
                                    </p:set>
                                    <p:anim calcmode="lin" valueType="num">
                                      <p:cBhvr>
                                        <p:cTn id="455" dur="250" fill="hold"/>
                                        <p:tgtEl>
                                          <p:spTgt spid="329"/>
                                        </p:tgtEl>
                                        <p:attrNameLst>
                                          <p:attrName>ppt_w</p:attrName>
                                        </p:attrNameLst>
                                      </p:cBhvr>
                                      <p:tavLst>
                                        <p:tav tm="0">
                                          <p:val>
                                            <p:fltVal val="0"/>
                                          </p:val>
                                        </p:tav>
                                        <p:tav tm="100000">
                                          <p:val>
                                            <p:strVal val="#ppt_w"/>
                                          </p:val>
                                        </p:tav>
                                      </p:tavLst>
                                    </p:anim>
                                    <p:anim calcmode="lin" valueType="num">
                                      <p:cBhvr>
                                        <p:cTn id="456" dur="250" fill="hold"/>
                                        <p:tgtEl>
                                          <p:spTgt spid="329"/>
                                        </p:tgtEl>
                                        <p:attrNameLst>
                                          <p:attrName>ppt_h</p:attrName>
                                        </p:attrNameLst>
                                      </p:cBhvr>
                                      <p:tavLst>
                                        <p:tav tm="0">
                                          <p:val>
                                            <p:fltVal val="0"/>
                                          </p:val>
                                        </p:tav>
                                        <p:tav tm="100000">
                                          <p:val>
                                            <p:strVal val="#ppt_h"/>
                                          </p:val>
                                        </p:tav>
                                      </p:tavLst>
                                    </p:anim>
                                    <p:animEffect transition="in" filter="fade">
                                      <p:cBhvr>
                                        <p:cTn id="457" dur="250"/>
                                        <p:tgtEl>
                                          <p:spTgt spid="329"/>
                                        </p:tgtEl>
                                      </p:cBhvr>
                                    </p:animEffect>
                                  </p:childTnLst>
                                </p:cTn>
                              </p:par>
                              <p:par>
                                <p:cTn id="458" presetID="53" presetClass="entr" presetSubtype="16" fill="hold" nodeType="withEffect">
                                  <p:stCondLst>
                                    <p:cond delay="24000"/>
                                  </p:stCondLst>
                                  <p:childTnLst>
                                    <p:set>
                                      <p:cBhvr>
                                        <p:cTn id="459" dur="1" fill="hold">
                                          <p:stCondLst>
                                            <p:cond delay="0"/>
                                          </p:stCondLst>
                                        </p:cTn>
                                        <p:tgtEl>
                                          <p:spTgt spid="330"/>
                                        </p:tgtEl>
                                        <p:attrNameLst>
                                          <p:attrName>style.visibility</p:attrName>
                                        </p:attrNameLst>
                                      </p:cBhvr>
                                      <p:to>
                                        <p:strVal val="visible"/>
                                      </p:to>
                                    </p:set>
                                    <p:anim calcmode="lin" valueType="num">
                                      <p:cBhvr>
                                        <p:cTn id="460" dur="250" fill="hold"/>
                                        <p:tgtEl>
                                          <p:spTgt spid="330"/>
                                        </p:tgtEl>
                                        <p:attrNameLst>
                                          <p:attrName>ppt_w</p:attrName>
                                        </p:attrNameLst>
                                      </p:cBhvr>
                                      <p:tavLst>
                                        <p:tav tm="0">
                                          <p:val>
                                            <p:fltVal val="0"/>
                                          </p:val>
                                        </p:tav>
                                        <p:tav tm="100000">
                                          <p:val>
                                            <p:strVal val="#ppt_w"/>
                                          </p:val>
                                        </p:tav>
                                      </p:tavLst>
                                    </p:anim>
                                    <p:anim calcmode="lin" valueType="num">
                                      <p:cBhvr>
                                        <p:cTn id="461" dur="250" fill="hold"/>
                                        <p:tgtEl>
                                          <p:spTgt spid="330"/>
                                        </p:tgtEl>
                                        <p:attrNameLst>
                                          <p:attrName>ppt_h</p:attrName>
                                        </p:attrNameLst>
                                      </p:cBhvr>
                                      <p:tavLst>
                                        <p:tav tm="0">
                                          <p:val>
                                            <p:fltVal val="0"/>
                                          </p:val>
                                        </p:tav>
                                        <p:tav tm="100000">
                                          <p:val>
                                            <p:strVal val="#ppt_h"/>
                                          </p:val>
                                        </p:tav>
                                      </p:tavLst>
                                    </p:anim>
                                    <p:animEffect transition="in" filter="fade">
                                      <p:cBhvr>
                                        <p:cTn id="462" dur="250"/>
                                        <p:tgtEl>
                                          <p:spTgt spid="330"/>
                                        </p:tgtEl>
                                      </p:cBhvr>
                                    </p:animEffect>
                                  </p:childTnLst>
                                </p:cTn>
                              </p:par>
                              <p:par>
                                <p:cTn id="463" presetID="53" presetClass="entr" presetSubtype="16" fill="hold" nodeType="withEffect">
                                  <p:stCondLst>
                                    <p:cond delay="28500"/>
                                  </p:stCondLst>
                                  <p:childTnLst>
                                    <p:set>
                                      <p:cBhvr>
                                        <p:cTn id="464" dur="1" fill="hold">
                                          <p:stCondLst>
                                            <p:cond delay="0"/>
                                          </p:stCondLst>
                                        </p:cTn>
                                        <p:tgtEl>
                                          <p:spTgt spid="331"/>
                                        </p:tgtEl>
                                        <p:attrNameLst>
                                          <p:attrName>style.visibility</p:attrName>
                                        </p:attrNameLst>
                                      </p:cBhvr>
                                      <p:to>
                                        <p:strVal val="visible"/>
                                      </p:to>
                                    </p:set>
                                    <p:anim calcmode="lin" valueType="num">
                                      <p:cBhvr>
                                        <p:cTn id="465" dur="250" fill="hold"/>
                                        <p:tgtEl>
                                          <p:spTgt spid="331"/>
                                        </p:tgtEl>
                                        <p:attrNameLst>
                                          <p:attrName>ppt_w</p:attrName>
                                        </p:attrNameLst>
                                      </p:cBhvr>
                                      <p:tavLst>
                                        <p:tav tm="0">
                                          <p:val>
                                            <p:fltVal val="0"/>
                                          </p:val>
                                        </p:tav>
                                        <p:tav tm="100000">
                                          <p:val>
                                            <p:strVal val="#ppt_w"/>
                                          </p:val>
                                        </p:tav>
                                      </p:tavLst>
                                    </p:anim>
                                    <p:anim calcmode="lin" valueType="num">
                                      <p:cBhvr>
                                        <p:cTn id="466" dur="250" fill="hold"/>
                                        <p:tgtEl>
                                          <p:spTgt spid="331"/>
                                        </p:tgtEl>
                                        <p:attrNameLst>
                                          <p:attrName>ppt_h</p:attrName>
                                        </p:attrNameLst>
                                      </p:cBhvr>
                                      <p:tavLst>
                                        <p:tav tm="0">
                                          <p:val>
                                            <p:fltVal val="0"/>
                                          </p:val>
                                        </p:tav>
                                        <p:tav tm="100000">
                                          <p:val>
                                            <p:strVal val="#ppt_h"/>
                                          </p:val>
                                        </p:tav>
                                      </p:tavLst>
                                    </p:anim>
                                    <p:animEffect transition="in" filter="fade">
                                      <p:cBhvr>
                                        <p:cTn id="467" dur="250"/>
                                        <p:tgtEl>
                                          <p:spTgt spid="331"/>
                                        </p:tgtEl>
                                      </p:cBhvr>
                                    </p:animEffect>
                                  </p:childTnLst>
                                </p:cTn>
                              </p:par>
                              <p:par>
                                <p:cTn id="468" presetID="53" presetClass="entr" presetSubtype="16" fill="hold" nodeType="withEffect">
                                  <p:stCondLst>
                                    <p:cond delay="13500"/>
                                  </p:stCondLst>
                                  <p:childTnLst>
                                    <p:set>
                                      <p:cBhvr>
                                        <p:cTn id="469" dur="1" fill="hold">
                                          <p:stCondLst>
                                            <p:cond delay="0"/>
                                          </p:stCondLst>
                                        </p:cTn>
                                        <p:tgtEl>
                                          <p:spTgt spid="332"/>
                                        </p:tgtEl>
                                        <p:attrNameLst>
                                          <p:attrName>style.visibility</p:attrName>
                                        </p:attrNameLst>
                                      </p:cBhvr>
                                      <p:to>
                                        <p:strVal val="visible"/>
                                      </p:to>
                                    </p:set>
                                    <p:anim calcmode="lin" valueType="num">
                                      <p:cBhvr>
                                        <p:cTn id="470" dur="250" fill="hold"/>
                                        <p:tgtEl>
                                          <p:spTgt spid="332"/>
                                        </p:tgtEl>
                                        <p:attrNameLst>
                                          <p:attrName>ppt_w</p:attrName>
                                        </p:attrNameLst>
                                      </p:cBhvr>
                                      <p:tavLst>
                                        <p:tav tm="0">
                                          <p:val>
                                            <p:fltVal val="0"/>
                                          </p:val>
                                        </p:tav>
                                        <p:tav tm="100000">
                                          <p:val>
                                            <p:strVal val="#ppt_w"/>
                                          </p:val>
                                        </p:tav>
                                      </p:tavLst>
                                    </p:anim>
                                    <p:anim calcmode="lin" valueType="num">
                                      <p:cBhvr>
                                        <p:cTn id="471" dur="250" fill="hold"/>
                                        <p:tgtEl>
                                          <p:spTgt spid="332"/>
                                        </p:tgtEl>
                                        <p:attrNameLst>
                                          <p:attrName>ppt_h</p:attrName>
                                        </p:attrNameLst>
                                      </p:cBhvr>
                                      <p:tavLst>
                                        <p:tav tm="0">
                                          <p:val>
                                            <p:fltVal val="0"/>
                                          </p:val>
                                        </p:tav>
                                        <p:tav tm="100000">
                                          <p:val>
                                            <p:strVal val="#ppt_h"/>
                                          </p:val>
                                        </p:tav>
                                      </p:tavLst>
                                    </p:anim>
                                    <p:animEffect transition="in" filter="fade">
                                      <p:cBhvr>
                                        <p:cTn id="472" dur="250"/>
                                        <p:tgtEl>
                                          <p:spTgt spid="332"/>
                                        </p:tgtEl>
                                      </p:cBhvr>
                                    </p:animEffect>
                                  </p:childTnLst>
                                </p:cTn>
                              </p:par>
                              <p:par>
                                <p:cTn id="473" presetID="53" presetClass="entr" presetSubtype="16" fill="hold" nodeType="withEffect">
                                  <p:stCondLst>
                                    <p:cond delay="18000"/>
                                  </p:stCondLst>
                                  <p:childTnLst>
                                    <p:set>
                                      <p:cBhvr>
                                        <p:cTn id="474" dur="1" fill="hold">
                                          <p:stCondLst>
                                            <p:cond delay="0"/>
                                          </p:stCondLst>
                                        </p:cTn>
                                        <p:tgtEl>
                                          <p:spTgt spid="333"/>
                                        </p:tgtEl>
                                        <p:attrNameLst>
                                          <p:attrName>style.visibility</p:attrName>
                                        </p:attrNameLst>
                                      </p:cBhvr>
                                      <p:to>
                                        <p:strVal val="visible"/>
                                      </p:to>
                                    </p:set>
                                    <p:anim calcmode="lin" valueType="num">
                                      <p:cBhvr>
                                        <p:cTn id="475" dur="250" fill="hold"/>
                                        <p:tgtEl>
                                          <p:spTgt spid="333"/>
                                        </p:tgtEl>
                                        <p:attrNameLst>
                                          <p:attrName>ppt_w</p:attrName>
                                        </p:attrNameLst>
                                      </p:cBhvr>
                                      <p:tavLst>
                                        <p:tav tm="0">
                                          <p:val>
                                            <p:fltVal val="0"/>
                                          </p:val>
                                        </p:tav>
                                        <p:tav tm="100000">
                                          <p:val>
                                            <p:strVal val="#ppt_w"/>
                                          </p:val>
                                        </p:tav>
                                      </p:tavLst>
                                    </p:anim>
                                    <p:anim calcmode="lin" valueType="num">
                                      <p:cBhvr>
                                        <p:cTn id="476" dur="250" fill="hold"/>
                                        <p:tgtEl>
                                          <p:spTgt spid="333"/>
                                        </p:tgtEl>
                                        <p:attrNameLst>
                                          <p:attrName>ppt_h</p:attrName>
                                        </p:attrNameLst>
                                      </p:cBhvr>
                                      <p:tavLst>
                                        <p:tav tm="0">
                                          <p:val>
                                            <p:fltVal val="0"/>
                                          </p:val>
                                        </p:tav>
                                        <p:tav tm="100000">
                                          <p:val>
                                            <p:strVal val="#ppt_h"/>
                                          </p:val>
                                        </p:tav>
                                      </p:tavLst>
                                    </p:anim>
                                    <p:animEffect transition="in" filter="fade">
                                      <p:cBhvr>
                                        <p:cTn id="477" dur="250"/>
                                        <p:tgtEl>
                                          <p:spTgt spid="333"/>
                                        </p:tgtEl>
                                      </p:cBhvr>
                                    </p:animEffect>
                                  </p:childTnLst>
                                </p:cTn>
                              </p:par>
                              <p:par>
                                <p:cTn id="478" presetID="53" presetClass="entr" presetSubtype="16" fill="hold" nodeType="withEffect">
                                  <p:stCondLst>
                                    <p:cond delay="25000"/>
                                  </p:stCondLst>
                                  <p:childTnLst>
                                    <p:set>
                                      <p:cBhvr>
                                        <p:cTn id="479" dur="1" fill="hold">
                                          <p:stCondLst>
                                            <p:cond delay="0"/>
                                          </p:stCondLst>
                                        </p:cTn>
                                        <p:tgtEl>
                                          <p:spTgt spid="334"/>
                                        </p:tgtEl>
                                        <p:attrNameLst>
                                          <p:attrName>style.visibility</p:attrName>
                                        </p:attrNameLst>
                                      </p:cBhvr>
                                      <p:to>
                                        <p:strVal val="visible"/>
                                      </p:to>
                                    </p:set>
                                    <p:anim calcmode="lin" valueType="num">
                                      <p:cBhvr>
                                        <p:cTn id="480" dur="250" fill="hold"/>
                                        <p:tgtEl>
                                          <p:spTgt spid="334"/>
                                        </p:tgtEl>
                                        <p:attrNameLst>
                                          <p:attrName>ppt_w</p:attrName>
                                        </p:attrNameLst>
                                      </p:cBhvr>
                                      <p:tavLst>
                                        <p:tav tm="0">
                                          <p:val>
                                            <p:fltVal val="0"/>
                                          </p:val>
                                        </p:tav>
                                        <p:tav tm="100000">
                                          <p:val>
                                            <p:strVal val="#ppt_w"/>
                                          </p:val>
                                        </p:tav>
                                      </p:tavLst>
                                    </p:anim>
                                    <p:anim calcmode="lin" valueType="num">
                                      <p:cBhvr>
                                        <p:cTn id="481" dur="250" fill="hold"/>
                                        <p:tgtEl>
                                          <p:spTgt spid="334"/>
                                        </p:tgtEl>
                                        <p:attrNameLst>
                                          <p:attrName>ppt_h</p:attrName>
                                        </p:attrNameLst>
                                      </p:cBhvr>
                                      <p:tavLst>
                                        <p:tav tm="0">
                                          <p:val>
                                            <p:fltVal val="0"/>
                                          </p:val>
                                        </p:tav>
                                        <p:tav tm="100000">
                                          <p:val>
                                            <p:strVal val="#ppt_h"/>
                                          </p:val>
                                        </p:tav>
                                      </p:tavLst>
                                    </p:anim>
                                    <p:animEffect transition="in" filter="fade">
                                      <p:cBhvr>
                                        <p:cTn id="482" dur="250"/>
                                        <p:tgtEl>
                                          <p:spTgt spid="334"/>
                                        </p:tgtEl>
                                      </p:cBhvr>
                                    </p:animEffect>
                                  </p:childTnLst>
                                </p:cTn>
                              </p:par>
                              <p:par>
                                <p:cTn id="483" presetID="53" presetClass="entr" presetSubtype="16" fill="hold" nodeType="withEffect">
                                  <p:stCondLst>
                                    <p:cond delay="29500"/>
                                  </p:stCondLst>
                                  <p:childTnLst>
                                    <p:set>
                                      <p:cBhvr>
                                        <p:cTn id="484" dur="1" fill="hold">
                                          <p:stCondLst>
                                            <p:cond delay="0"/>
                                          </p:stCondLst>
                                        </p:cTn>
                                        <p:tgtEl>
                                          <p:spTgt spid="335"/>
                                        </p:tgtEl>
                                        <p:attrNameLst>
                                          <p:attrName>style.visibility</p:attrName>
                                        </p:attrNameLst>
                                      </p:cBhvr>
                                      <p:to>
                                        <p:strVal val="visible"/>
                                      </p:to>
                                    </p:set>
                                    <p:anim calcmode="lin" valueType="num">
                                      <p:cBhvr>
                                        <p:cTn id="485" dur="250" fill="hold"/>
                                        <p:tgtEl>
                                          <p:spTgt spid="335"/>
                                        </p:tgtEl>
                                        <p:attrNameLst>
                                          <p:attrName>ppt_w</p:attrName>
                                        </p:attrNameLst>
                                      </p:cBhvr>
                                      <p:tavLst>
                                        <p:tav tm="0">
                                          <p:val>
                                            <p:fltVal val="0"/>
                                          </p:val>
                                        </p:tav>
                                        <p:tav tm="100000">
                                          <p:val>
                                            <p:strVal val="#ppt_w"/>
                                          </p:val>
                                        </p:tav>
                                      </p:tavLst>
                                    </p:anim>
                                    <p:anim calcmode="lin" valueType="num">
                                      <p:cBhvr>
                                        <p:cTn id="486" dur="250" fill="hold"/>
                                        <p:tgtEl>
                                          <p:spTgt spid="335"/>
                                        </p:tgtEl>
                                        <p:attrNameLst>
                                          <p:attrName>ppt_h</p:attrName>
                                        </p:attrNameLst>
                                      </p:cBhvr>
                                      <p:tavLst>
                                        <p:tav tm="0">
                                          <p:val>
                                            <p:fltVal val="0"/>
                                          </p:val>
                                        </p:tav>
                                        <p:tav tm="100000">
                                          <p:val>
                                            <p:strVal val="#ppt_h"/>
                                          </p:val>
                                        </p:tav>
                                      </p:tavLst>
                                    </p:anim>
                                    <p:animEffect transition="in" filter="fade">
                                      <p:cBhvr>
                                        <p:cTn id="487" dur="250"/>
                                        <p:tgtEl>
                                          <p:spTgt spid="335"/>
                                        </p:tgtEl>
                                      </p:cBhvr>
                                    </p:animEffect>
                                  </p:childTnLst>
                                </p:cTn>
                              </p:par>
                              <p:par>
                                <p:cTn id="488" presetID="53" presetClass="entr" presetSubtype="16" fill="hold" nodeType="withEffect">
                                  <p:stCondLst>
                                    <p:cond delay="13500"/>
                                  </p:stCondLst>
                                  <p:childTnLst>
                                    <p:set>
                                      <p:cBhvr>
                                        <p:cTn id="489" dur="1" fill="hold">
                                          <p:stCondLst>
                                            <p:cond delay="0"/>
                                          </p:stCondLst>
                                        </p:cTn>
                                        <p:tgtEl>
                                          <p:spTgt spid="336"/>
                                        </p:tgtEl>
                                        <p:attrNameLst>
                                          <p:attrName>style.visibility</p:attrName>
                                        </p:attrNameLst>
                                      </p:cBhvr>
                                      <p:to>
                                        <p:strVal val="visible"/>
                                      </p:to>
                                    </p:set>
                                    <p:anim calcmode="lin" valueType="num">
                                      <p:cBhvr>
                                        <p:cTn id="490" dur="250" fill="hold"/>
                                        <p:tgtEl>
                                          <p:spTgt spid="336"/>
                                        </p:tgtEl>
                                        <p:attrNameLst>
                                          <p:attrName>ppt_w</p:attrName>
                                        </p:attrNameLst>
                                      </p:cBhvr>
                                      <p:tavLst>
                                        <p:tav tm="0">
                                          <p:val>
                                            <p:fltVal val="0"/>
                                          </p:val>
                                        </p:tav>
                                        <p:tav tm="100000">
                                          <p:val>
                                            <p:strVal val="#ppt_w"/>
                                          </p:val>
                                        </p:tav>
                                      </p:tavLst>
                                    </p:anim>
                                    <p:anim calcmode="lin" valueType="num">
                                      <p:cBhvr>
                                        <p:cTn id="491" dur="250" fill="hold"/>
                                        <p:tgtEl>
                                          <p:spTgt spid="336"/>
                                        </p:tgtEl>
                                        <p:attrNameLst>
                                          <p:attrName>ppt_h</p:attrName>
                                        </p:attrNameLst>
                                      </p:cBhvr>
                                      <p:tavLst>
                                        <p:tav tm="0">
                                          <p:val>
                                            <p:fltVal val="0"/>
                                          </p:val>
                                        </p:tav>
                                        <p:tav tm="100000">
                                          <p:val>
                                            <p:strVal val="#ppt_h"/>
                                          </p:val>
                                        </p:tav>
                                      </p:tavLst>
                                    </p:anim>
                                    <p:animEffect transition="in" filter="fade">
                                      <p:cBhvr>
                                        <p:cTn id="492" dur="250"/>
                                        <p:tgtEl>
                                          <p:spTgt spid="336"/>
                                        </p:tgtEl>
                                      </p:cBhvr>
                                    </p:animEffect>
                                  </p:childTnLst>
                                </p:cTn>
                              </p:par>
                              <p:par>
                                <p:cTn id="493" presetID="53" presetClass="entr" presetSubtype="16" fill="hold" nodeType="withEffect">
                                  <p:stCondLst>
                                    <p:cond delay="18000"/>
                                  </p:stCondLst>
                                  <p:childTnLst>
                                    <p:set>
                                      <p:cBhvr>
                                        <p:cTn id="494" dur="1" fill="hold">
                                          <p:stCondLst>
                                            <p:cond delay="0"/>
                                          </p:stCondLst>
                                        </p:cTn>
                                        <p:tgtEl>
                                          <p:spTgt spid="338"/>
                                        </p:tgtEl>
                                        <p:attrNameLst>
                                          <p:attrName>style.visibility</p:attrName>
                                        </p:attrNameLst>
                                      </p:cBhvr>
                                      <p:to>
                                        <p:strVal val="visible"/>
                                      </p:to>
                                    </p:set>
                                    <p:anim calcmode="lin" valueType="num">
                                      <p:cBhvr>
                                        <p:cTn id="495" dur="250" fill="hold"/>
                                        <p:tgtEl>
                                          <p:spTgt spid="338"/>
                                        </p:tgtEl>
                                        <p:attrNameLst>
                                          <p:attrName>ppt_w</p:attrName>
                                        </p:attrNameLst>
                                      </p:cBhvr>
                                      <p:tavLst>
                                        <p:tav tm="0">
                                          <p:val>
                                            <p:fltVal val="0"/>
                                          </p:val>
                                        </p:tav>
                                        <p:tav tm="100000">
                                          <p:val>
                                            <p:strVal val="#ppt_w"/>
                                          </p:val>
                                        </p:tav>
                                      </p:tavLst>
                                    </p:anim>
                                    <p:anim calcmode="lin" valueType="num">
                                      <p:cBhvr>
                                        <p:cTn id="496" dur="250" fill="hold"/>
                                        <p:tgtEl>
                                          <p:spTgt spid="338"/>
                                        </p:tgtEl>
                                        <p:attrNameLst>
                                          <p:attrName>ppt_h</p:attrName>
                                        </p:attrNameLst>
                                      </p:cBhvr>
                                      <p:tavLst>
                                        <p:tav tm="0">
                                          <p:val>
                                            <p:fltVal val="0"/>
                                          </p:val>
                                        </p:tav>
                                        <p:tav tm="100000">
                                          <p:val>
                                            <p:strVal val="#ppt_h"/>
                                          </p:val>
                                        </p:tav>
                                      </p:tavLst>
                                    </p:anim>
                                    <p:animEffect transition="in" filter="fade">
                                      <p:cBhvr>
                                        <p:cTn id="497" dur="250"/>
                                        <p:tgtEl>
                                          <p:spTgt spid="338"/>
                                        </p:tgtEl>
                                      </p:cBhvr>
                                    </p:animEffect>
                                  </p:childTnLst>
                                </p:cTn>
                              </p:par>
                              <p:par>
                                <p:cTn id="498" presetID="53" presetClass="entr" presetSubtype="16" fill="hold" nodeType="withEffect">
                                  <p:stCondLst>
                                    <p:cond delay="25000"/>
                                  </p:stCondLst>
                                  <p:childTnLst>
                                    <p:set>
                                      <p:cBhvr>
                                        <p:cTn id="499" dur="1" fill="hold">
                                          <p:stCondLst>
                                            <p:cond delay="0"/>
                                          </p:stCondLst>
                                        </p:cTn>
                                        <p:tgtEl>
                                          <p:spTgt spid="339"/>
                                        </p:tgtEl>
                                        <p:attrNameLst>
                                          <p:attrName>style.visibility</p:attrName>
                                        </p:attrNameLst>
                                      </p:cBhvr>
                                      <p:to>
                                        <p:strVal val="visible"/>
                                      </p:to>
                                    </p:set>
                                    <p:anim calcmode="lin" valueType="num">
                                      <p:cBhvr>
                                        <p:cTn id="500" dur="250" fill="hold"/>
                                        <p:tgtEl>
                                          <p:spTgt spid="339"/>
                                        </p:tgtEl>
                                        <p:attrNameLst>
                                          <p:attrName>ppt_w</p:attrName>
                                        </p:attrNameLst>
                                      </p:cBhvr>
                                      <p:tavLst>
                                        <p:tav tm="0">
                                          <p:val>
                                            <p:fltVal val="0"/>
                                          </p:val>
                                        </p:tav>
                                        <p:tav tm="100000">
                                          <p:val>
                                            <p:strVal val="#ppt_w"/>
                                          </p:val>
                                        </p:tav>
                                      </p:tavLst>
                                    </p:anim>
                                    <p:anim calcmode="lin" valueType="num">
                                      <p:cBhvr>
                                        <p:cTn id="501" dur="250" fill="hold"/>
                                        <p:tgtEl>
                                          <p:spTgt spid="339"/>
                                        </p:tgtEl>
                                        <p:attrNameLst>
                                          <p:attrName>ppt_h</p:attrName>
                                        </p:attrNameLst>
                                      </p:cBhvr>
                                      <p:tavLst>
                                        <p:tav tm="0">
                                          <p:val>
                                            <p:fltVal val="0"/>
                                          </p:val>
                                        </p:tav>
                                        <p:tav tm="100000">
                                          <p:val>
                                            <p:strVal val="#ppt_h"/>
                                          </p:val>
                                        </p:tav>
                                      </p:tavLst>
                                    </p:anim>
                                    <p:animEffect transition="in" filter="fade">
                                      <p:cBhvr>
                                        <p:cTn id="502" dur="250"/>
                                        <p:tgtEl>
                                          <p:spTgt spid="339"/>
                                        </p:tgtEl>
                                      </p:cBhvr>
                                    </p:animEffect>
                                  </p:childTnLst>
                                </p:cTn>
                              </p:par>
                              <p:par>
                                <p:cTn id="503" presetID="53" presetClass="entr" presetSubtype="16" fill="hold" nodeType="withEffect">
                                  <p:stCondLst>
                                    <p:cond delay="29500"/>
                                  </p:stCondLst>
                                  <p:childTnLst>
                                    <p:set>
                                      <p:cBhvr>
                                        <p:cTn id="504" dur="1" fill="hold">
                                          <p:stCondLst>
                                            <p:cond delay="0"/>
                                          </p:stCondLst>
                                        </p:cTn>
                                        <p:tgtEl>
                                          <p:spTgt spid="340"/>
                                        </p:tgtEl>
                                        <p:attrNameLst>
                                          <p:attrName>style.visibility</p:attrName>
                                        </p:attrNameLst>
                                      </p:cBhvr>
                                      <p:to>
                                        <p:strVal val="visible"/>
                                      </p:to>
                                    </p:set>
                                    <p:anim calcmode="lin" valueType="num">
                                      <p:cBhvr>
                                        <p:cTn id="505" dur="250" fill="hold"/>
                                        <p:tgtEl>
                                          <p:spTgt spid="340"/>
                                        </p:tgtEl>
                                        <p:attrNameLst>
                                          <p:attrName>ppt_w</p:attrName>
                                        </p:attrNameLst>
                                      </p:cBhvr>
                                      <p:tavLst>
                                        <p:tav tm="0">
                                          <p:val>
                                            <p:fltVal val="0"/>
                                          </p:val>
                                        </p:tav>
                                        <p:tav tm="100000">
                                          <p:val>
                                            <p:strVal val="#ppt_w"/>
                                          </p:val>
                                        </p:tav>
                                      </p:tavLst>
                                    </p:anim>
                                    <p:anim calcmode="lin" valueType="num">
                                      <p:cBhvr>
                                        <p:cTn id="506" dur="250" fill="hold"/>
                                        <p:tgtEl>
                                          <p:spTgt spid="340"/>
                                        </p:tgtEl>
                                        <p:attrNameLst>
                                          <p:attrName>ppt_h</p:attrName>
                                        </p:attrNameLst>
                                      </p:cBhvr>
                                      <p:tavLst>
                                        <p:tav tm="0">
                                          <p:val>
                                            <p:fltVal val="0"/>
                                          </p:val>
                                        </p:tav>
                                        <p:tav tm="100000">
                                          <p:val>
                                            <p:strVal val="#ppt_h"/>
                                          </p:val>
                                        </p:tav>
                                      </p:tavLst>
                                    </p:anim>
                                    <p:animEffect transition="in" filter="fade">
                                      <p:cBhvr>
                                        <p:cTn id="507" dur="250"/>
                                        <p:tgtEl>
                                          <p:spTgt spid="340"/>
                                        </p:tgtEl>
                                      </p:cBhvr>
                                    </p:animEffect>
                                  </p:childTnLst>
                                </p:cTn>
                              </p:par>
                              <p:par>
                                <p:cTn id="508" presetID="53" presetClass="entr" presetSubtype="16" fill="hold" nodeType="withEffect">
                                  <p:stCondLst>
                                    <p:cond delay="19000"/>
                                  </p:stCondLst>
                                  <p:childTnLst>
                                    <p:set>
                                      <p:cBhvr>
                                        <p:cTn id="509" dur="1" fill="hold">
                                          <p:stCondLst>
                                            <p:cond delay="0"/>
                                          </p:stCondLst>
                                        </p:cTn>
                                        <p:tgtEl>
                                          <p:spTgt spid="93"/>
                                        </p:tgtEl>
                                        <p:attrNameLst>
                                          <p:attrName>style.visibility</p:attrName>
                                        </p:attrNameLst>
                                      </p:cBhvr>
                                      <p:to>
                                        <p:strVal val="visible"/>
                                      </p:to>
                                    </p:set>
                                    <p:anim calcmode="lin" valueType="num">
                                      <p:cBhvr>
                                        <p:cTn id="510" dur="250" fill="hold"/>
                                        <p:tgtEl>
                                          <p:spTgt spid="93"/>
                                        </p:tgtEl>
                                        <p:attrNameLst>
                                          <p:attrName>ppt_w</p:attrName>
                                        </p:attrNameLst>
                                      </p:cBhvr>
                                      <p:tavLst>
                                        <p:tav tm="0">
                                          <p:val>
                                            <p:fltVal val="0"/>
                                          </p:val>
                                        </p:tav>
                                        <p:tav tm="100000">
                                          <p:val>
                                            <p:strVal val="#ppt_w"/>
                                          </p:val>
                                        </p:tav>
                                      </p:tavLst>
                                    </p:anim>
                                    <p:anim calcmode="lin" valueType="num">
                                      <p:cBhvr>
                                        <p:cTn id="511" dur="250" fill="hold"/>
                                        <p:tgtEl>
                                          <p:spTgt spid="93"/>
                                        </p:tgtEl>
                                        <p:attrNameLst>
                                          <p:attrName>ppt_h</p:attrName>
                                        </p:attrNameLst>
                                      </p:cBhvr>
                                      <p:tavLst>
                                        <p:tav tm="0">
                                          <p:val>
                                            <p:fltVal val="0"/>
                                          </p:val>
                                        </p:tav>
                                        <p:tav tm="100000">
                                          <p:val>
                                            <p:strVal val="#ppt_h"/>
                                          </p:val>
                                        </p:tav>
                                      </p:tavLst>
                                    </p:anim>
                                    <p:animEffect transition="in" filter="fade">
                                      <p:cBhvr>
                                        <p:cTn id="512" dur="250"/>
                                        <p:tgtEl>
                                          <p:spTgt spid="93"/>
                                        </p:tgtEl>
                                      </p:cBhvr>
                                    </p:animEffect>
                                  </p:childTnLst>
                                </p:cTn>
                              </p:par>
                              <p:par>
                                <p:cTn id="513" presetID="53" presetClass="entr" presetSubtype="16" fill="hold" nodeType="withEffect">
                                  <p:stCondLst>
                                    <p:cond delay="19000"/>
                                  </p:stCondLst>
                                  <p:childTnLst>
                                    <p:set>
                                      <p:cBhvr>
                                        <p:cTn id="514" dur="1" fill="hold">
                                          <p:stCondLst>
                                            <p:cond delay="0"/>
                                          </p:stCondLst>
                                        </p:cTn>
                                        <p:tgtEl>
                                          <p:spTgt spid="95"/>
                                        </p:tgtEl>
                                        <p:attrNameLst>
                                          <p:attrName>style.visibility</p:attrName>
                                        </p:attrNameLst>
                                      </p:cBhvr>
                                      <p:to>
                                        <p:strVal val="visible"/>
                                      </p:to>
                                    </p:set>
                                    <p:anim calcmode="lin" valueType="num">
                                      <p:cBhvr>
                                        <p:cTn id="515" dur="250" fill="hold"/>
                                        <p:tgtEl>
                                          <p:spTgt spid="95"/>
                                        </p:tgtEl>
                                        <p:attrNameLst>
                                          <p:attrName>ppt_w</p:attrName>
                                        </p:attrNameLst>
                                      </p:cBhvr>
                                      <p:tavLst>
                                        <p:tav tm="0">
                                          <p:val>
                                            <p:fltVal val="0"/>
                                          </p:val>
                                        </p:tav>
                                        <p:tav tm="100000">
                                          <p:val>
                                            <p:strVal val="#ppt_w"/>
                                          </p:val>
                                        </p:tav>
                                      </p:tavLst>
                                    </p:anim>
                                    <p:anim calcmode="lin" valueType="num">
                                      <p:cBhvr>
                                        <p:cTn id="516" dur="250" fill="hold"/>
                                        <p:tgtEl>
                                          <p:spTgt spid="95"/>
                                        </p:tgtEl>
                                        <p:attrNameLst>
                                          <p:attrName>ppt_h</p:attrName>
                                        </p:attrNameLst>
                                      </p:cBhvr>
                                      <p:tavLst>
                                        <p:tav tm="0">
                                          <p:val>
                                            <p:fltVal val="0"/>
                                          </p:val>
                                        </p:tav>
                                        <p:tav tm="100000">
                                          <p:val>
                                            <p:strVal val="#ppt_h"/>
                                          </p:val>
                                        </p:tav>
                                      </p:tavLst>
                                    </p:anim>
                                    <p:animEffect transition="in" filter="fade">
                                      <p:cBhvr>
                                        <p:cTn id="517" dur="250"/>
                                        <p:tgtEl>
                                          <p:spTgt spid="95"/>
                                        </p:tgtEl>
                                      </p:cBhvr>
                                    </p:animEffect>
                                  </p:childTnLst>
                                </p:cTn>
                              </p:par>
                              <p:par>
                                <p:cTn id="518" presetID="53" presetClass="entr" presetSubtype="16" fill="hold" nodeType="withEffect">
                                  <p:stCondLst>
                                    <p:cond delay="30500"/>
                                  </p:stCondLst>
                                  <p:childTnLst>
                                    <p:set>
                                      <p:cBhvr>
                                        <p:cTn id="519" dur="1" fill="hold">
                                          <p:stCondLst>
                                            <p:cond delay="0"/>
                                          </p:stCondLst>
                                        </p:cTn>
                                        <p:tgtEl>
                                          <p:spTgt spid="97"/>
                                        </p:tgtEl>
                                        <p:attrNameLst>
                                          <p:attrName>style.visibility</p:attrName>
                                        </p:attrNameLst>
                                      </p:cBhvr>
                                      <p:to>
                                        <p:strVal val="visible"/>
                                      </p:to>
                                    </p:set>
                                    <p:anim calcmode="lin" valueType="num">
                                      <p:cBhvr>
                                        <p:cTn id="520" dur="250" fill="hold"/>
                                        <p:tgtEl>
                                          <p:spTgt spid="97"/>
                                        </p:tgtEl>
                                        <p:attrNameLst>
                                          <p:attrName>ppt_w</p:attrName>
                                        </p:attrNameLst>
                                      </p:cBhvr>
                                      <p:tavLst>
                                        <p:tav tm="0">
                                          <p:val>
                                            <p:fltVal val="0"/>
                                          </p:val>
                                        </p:tav>
                                        <p:tav tm="100000">
                                          <p:val>
                                            <p:strVal val="#ppt_w"/>
                                          </p:val>
                                        </p:tav>
                                      </p:tavLst>
                                    </p:anim>
                                    <p:anim calcmode="lin" valueType="num">
                                      <p:cBhvr>
                                        <p:cTn id="521" dur="250" fill="hold"/>
                                        <p:tgtEl>
                                          <p:spTgt spid="97"/>
                                        </p:tgtEl>
                                        <p:attrNameLst>
                                          <p:attrName>ppt_h</p:attrName>
                                        </p:attrNameLst>
                                      </p:cBhvr>
                                      <p:tavLst>
                                        <p:tav tm="0">
                                          <p:val>
                                            <p:fltVal val="0"/>
                                          </p:val>
                                        </p:tav>
                                        <p:tav tm="100000">
                                          <p:val>
                                            <p:strVal val="#ppt_h"/>
                                          </p:val>
                                        </p:tav>
                                      </p:tavLst>
                                    </p:anim>
                                    <p:animEffect transition="in" filter="fade">
                                      <p:cBhvr>
                                        <p:cTn id="522" dur="250"/>
                                        <p:tgtEl>
                                          <p:spTgt spid="97"/>
                                        </p:tgtEl>
                                      </p:cBhvr>
                                    </p:animEffect>
                                  </p:childTnLst>
                                </p:cTn>
                              </p:par>
                              <p:par>
                                <p:cTn id="523" presetID="53" presetClass="entr" presetSubtype="16" fill="hold" nodeType="withEffect">
                                  <p:stCondLst>
                                    <p:cond delay="30500"/>
                                  </p:stCondLst>
                                  <p:childTnLst>
                                    <p:set>
                                      <p:cBhvr>
                                        <p:cTn id="524" dur="1" fill="hold">
                                          <p:stCondLst>
                                            <p:cond delay="0"/>
                                          </p:stCondLst>
                                        </p:cTn>
                                        <p:tgtEl>
                                          <p:spTgt spid="99"/>
                                        </p:tgtEl>
                                        <p:attrNameLst>
                                          <p:attrName>style.visibility</p:attrName>
                                        </p:attrNameLst>
                                      </p:cBhvr>
                                      <p:to>
                                        <p:strVal val="visible"/>
                                      </p:to>
                                    </p:set>
                                    <p:anim calcmode="lin" valueType="num">
                                      <p:cBhvr>
                                        <p:cTn id="525" dur="250" fill="hold"/>
                                        <p:tgtEl>
                                          <p:spTgt spid="99"/>
                                        </p:tgtEl>
                                        <p:attrNameLst>
                                          <p:attrName>ppt_w</p:attrName>
                                        </p:attrNameLst>
                                      </p:cBhvr>
                                      <p:tavLst>
                                        <p:tav tm="0">
                                          <p:val>
                                            <p:fltVal val="0"/>
                                          </p:val>
                                        </p:tav>
                                        <p:tav tm="100000">
                                          <p:val>
                                            <p:strVal val="#ppt_w"/>
                                          </p:val>
                                        </p:tav>
                                      </p:tavLst>
                                    </p:anim>
                                    <p:anim calcmode="lin" valueType="num">
                                      <p:cBhvr>
                                        <p:cTn id="526" dur="250" fill="hold"/>
                                        <p:tgtEl>
                                          <p:spTgt spid="99"/>
                                        </p:tgtEl>
                                        <p:attrNameLst>
                                          <p:attrName>ppt_h</p:attrName>
                                        </p:attrNameLst>
                                      </p:cBhvr>
                                      <p:tavLst>
                                        <p:tav tm="0">
                                          <p:val>
                                            <p:fltVal val="0"/>
                                          </p:val>
                                        </p:tav>
                                        <p:tav tm="100000">
                                          <p:val>
                                            <p:strVal val="#ppt_h"/>
                                          </p:val>
                                        </p:tav>
                                      </p:tavLst>
                                    </p:anim>
                                    <p:animEffect transition="in" filter="fade">
                                      <p:cBhvr>
                                        <p:cTn id="527" dur="250"/>
                                        <p:tgtEl>
                                          <p:spTgt spid="99"/>
                                        </p:tgtEl>
                                      </p:cBhvr>
                                    </p:animEffect>
                                  </p:childTnLst>
                                </p:cTn>
                              </p:par>
                              <p:par>
                                <p:cTn id="528" presetID="53" presetClass="entr" presetSubtype="16" fill="hold" nodeType="withEffect">
                                  <p:stCondLst>
                                    <p:cond delay="31500"/>
                                  </p:stCondLst>
                                  <p:childTnLst>
                                    <p:set>
                                      <p:cBhvr>
                                        <p:cTn id="529" dur="1" fill="hold">
                                          <p:stCondLst>
                                            <p:cond delay="0"/>
                                          </p:stCondLst>
                                        </p:cTn>
                                        <p:tgtEl>
                                          <p:spTgt spid="101"/>
                                        </p:tgtEl>
                                        <p:attrNameLst>
                                          <p:attrName>style.visibility</p:attrName>
                                        </p:attrNameLst>
                                      </p:cBhvr>
                                      <p:to>
                                        <p:strVal val="visible"/>
                                      </p:to>
                                    </p:set>
                                    <p:anim calcmode="lin" valueType="num">
                                      <p:cBhvr>
                                        <p:cTn id="530" dur="250" fill="hold"/>
                                        <p:tgtEl>
                                          <p:spTgt spid="101"/>
                                        </p:tgtEl>
                                        <p:attrNameLst>
                                          <p:attrName>ppt_w</p:attrName>
                                        </p:attrNameLst>
                                      </p:cBhvr>
                                      <p:tavLst>
                                        <p:tav tm="0">
                                          <p:val>
                                            <p:fltVal val="0"/>
                                          </p:val>
                                        </p:tav>
                                        <p:tav tm="100000">
                                          <p:val>
                                            <p:strVal val="#ppt_w"/>
                                          </p:val>
                                        </p:tav>
                                      </p:tavLst>
                                    </p:anim>
                                    <p:anim calcmode="lin" valueType="num">
                                      <p:cBhvr>
                                        <p:cTn id="531" dur="250" fill="hold"/>
                                        <p:tgtEl>
                                          <p:spTgt spid="101"/>
                                        </p:tgtEl>
                                        <p:attrNameLst>
                                          <p:attrName>ppt_h</p:attrName>
                                        </p:attrNameLst>
                                      </p:cBhvr>
                                      <p:tavLst>
                                        <p:tav tm="0">
                                          <p:val>
                                            <p:fltVal val="0"/>
                                          </p:val>
                                        </p:tav>
                                        <p:tav tm="100000">
                                          <p:val>
                                            <p:strVal val="#ppt_h"/>
                                          </p:val>
                                        </p:tav>
                                      </p:tavLst>
                                    </p:anim>
                                    <p:animEffect transition="in" filter="fade">
                                      <p:cBhvr>
                                        <p:cTn id="532" dur="250"/>
                                        <p:tgtEl>
                                          <p:spTgt spid="101"/>
                                        </p:tgtEl>
                                      </p:cBhvr>
                                    </p:animEffect>
                                  </p:childTnLst>
                                </p:cTn>
                              </p:par>
                              <p:par>
                                <p:cTn id="533" presetID="53" presetClass="entr" presetSubtype="16" fill="hold" nodeType="withEffect">
                                  <p:stCondLst>
                                    <p:cond delay="31500"/>
                                  </p:stCondLst>
                                  <p:childTnLst>
                                    <p:set>
                                      <p:cBhvr>
                                        <p:cTn id="534" dur="1" fill="hold">
                                          <p:stCondLst>
                                            <p:cond delay="0"/>
                                          </p:stCondLst>
                                        </p:cTn>
                                        <p:tgtEl>
                                          <p:spTgt spid="104"/>
                                        </p:tgtEl>
                                        <p:attrNameLst>
                                          <p:attrName>style.visibility</p:attrName>
                                        </p:attrNameLst>
                                      </p:cBhvr>
                                      <p:to>
                                        <p:strVal val="visible"/>
                                      </p:to>
                                    </p:set>
                                    <p:anim calcmode="lin" valueType="num">
                                      <p:cBhvr>
                                        <p:cTn id="535" dur="250" fill="hold"/>
                                        <p:tgtEl>
                                          <p:spTgt spid="104"/>
                                        </p:tgtEl>
                                        <p:attrNameLst>
                                          <p:attrName>ppt_w</p:attrName>
                                        </p:attrNameLst>
                                      </p:cBhvr>
                                      <p:tavLst>
                                        <p:tav tm="0">
                                          <p:val>
                                            <p:fltVal val="0"/>
                                          </p:val>
                                        </p:tav>
                                        <p:tav tm="100000">
                                          <p:val>
                                            <p:strVal val="#ppt_w"/>
                                          </p:val>
                                        </p:tav>
                                      </p:tavLst>
                                    </p:anim>
                                    <p:anim calcmode="lin" valueType="num">
                                      <p:cBhvr>
                                        <p:cTn id="536" dur="250" fill="hold"/>
                                        <p:tgtEl>
                                          <p:spTgt spid="104"/>
                                        </p:tgtEl>
                                        <p:attrNameLst>
                                          <p:attrName>ppt_h</p:attrName>
                                        </p:attrNameLst>
                                      </p:cBhvr>
                                      <p:tavLst>
                                        <p:tav tm="0">
                                          <p:val>
                                            <p:fltVal val="0"/>
                                          </p:val>
                                        </p:tav>
                                        <p:tav tm="100000">
                                          <p:val>
                                            <p:strVal val="#ppt_h"/>
                                          </p:val>
                                        </p:tav>
                                      </p:tavLst>
                                    </p:anim>
                                    <p:animEffect transition="in" filter="fade">
                                      <p:cBhvr>
                                        <p:cTn id="537" dur="250"/>
                                        <p:tgtEl>
                                          <p:spTgt spid="104"/>
                                        </p:tgtEl>
                                      </p:cBhvr>
                                    </p:animEffect>
                                  </p:childTnLst>
                                </p:cTn>
                              </p:par>
                            </p:childTnLst>
                          </p:cTn>
                        </p:par>
                      </p:childTnLst>
                    </p:cTn>
                  </p:par>
                  <p:par>
                    <p:cTn id="538" fill="hold">
                      <p:stCondLst>
                        <p:cond delay="indefinite"/>
                      </p:stCondLst>
                      <p:childTnLst>
                        <p:par>
                          <p:cTn id="539" fill="hold">
                            <p:stCondLst>
                              <p:cond delay="0"/>
                            </p:stCondLst>
                            <p:childTnLst>
                              <p:par>
                                <p:cTn id="540" presetID="53" presetClass="entr" presetSubtype="16" fill="hold" grpId="0" nodeType="clickEffect">
                                  <p:stCondLst>
                                    <p:cond delay="0"/>
                                  </p:stCondLst>
                                  <p:childTnLst>
                                    <p:set>
                                      <p:cBhvr>
                                        <p:cTn id="541" dur="1" fill="hold">
                                          <p:stCondLst>
                                            <p:cond delay="0"/>
                                          </p:stCondLst>
                                        </p:cTn>
                                        <p:tgtEl>
                                          <p:spTgt spid="204"/>
                                        </p:tgtEl>
                                        <p:attrNameLst>
                                          <p:attrName>style.visibility</p:attrName>
                                        </p:attrNameLst>
                                      </p:cBhvr>
                                      <p:to>
                                        <p:strVal val="visible"/>
                                      </p:to>
                                    </p:set>
                                    <p:anim calcmode="lin" valueType="num">
                                      <p:cBhvr>
                                        <p:cTn id="542" dur="250" fill="hold"/>
                                        <p:tgtEl>
                                          <p:spTgt spid="204"/>
                                        </p:tgtEl>
                                        <p:attrNameLst>
                                          <p:attrName>ppt_w</p:attrName>
                                        </p:attrNameLst>
                                      </p:cBhvr>
                                      <p:tavLst>
                                        <p:tav tm="0">
                                          <p:val>
                                            <p:fltVal val="0"/>
                                          </p:val>
                                        </p:tav>
                                        <p:tav tm="100000">
                                          <p:val>
                                            <p:strVal val="#ppt_w"/>
                                          </p:val>
                                        </p:tav>
                                      </p:tavLst>
                                    </p:anim>
                                    <p:anim calcmode="lin" valueType="num">
                                      <p:cBhvr>
                                        <p:cTn id="543" dur="250" fill="hold"/>
                                        <p:tgtEl>
                                          <p:spTgt spid="204"/>
                                        </p:tgtEl>
                                        <p:attrNameLst>
                                          <p:attrName>ppt_h</p:attrName>
                                        </p:attrNameLst>
                                      </p:cBhvr>
                                      <p:tavLst>
                                        <p:tav tm="0">
                                          <p:val>
                                            <p:fltVal val="0"/>
                                          </p:val>
                                        </p:tav>
                                        <p:tav tm="100000">
                                          <p:val>
                                            <p:strVal val="#ppt_h"/>
                                          </p:val>
                                        </p:tav>
                                      </p:tavLst>
                                    </p:anim>
                                    <p:animEffect transition="in" filter="fade">
                                      <p:cBhvr>
                                        <p:cTn id="544" dur="250"/>
                                        <p:tgtEl>
                                          <p:spTgt spid="204"/>
                                        </p:tgtEl>
                                      </p:cBhvr>
                                    </p:animEffect>
                                  </p:childTnLst>
                                </p:cTn>
                              </p:par>
                              <p:par>
                                <p:cTn id="545" presetID="53" presetClass="entr" presetSubtype="16" fill="hold" grpId="0" nodeType="withEffect">
                                  <p:stCondLst>
                                    <p:cond delay="500"/>
                                  </p:stCondLst>
                                  <p:childTnLst>
                                    <p:set>
                                      <p:cBhvr>
                                        <p:cTn id="546" dur="1" fill="hold">
                                          <p:stCondLst>
                                            <p:cond delay="0"/>
                                          </p:stCondLst>
                                        </p:cTn>
                                        <p:tgtEl>
                                          <p:spTgt spid="205"/>
                                        </p:tgtEl>
                                        <p:attrNameLst>
                                          <p:attrName>style.visibility</p:attrName>
                                        </p:attrNameLst>
                                      </p:cBhvr>
                                      <p:to>
                                        <p:strVal val="visible"/>
                                      </p:to>
                                    </p:set>
                                    <p:anim calcmode="lin" valueType="num">
                                      <p:cBhvr>
                                        <p:cTn id="547" dur="250" fill="hold"/>
                                        <p:tgtEl>
                                          <p:spTgt spid="205"/>
                                        </p:tgtEl>
                                        <p:attrNameLst>
                                          <p:attrName>ppt_w</p:attrName>
                                        </p:attrNameLst>
                                      </p:cBhvr>
                                      <p:tavLst>
                                        <p:tav tm="0">
                                          <p:val>
                                            <p:fltVal val="0"/>
                                          </p:val>
                                        </p:tav>
                                        <p:tav tm="100000">
                                          <p:val>
                                            <p:strVal val="#ppt_w"/>
                                          </p:val>
                                        </p:tav>
                                      </p:tavLst>
                                    </p:anim>
                                    <p:anim calcmode="lin" valueType="num">
                                      <p:cBhvr>
                                        <p:cTn id="548" dur="250" fill="hold"/>
                                        <p:tgtEl>
                                          <p:spTgt spid="205"/>
                                        </p:tgtEl>
                                        <p:attrNameLst>
                                          <p:attrName>ppt_h</p:attrName>
                                        </p:attrNameLst>
                                      </p:cBhvr>
                                      <p:tavLst>
                                        <p:tav tm="0">
                                          <p:val>
                                            <p:fltVal val="0"/>
                                          </p:val>
                                        </p:tav>
                                        <p:tav tm="100000">
                                          <p:val>
                                            <p:strVal val="#ppt_h"/>
                                          </p:val>
                                        </p:tav>
                                      </p:tavLst>
                                    </p:anim>
                                    <p:animEffect transition="in" filter="fade">
                                      <p:cBhvr>
                                        <p:cTn id="549" dur="250"/>
                                        <p:tgtEl>
                                          <p:spTgt spid="205"/>
                                        </p:tgtEl>
                                      </p:cBhvr>
                                    </p:animEffect>
                                  </p:childTnLst>
                                </p:cTn>
                              </p:par>
                              <p:par>
                                <p:cTn id="550" presetID="53" presetClass="entr" presetSubtype="16" fill="hold" grpId="0" nodeType="withEffect">
                                  <p:stCondLst>
                                    <p:cond delay="1000"/>
                                  </p:stCondLst>
                                  <p:childTnLst>
                                    <p:set>
                                      <p:cBhvr>
                                        <p:cTn id="551" dur="1" fill="hold">
                                          <p:stCondLst>
                                            <p:cond delay="0"/>
                                          </p:stCondLst>
                                        </p:cTn>
                                        <p:tgtEl>
                                          <p:spTgt spid="206"/>
                                        </p:tgtEl>
                                        <p:attrNameLst>
                                          <p:attrName>style.visibility</p:attrName>
                                        </p:attrNameLst>
                                      </p:cBhvr>
                                      <p:to>
                                        <p:strVal val="visible"/>
                                      </p:to>
                                    </p:set>
                                    <p:anim calcmode="lin" valueType="num">
                                      <p:cBhvr>
                                        <p:cTn id="552" dur="250" fill="hold"/>
                                        <p:tgtEl>
                                          <p:spTgt spid="206"/>
                                        </p:tgtEl>
                                        <p:attrNameLst>
                                          <p:attrName>ppt_w</p:attrName>
                                        </p:attrNameLst>
                                      </p:cBhvr>
                                      <p:tavLst>
                                        <p:tav tm="0">
                                          <p:val>
                                            <p:fltVal val="0"/>
                                          </p:val>
                                        </p:tav>
                                        <p:tav tm="100000">
                                          <p:val>
                                            <p:strVal val="#ppt_w"/>
                                          </p:val>
                                        </p:tav>
                                      </p:tavLst>
                                    </p:anim>
                                    <p:anim calcmode="lin" valueType="num">
                                      <p:cBhvr>
                                        <p:cTn id="553" dur="250" fill="hold"/>
                                        <p:tgtEl>
                                          <p:spTgt spid="206"/>
                                        </p:tgtEl>
                                        <p:attrNameLst>
                                          <p:attrName>ppt_h</p:attrName>
                                        </p:attrNameLst>
                                      </p:cBhvr>
                                      <p:tavLst>
                                        <p:tav tm="0">
                                          <p:val>
                                            <p:fltVal val="0"/>
                                          </p:val>
                                        </p:tav>
                                        <p:tav tm="100000">
                                          <p:val>
                                            <p:strVal val="#ppt_h"/>
                                          </p:val>
                                        </p:tav>
                                      </p:tavLst>
                                    </p:anim>
                                    <p:animEffect transition="in" filter="fade">
                                      <p:cBhvr>
                                        <p:cTn id="554" dur="250"/>
                                        <p:tgtEl>
                                          <p:spTgt spid="206"/>
                                        </p:tgtEl>
                                      </p:cBhvr>
                                    </p:animEffect>
                                  </p:childTnLst>
                                </p:cTn>
                              </p:par>
                              <p:par>
                                <p:cTn id="555" presetID="53" presetClass="entr" presetSubtype="16" fill="hold" grpId="0" nodeType="withEffect">
                                  <p:stCondLst>
                                    <p:cond delay="1500"/>
                                  </p:stCondLst>
                                  <p:childTnLst>
                                    <p:set>
                                      <p:cBhvr>
                                        <p:cTn id="556" dur="1" fill="hold">
                                          <p:stCondLst>
                                            <p:cond delay="0"/>
                                          </p:stCondLst>
                                        </p:cTn>
                                        <p:tgtEl>
                                          <p:spTgt spid="207"/>
                                        </p:tgtEl>
                                        <p:attrNameLst>
                                          <p:attrName>style.visibility</p:attrName>
                                        </p:attrNameLst>
                                      </p:cBhvr>
                                      <p:to>
                                        <p:strVal val="visible"/>
                                      </p:to>
                                    </p:set>
                                    <p:anim calcmode="lin" valueType="num">
                                      <p:cBhvr>
                                        <p:cTn id="557" dur="250" fill="hold"/>
                                        <p:tgtEl>
                                          <p:spTgt spid="207"/>
                                        </p:tgtEl>
                                        <p:attrNameLst>
                                          <p:attrName>ppt_w</p:attrName>
                                        </p:attrNameLst>
                                      </p:cBhvr>
                                      <p:tavLst>
                                        <p:tav tm="0">
                                          <p:val>
                                            <p:fltVal val="0"/>
                                          </p:val>
                                        </p:tav>
                                        <p:tav tm="100000">
                                          <p:val>
                                            <p:strVal val="#ppt_w"/>
                                          </p:val>
                                        </p:tav>
                                      </p:tavLst>
                                    </p:anim>
                                    <p:anim calcmode="lin" valueType="num">
                                      <p:cBhvr>
                                        <p:cTn id="558" dur="250" fill="hold"/>
                                        <p:tgtEl>
                                          <p:spTgt spid="207"/>
                                        </p:tgtEl>
                                        <p:attrNameLst>
                                          <p:attrName>ppt_h</p:attrName>
                                        </p:attrNameLst>
                                      </p:cBhvr>
                                      <p:tavLst>
                                        <p:tav tm="0">
                                          <p:val>
                                            <p:fltVal val="0"/>
                                          </p:val>
                                        </p:tav>
                                        <p:tav tm="100000">
                                          <p:val>
                                            <p:strVal val="#ppt_h"/>
                                          </p:val>
                                        </p:tav>
                                      </p:tavLst>
                                    </p:anim>
                                    <p:animEffect transition="in" filter="fade">
                                      <p:cBhvr>
                                        <p:cTn id="559" dur="250"/>
                                        <p:tgtEl>
                                          <p:spTgt spid="207"/>
                                        </p:tgtEl>
                                      </p:cBhvr>
                                    </p:animEffect>
                                  </p:childTnLst>
                                </p:cTn>
                              </p:par>
                              <p:par>
                                <p:cTn id="560" presetID="53" presetClass="entr" presetSubtype="16" fill="hold" grpId="0" nodeType="withEffect">
                                  <p:stCondLst>
                                    <p:cond delay="2000"/>
                                  </p:stCondLst>
                                  <p:childTnLst>
                                    <p:set>
                                      <p:cBhvr>
                                        <p:cTn id="561" dur="1" fill="hold">
                                          <p:stCondLst>
                                            <p:cond delay="0"/>
                                          </p:stCondLst>
                                        </p:cTn>
                                        <p:tgtEl>
                                          <p:spTgt spid="208"/>
                                        </p:tgtEl>
                                        <p:attrNameLst>
                                          <p:attrName>style.visibility</p:attrName>
                                        </p:attrNameLst>
                                      </p:cBhvr>
                                      <p:to>
                                        <p:strVal val="visible"/>
                                      </p:to>
                                    </p:set>
                                    <p:anim calcmode="lin" valueType="num">
                                      <p:cBhvr>
                                        <p:cTn id="562" dur="250" fill="hold"/>
                                        <p:tgtEl>
                                          <p:spTgt spid="208"/>
                                        </p:tgtEl>
                                        <p:attrNameLst>
                                          <p:attrName>ppt_w</p:attrName>
                                        </p:attrNameLst>
                                      </p:cBhvr>
                                      <p:tavLst>
                                        <p:tav tm="0">
                                          <p:val>
                                            <p:fltVal val="0"/>
                                          </p:val>
                                        </p:tav>
                                        <p:tav tm="100000">
                                          <p:val>
                                            <p:strVal val="#ppt_w"/>
                                          </p:val>
                                        </p:tav>
                                      </p:tavLst>
                                    </p:anim>
                                    <p:anim calcmode="lin" valueType="num">
                                      <p:cBhvr>
                                        <p:cTn id="563" dur="250" fill="hold"/>
                                        <p:tgtEl>
                                          <p:spTgt spid="208"/>
                                        </p:tgtEl>
                                        <p:attrNameLst>
                                          <p:attrName>ppt_h</p:attrName>
                                        </p:attrNameLst>
                                      </p:cBhvr>
                                      <p:tavLst>
                                        <p:tav tm="0">
                                          <p:val>
                                            <p:fltVal val="0"/>
                                          </p:val>
                                        </p:tav>
                                        <p:tav tm="100000">
                                          <p:val>
                                            <p:strVal val="#ppt_h"/>
                                          </p:val>
                                        </p:tav>
                                      </p:tavLst>
                                    </p:anim>
                                    <p:animEffect transition="in" filter="fade">
                                      <p:cBhvr>
                                        <p:cTn id="564" dur="250"/>
                                        <p:tgtEl>
                                          <p:spTgt spid="208"/>
                                        </p:tgtEl>
                                      </p:cBhvr>
                                    </p:animEffect>
                                  </p:childTnLst>
                                </p:cTn>
                              </p:par>
                              <p:par>
                                <p:cTn id="565" presetID="53" presetClass="entr" presetSubtype="16" fill="hold" grpId="0" nodeType="withEffect">
                                  <p:stCondLst>
                                    <p:cond delay="2500"/>
                                  </p:stCondLst>
                                  <p:childTnLst>
                                    <p:set>
                                      <p:cBhvr>
                                        <p:cTn id="566" dur="1" fill="hold">
                                          <p:stCondLst>
                                            <p:cond delay="0"/>
                                          </p:stCondLst>
                                        </p:cTn>
                                        <p:tgtEl>
                                          <p:spTgt spid="209"/>
                                        </p:tgtEl>
                                        <p:attrNameLst>
                                          <p:attrName>style.visibility</p:attrName>
                                        </p:attrNameLst>
                                      </p:cBhvr>
                                      <p:to>
                                        <p:strVal val="visible"/>
                                      </p:to>
                                    </p:set>
                                    <p:anim calcmode="lin" valueType="num">
                                      <p:cBhvr>
                                        <p:cTn id="567" dur="250" fill="hold"/>
                                        <p:tgtEl>
                                          <p:spTgt spid="209"/>
                                        </p:tgtEl>
                                        <p:attrNameLst>
                                          <p:attrName>ppt_w</p:attrName>
                                        </p:attrNameLst>
                                      </p:cBhvr>
                                      <p:tavLst>
                                        <p:tav tm="0">
                                          <p:val>
                                            <p:fltVal val="0"/>
                                          </p:val>
                                        </p:tav>
                                        <p:tav tm="100000">
                                          <p:val>
                                            <p:strVal val="#ppt_w"/>
                                          </p:val>
                                        </p:tav>
                                      </p:tavLst>
                                    </p:anim>
                                    <p:anim calcmode="lin" valueType="num">
                                      <p:cBhvr>
                                        <p:cTn id="568" dur="250" fill="hold"/>
                                        <p:tgtEl>
                                          <p:spTgt spid="209"/>
                                        </p:tgtEl>
                                        <p:attrNameLst>
                                          <p:attrName>ppt_h</p:attrName>
                                        </p:attrNameLst>
                                      </p:cBhvr>
                                      <p:tavLst>
                                        <p:tav tm="0">
                                          <p:val>
                                            <p:fltVal val="0"/>
                                          </p:val>
                                        </p:tav>
                                        <p:tav tm="100000">
                                          <p:val>
                                            <p:strVal val="#ppt_h"/>
                                          </p:val>
                                        </p:tav>
                                      </p:tavLst>
                                    </p:anim>
                                    <p:animEffect transition="in" filter="fade">
                                      <p:cBhvr>
                                        <p:cTn id="569" dur="250"/>
                                        <p:tgtEl>
                                          <p:spTgt spid="209"/>
                                        </p:tgtEl>
                                      </p:cBhvr>
                                    </p:animEffect>
                                  </p:childTnLst>
                                </p:cTn>
                              </p:par>
                              <p:par>
                                <p:cTn id="570" presetID="53" presetClass="entr" presetSubtype="16" fill="hold" grpId="0" nodeType="withEffect">
                                  <p:stCondLst>
                                    <p:cond delay="3000"/>
                                  </p:stCondLst>
                                  <p:childTnLst>
                                    <p:set>
                                      <p:cBhvr>
                                        <p:cTn id="571" dur="1" fill="hold">
                                          <p:stCondLst>
                                            <p:cond delay="0"/>
                                          </p:stCondLst>
                                        </p:cTn>
                                        <p:tgtEl>
                                          <p:spTgt spid="210"/>
                                        </p:tgtEl>
                                        <p:attrNameLst>
                                          <p:attrName>style.visibility</p:attrName>
                                        </p:attrNameLst>
                                      </p:cBhvr>
                                      <p:to>
                                        <p:strVal val="visible"/>
                                      </p:to>
                                    </p:set>
                                    <p:anim calcmode="lin" valueType="num">
                                      <p:cBhvr>
                                        <p:cTn id="572" dur="250" fill="hold"/>
                                        <p:tgtEl>
                                          <p:spTgt spid="210"/>
                                        </p:tgtEl>
                                        <p:attrNameLst>
                                          <p:attrName>ppt_w</p:attrName>
                                        </p:attrNameLst>
                                      </p:cBhvr>
                                      <p:tavLst>
                                        <p:tav tm="0">
                                          <p:val>
                                            <p:fltVal val="0"/>
                                          </p:val>
                                        </p:tav>
                                        <p:tav tm="100000">
                                          <p:val>
                                            <p:strVal val="#ppt_w"/>
                                          </p:val>
                                        </p:tav>
                                      </p:tavLst>
                                    </p:anim>
                                    <p:anim calcmode="lin" valueType="num">
                                      <p:cBhvr>
                                        <p:cTn id="573" dur="250" fill="hold"/>
                                        <p:tgtEl>
                                          <p:spTgt spid="210"/>
                                        </p:tgtEl>
                                        <p:attrNameLst>
                                          <p:attrName>ppt_h</p:attrName>
                                        </p:attrNameLst>
                                      </p:cBhvr>
                                      <p:tavLst>
                                        <p:tav tm="0">
                                          <p:val>
                                            <p:fltVal val="0"/>
                                          </p:val>
                                        </p:tav>
                                        <p:tav tm="100000">
                                          <p:val>
                                            <p:strVal val="#ppt_h"/>
                                          </p:val>
                                        </p:tav>
                                      </p:tavLst>
                                    </p:anim>
                                    <p:animEffect transition="in" filter="fade">
                                      <p:cBhvr>
                                        <p:cTn id="574" dur="250"/>
                                        <p:tgtEl>
                                          <p:spTgt spid="210"/>
                                        </p:tgtEl>
                                      </p:cBhvr>
                                    </p:animEffect>
                                  </p:childTnLst>
                                </p:cTn>
                              </p:par>
                              <p:par>
                                <p:cTn id="575" presetID="53" presetClass="entr" presetSubtype="16" fill="hold" grpId="0" nodeType="withEffect">
                                  <p:stCondLst>
                                    <p:cond delay="3500"/>
                                  </p:stCondLst>
                                  <p:childTnLst>
                                    <p:set>
                                      <p:cBhvr>
                                        <p:cTn id="576" dur="1" fill="hold">
                                          <p:stCondLst>
                                            <p:cond delay="0"/>
                                          </p:stCondLst>
                                        </p:cTn>
                                        <p:tgtEl>
                                          <p:spTgt spid="211"/>
                                        </p:tgtEl>
                                        <p:attrNameLst>
                                          <p:attrName>style.visibility</p:attrName>
                                        </p:attrNameLst>
                                      </p:cBhvr>
                                      <p:to>
                                        <p:strVal val="visible"/>
                                      </p:to>
                                    </p:set>
                                    <p:anim calcmode="lin" valueType="num">
                                      <p:cBhvr>
                                        <p:cTn id="577" dur="250" fill="hold"/>
                                        <p:tgtEl>
                                          <p:spTgt spid="211"/>
                                        </p:tgtEl>
                                        <p:attrNameLst>
                                          <p:attrName>ppt_w</p:attrName>
                                        </p:attrNameLst>
                                      </p:cBhvr>
                                      <p:tavLst>
                                        <p:tav tm="0">
                                          <p:val>
                                            <p:fltVal val="0"/>
                                          </p:val>
                                        </p:tav>
                                        <p:tav tm="100000">
                                          <p:val>
                                            <p:strVal val="#ppt_w"/>
                                          </p:val>
                                        </p:tav>
                                      </p:tavLst>
                                    </p:anim>
                                    <p:anim calcmode="lin" valueType="num">
                                      <p:cBhvr>
                                        <p:cTn id="578" dur="250" fill="hold"/>
                                        <p:tgtEl>
                                          <p:spTgt spid="211"/>
                                        </p:tgtEl>
                                        <p:attrNameLst>
                                          <p:attrName>ppt_h</p:attrName>
                                        </p:attrNameLst>
                                      </p:cBhvr>
                                      <p:tavLst>
                                        <p:tav tm="0">
                                          <p:val>
                                            <p:fltVal val="0"/>
                                          </p:val>
                                        </p:tav>
                                        <p:tav tm="100000">
                                          <p:val>
                                            <p:strVal val="#ppt_h"/>
                                          </p:val>
                                        </p:tav>
                                      </p:tavLst>
                                    </p:anim>
                                    <p:animEffect transition="in" filter="fade">
                                      <p:cBhvr>
                                        <p:cTn id="579" dur="250"/>
                                        <p:tgtEl>
                                          <p:spTgt spid="211"/>
                                        </p:tgtEl>
                                      </p:cBhvr>
                                    </p:animEffect>
                                  </p:childTnLst>
                                </p:cTn>
                              </p:par>
                            </p:childTnLst>
                          </p:cTn>
                        </p:par>
                      </p:childTnLst>
                    </p:cTn>
                  </p:par>
                  <p:par>
                    <p:cTn id="580" fill="hold">
                      <p:stCondLst>
                        <p:cond delay="indefinite"/>
                      </p:stCondLst>
                      <p:childTnLst>
                        <p:par>
                          <p:cTn id="581" fill="hold">
                            <p:stCondLst>
                              <p:cond delay="0"/>
                            </p:stCondLst>
                            <p:childTnLst>
                              <p:par>
                                <p:cTn id="582" presetID="53" presetClass="exit" presetSubtype="32" fill="hold" grpId="1" nodeType="clickEffect">
                                  <p:stCondLst>
                                    <p:cond delay="0"/>
                                  </p:stCondLst>
                                  <p:childTnLst>
                                    <p:anim calcmode="lin" valueType="num">
                                      <p:cBhvr>
                                        <p:cTn id="583" dur="250"/>
                                        <p:tgtEl>
                                          <p:spTgt spid="124"/>
                                        </p:tgtEl>
                                        <p:attrNameLst>
                                          <p:attrName>ppt_w</p:attrName>
                                        </p:attrNameLst>
                                      </p:cBhvr>
                                      <p:tavLst>
                                        <p:tav tm="0">
                                          <p:val>
                                            <p:strVal val="ppt_w"/>
                                          </p:val>
                                        </p:tav>
                                        <p:tav tm="100000">
                                          <p:val>
                                            <p:fltVal val="0"/>
                                          </p:val>
                                        </p:tav>
                                      </p:tavLst>
                                    </p:anim>
                                    <p:anim calcmode="lin" valueType="num">
                                      <p:cBhvr>
                                        <p:cTn id="584" dur="250"/>
                                        <p:tgtEl>
                                          <p:spTgt spid="124"/>
                                        </p:tgtEl>
                                        <p:attrNameLst>
                                          <p:attrName>ppt_h</p:attrName>
                                        </p:attrNameLst>
                                      </p:cBhvr>
                                      <p:tavLst>
                                        <p:tav tm="0">
                                          <p:val>
                                            <p:strVal val="ppt_h"/>
                                          </p:val>
                                        </p:tav>
                                        <p:tav tm="100000">
                                          <p:val>
                                            <p:fltVal val="0"/>
                                          </p:val>
                                        </p:tav>
                                      </p:tavLst>
                                    </p:anim>
                                    <p:animEffect transition="out" filter="fade">
                                      <p:cBhvr>
                                        <p:cTn id="585" dur="250"/>
                                        <p:tgtEl>
                                          <p:spTgt spid="124"/>
                                        </p:tgtEl>
                                      </p:cBhvr>
                                    </p:animEffect>
                                    <p:set>
                                      <p:cBhvr>
                                        <p:cTn id="586" dur="1" fill="hold">
                                          <p:stCondLst>
                                            <p:cond delay="249"/>
                                          </p:stCondLst>
                                        </p:cTn>
                                        <p:tgtEl>
                                          <p:spTgt spid="124"/>
                                        </p:tgtEl>
                                        <p:attrNameLst>
                                          <p:attrName>style.visibility</p:attrName>
                                        </p:attrNameLst>
                                      </p:cBhvr>
                                      <p:to>
                                        <p:strVal val="hidden"/>
                                      </p:to>
                                    </p:set>
                                  </p:childTnLst>
                                </p:cTn>
                              </p:par>
                              <p:par>
                                <p:cTn id="587" presetID="53" presetClass="exit" presetSubtype="32" fill="hold" grpId="1" nodeType="withEffect">
                                  <p:stCondLst>
                                    <p:cond delay="0"/>
                                  </p:stCondLst>
                                  <p:childTnLst>
                                    <p:anim calcmode="lin" valueType="num">
                                      <p:cBhvr>
                                        <p:cTn id="588" dur="250"/>
                                        <p:tgtEl>
                                          <p:spTgt spid="125"/>
                                        </p:tgtEl>
                                        <p:attrNameLst>
                                          <p:attrName>ppt_w</p:attrName>
                                        </p:attrNameLst>
                                      </p:cBhvr>
                                      <p:tavLst>
                                        <p:tav tm="0">
                                          <p:val>
                                            <p:strVal val="ppt_w"/>
                                          </p:val>
                                        </p:tav>
                                        <p:tav tm="100000">
                                          <p:val>
                                            <p:fltVal val="0"/>
                                          </p:val>
                                        </p:tav>
                                      </p:tavLst>
                                    </p:anim>
                                    <p:anim calcmode="lin" valueType="num">
                                      <p:cBhvr>
                                        <p:cTn id="589" dur="250"/>
                                        <p:tgtEl>
                                          <p:spTgt spid="125"/>
                                        </p:tgtEl>
                                        <p:attrNameLst>
                                          <p:attrName>ppt_h</p:attrName>
                                        </p:attrNameLst>
                                      </p:cBhvr>
                                      <p:tavLst>
                                        <p:tav tm="0">
                                          <p:val>
                                            <p:strVal val="ppt_h"/>
                                          </p:val>
                                        </p:tav>
                                        <p:tav tm="100000">
                                          <p:val>
                                            <p:fltVal val="0"/>
                                          </p:val>
                                        </p:tav>
                                      </p:tavLst>
                                    </p:anim>
                                    <p:animEffect transition="out" filter="fade">
                                      <p:cBhvr>
                                        <p:cTn id="590" dur="250"/>
                                        <p:tgtEl>
                                          <p:spTgt spid="125"/>
                                        </p:tgtEl>
                                      </p:cBhvr>
                                    </p:animEffect>
                                    <p:set>
                                      <p:cBhvr>
                                        <p:cTn id="591" dur="1" fill="hold">
                                          <p:stCondLst>
                                            <p:cond delay="249"/>
                                          </p:stCondLst>
                                        </p:cTn>
                                        <p:tgtEl>
                                          <p:spTgt spid="125"/>
                                        </p:tgtEl>
                                        <p:attrNameLst>
                                          <p:attrName>style.visibility</p:attrName>
                                        </p:attrNameLst>
                                      </p:cBhvr>
                                      <p:to>
                                        <p:strVal val="hidden"/>
                                      </p:to>
                                    </p:set>
                                  </p:childTnLst>
                                </p:cTn>
                              </p:par>
                              <p:par>
                                <p:cTn id="592" presetID="53" presetClass="exit" presetSubtype="32" fill="hold" grpId="1" nodeType="withEffect">
                                  <p:stCondLst>
                                    <p:cond delay="0"/>
                                  </p:stCondLst>
                                  <p:childTnLst>
                                    <p:anim calcmode="lin" valueType="num">
                                      <p:cBhvr>
                                        <p:cTn id="593" dur="250"/>
                                        <p:tgtEl>
                                          <p:spTgt spid="126"/>
                                        </p:tgtEl>
                                        <p:attrNameLst>
                                          <p:attrName>ppt_w</p:attrName>
                                        </p:attrNameLst>
                                      </p:cBhvr>
                                      <p:tavLst>
                                        <p:tav tm="0">
                                          <p:val>
                                            <p:strVal val="ppt_w"/>
                                          </p:val>
                                        </p:tav>
                                        <p:tav tm="100000">
                                          <p:val>
                                            <p:fltVal val="0"/>
                                          </p:val>
                                        </p:tav>
                                      </p:tavLst>
                                    </p:anim>
                                    <p:anim calcmode="lin" valueType="num">
                                      <p:cBhvr>
                                        <p:cTn id="594" dur="250"/>
                                        <p:tgtEl>
                                          <p:spTgt spid="126"/>
                                        </p:tgtEl>
                                        <p:attrNameLst>
                                          <p:attrName>ppt_h</p:attrName>
                                        </p:attrNameLst>
                                      </p:cBhvr>
                                      <p:tavLst>
                                        <p:tav tm="0">
                                          <p:val>
                                            <p:strVal val="ppt_h"/>
                                          </p:val>
                                        </p:tav>
                                        <p:tav tm="100000">
                                          <p:val>
                                            <p:fltVal val="0"/>
                                          </p:val>
                                        </p:tav>
                                      </p:tavLst>
                                    </p:anim>
                                    <p:animEffect transition="out" filter="fade">
                                      <p:cBhvr>
                                        <p:cTn id="595" dur="250"/>
                                        <p:tgtEl>
                                          <p:spTgt spid="126"/>
                                        </p:tgtEl>
                                      </p:cBhvr>
                                    </p:animEffect>
                                    <p:set>
                                      <p:cBhvr>
                                        <p:cTn id="596" dur="1" fill="hold">
                                          <p:stCondLst>
                                            <p:cond delay="249"/>
                                          </p:stCondLst>
                                        </p:cTn>
                                        <p:tgtEl>
                                          <p:spTgt spid="126"/>
                                        </p:tgtEl>
                                        <p:attrNameLst>
                                          <p:attrName>style.visibility</p:attrName>
                                        </p:attrNameLst>
                                      </p:cBhvr>
                                      <p:to>
                                        <p:strVal val="hidden"/>
                                      </p:to>
                                    </p:set>
                                  </p:childTnLst>
                                </p:cTn>
                              </p:par>
                              <p:par>
                                <p:cTn id="597" presetID="53" presetClass="exit" presetSubtype="32" fill="hold" grpId="1" nodeType="withEffect">
                                  <p:stCondLst>
                                    <p:cond delay="0"/>
                                  </p:stCondLst>
                                  <p:childTnLst>
                                    <p:anim calcmode="lin" valueType="num">
                                      <p:cBhvr>
                                        <p:cTn id="598" dur="250"/>
                                        <p:tgtEl>
                                          <p:spTgt spid="127"/>
                                        </p:tgtEl>
                                        <p:attrNameLst>
                                          <p:attrName>ppt_w</p:attrName>
                                        </p:attrNameLst>
                                      </p:cBhvr>
                                      <p:tavLst>
                                        <p:tav tm="0">
                                          <p:val>
                                            <p:strVal val="ppt_w"/>
                                          </p:val>
                                        </p:tav>
                                        <p:tav tm="100000">
                                          <p:val>
                                            <p:fltVal val="0"/>
                                          </p:val>
                                        </p:tav>
                                      </p:tavLst>
                                    </p:anim>
                                    <p:anim calcmode="lin" valueType="num">
                                      <p:cBhvr>
                                        <p:cTn id="599" dur="250"/>
                                        <p:tgtEl>
                                          <p:spTgt spid="127"/>
                                        </p:tgtEl>
                                        <p:attrNameLst>
                                          <p:attrName>ppt_h</p:attrName>
                                        </p:attrNameLst>
                                      </p:cBhvr>
                                      <p:tavLst>
                                        <p:tav tm="0">
                                          <p:val>
                                            <p:strVal val="ppt_h"/>
                                          </p:val>
                                        </p:tav>
                                        <p:tav tm="100000">
                                          <p:val>
                                            <p:fltVal val="0"/>
                                          </p:val>
                                        </p:tav>
                                      </p:tavLst>
                                    </p:anim>
                                    <p:animEffect transition="out" filter="fade">
                                      <p:cBhvr>
                                        <p:cTn id="600" dur="250"/>
                                        <p:tgtEl>
                                          <p:spTgt spid="127"/>
                                        </p:tgtEl>
                                      </p:cBhvr>
                                    </p:animEffect>
                                    <p:set>
                                      <p:cBhvr>
                                        <p:cTn id="601" dur="1" fill="hold">
                                          <p:stCondLst>
                                            <p:cond delay="249"/>
                                          </p:stCondLst>
                                        </p:cTn>
                                        <p:tgtEl>
                                          <p:spTgt spid="127"/>
                                        </p:tgtEl>
                                        <p:attrNameLst>
                                          <p:attrName>style.visibility</p:attrName>
                                        </p:attrNameLst>
                                      </p:cBhvr>
                                      <p:to>
                                        <p:strVal val="hidden"/>
                                      </p:to>
                                    </p:set>
                                  </p:childTnLst>
                                </p:cTn>
                              </p:par>
                              <p:par>
                                <p:cTn id="602" presetID="53" presetClass="exit" presetSubtype="32" fill="hold" grpId="1" nodeType="withEffect">
                                  <p:stCondLst>
                                    <p:cond delay="3000"/>
                                  </p:stCondLst>
                                  <p:childTnLst>
                                    <p:anim calcmode="lin" valueType="num">
                                      <p:cBhvr>
                                        <p:cTn id="603" dur="250"/>
                                        <p:tgtEl>
                                          <p:spTgt spid="130"/>
                                        </p:tgtEl>
                                        <p:attrNameLst>
                                          <p:attrName>ppt_w</p:attrName>
                                        </p:attrNameLst>
                                      </p:cBhvr>
                                      <p:tavLst>
                                        <p:tav tm="0">
                                          <p:val>
                                            <p:strVal val="ppt_w"/>
                                          </p:val>
                                        </p:tav>
                                        <p:tav tm="100000">
                                          <p:val>
                                            <p:fltVal val="0"/>
                                          </p:val>
                                        </p:tav>
                                      </p:tavLst>
                                    </p:anim>
                                    <p:anim calcmode="lin" valueType="num">
                                      <p:cBhvr>
                                        <p:cTn id="604" dur="250"/>
                                        <p:tgtEl>
                                          <p:spTgt spid="130"/>
                                        </p:tgtEl>
                                        <p:attrNameLst>
                                          <p:attrName>ppt_h</p:attrName>
                                        </p:attrNameLst>
                                      </p:cBhvr>
                                      <p:tavLst>
                                        <p:tav tm="0">
                                          <p:val>
                                            <p:strVal val="ppt_h"/>
                                          </p:val>
                                        </p:tav>
                                        <p:tav tm="100000">
                                          <p:val>
                                            <p:fltVal val="0"/>
                                          </p:val>
                                        </p:tav>
                                      </p:tavLst>
                                    </p:anim>
                                    <p:animEffect transition="out" filter="fade">
                                      <p:cBhvr>
                                        <p:cTn id="605" dur="250"/>
                                        <p:tgtEl>
                                          <p:spTgt spid="130"/>
                                        </p:tgtEl>
                                      </p:cBhvr>
                                    </p:animEffect>
                                    <p:set>
                                      <p:cBhvr>
                                        <p:cTn id="606" dur="1" fill="hold">
                                          <p:stCondLst>
                                            <p:cond delay="249"/>
                                          </p:stCondLst>
                                        </p:cTn>
                                        <p:tgtEl>
                                          <p:spTgt spid="130"/>
                                        </p:tgtEl>
                                        <p:attrNameLst>
                                          <p:attrName>style.visibility</p:attrName>
                                        </p:attrNameLst>
                                      </p:cBhvr>
                                      <p:to>
                                        <p:strVal val="hidden"/>
                                      </p:to>
                                    </p:set>
                                  </p:childTnLst>
                                </p:cTn>
                              </p:par>
                              <p:par>
                                <p:cTn id="607" presetID="53" presetClass="exit" presetSubtype="32" fill="hold" grpId="1" nodeType="withEffect">
                                  <p:stCondLst>
                                    <p:cond delay="3000"/>
                                  </p:stCondLst>
                                  <p:childTnLst>
                                    <p:anim calcmode="lin" valueType="num">
                                      <p:cBhvr>
                                        <p:cTn id="608" dur="250"/>
                                        <p:tgtEl>
                                          <p:spTgt spid="131"/>
                                        </p:tgtEl>
                                        <p:attrNameLst>
                                          <p:attrName>ppt_w</p:attrName>
                                        </p:attrNameLst>
                                      </p:cBhvr>
                                      <p:tavLst>
                                        <p:tav tm="0">
                                          <p:val>
                                            <p:strVal val="ppt_w"/>
                                          </p:val>
                                        </p:tav>
                                        <p:tav tm="100000">
                                          <p:val>
                                            <p:fltVal val="0"/>
                                          </p:val>
                                        </p:tav>
                                      </p:tavLst>
                                    </p:anim>
                                    <p:anim calcmode="lin" valueType="num">
                                      <p:cBhvr>
                                        <p:cTn id="609" dur="250"/>
                                        <p:tgtEl>
                                          <p:spTgt spid="131"/>
                                        </p:tgtEl>
                                        <p:attrNameLst>
                                          <p:attrName>ppt_h</p:attrName>
                                        </p:attrNameLst>
                                      </p:cBhvr>
                                      <p:tavLst>
                                        <p:tav tm="0">
                                          <p:val>
                                            <p:strVal val="ppt_h"/>
                                          </p:val>
                                        </p:tav>
                                        <p:tav tm="100000">
                                          <p:val>
                                            <p:fltVal val="0"/>
                                          </p:val>
                                        </p:tav>
                                      </p:tavLst>
                                    </p:anim>
                                    <p:animEffect transition="out" filter="fade">
                                      <p:cBhvr>
                                        <p:cTn id="610" dur="250"/>
                                        <p:tgtEl>
                                          <p:spTgt spid="131"/>
                                        </p:tgtEl>
                                      </p:cBhvr>
                                    </p:animEffect>
                                    <p:set>
                                      <p:cBhvr>
                                        <p:cTn id="611" dur="1" fill="hold">
                                          <p:stCondLst>
                                            <p:cond delay="249"/>
                                          </p:stCondLst>
                                        </p:cTn>
                                        <p:tgtEl>
                                          <p:spTgt spid="131"/>
                                        </p:tgtEl>
                                        <p:attrNameLst>
                                          <p:attrName>style.visibility</p:attrName>
                                        </p:attrNameLst>
                                      </p:cBhvr>
                                      <p:to>
                                        <p:strVal val="hidden"/>
                                      </p:to>
                                    </p:set>
                                  </p:childTnLst>
                                </p:cTn>
                              </p:par>
                              <p:par>
                                <p:cTn id="612" presetID="53" presetClass="exit" presetSubtype="32" fill="hold" grpId="1" nodeType="withEffect">
                                  <p:stCondLst>
                                    <p:cond delay="3000"/>
                                  </p:stCondLst>
                                  <p:childTnLst>
                                    <p:anim calcmode="lin" valueType="num">
                                      <p:cBhvr>
                                        <p:cTn id="613" dur="250"/>
                                        <p:tgtEl>
                                          <p:spTgt spid="132"/>
                                        </p:tgtEl>
                                        <p:attrNameLst>
                                          <p:attrName>ppt_w</p:attrName>
                                        </p:attrNameLst>
                                      </p:cBhvr>
                                      <p:tavLst>
                                        <p:tav tm="0">
                                          <p:val>
                                            <p:strVal val="ppt_w"/>
                                          </p:val>
                                        </p:tav>
                                        <p:tav tm="100000">
                                          <p:val>
                                            <p:fltVal val="0"/>
                                          </p:val>
                                        </p:tav>
                                      </p:tavLst>
                                    </p:anim>
                                    <p:anim calcmode="lin" valueType="num">
                                      <p:cBhvr>
                                        <p:cTn id="614" dur="250"/>
                                        <p:tgtEl>
                                          <p:spTgt spid="132"/>
                                        </p:tgtEl>
                                        <p:attrNameLst>
                                          <p:attrName>ppt_h</p:attrName>
                                        </p:attrNameLst>
                                      </p:cBhvr>
                                      <p:tavLst>
                                        <p:tav tm="0">
                                          <p:val>
                                            <p:strVal val="ppt_h"/>
                                          </p:val>
                                        </p:tav>
                                        <p:tav tm="100000">
                                          <p:val>
                                            <p:fltVal val="0"/>
                                          </p:val>
                                        </p:tav>
                                      </p:tavLst>
                                    </p:anim>
                                    <p:animEffect transition="out" filter="fade">
                                      <p:cBhvr>
                                        <p:cTn id="615" dur="250"/>
                                        <p:tgtEl>
                                          <p:spTgt spid="132"/>
                                        </p:tgtEl>
                                      </p:cBhvr>
                                    </p:animEffect>
                                    <p:set>
                                      <p:cBhvr>
                                        <p:cTn id="616" dur="1" fill="hold">
                                          <p:stCondLst>
                                            <p:cond delay="249"/>
                                          </p:stCondLst>
                                        </p:cTn>
                                        <p:tgtEl>
                                          <p:spTgt spid="132"/>
                                        </p:tgtEl>
                                        <p:attrNameLst>
                                          <p:attrName>style.visibility</p:attrName>
                                        </p:attrNameLst>
                                      </p:cBhvr>
                                      <p:to>
                                        <p:strVal val="hidden"/>
                                      </p:to>
                                    </p:set>
                                  </p:childTnLst>
                                </p:cTn>
                              </p:par>
                              <p:par>
                                <p:cTn id="617" presetID="53" presetClass="exit" presetSubtype="32" fill="hold" grpId="1" nodeType="withEffect">
                                  <p:stCondLst>
                                    <p:cond delay="3000"/>
                                  </p:stCondLst>
                                  <p:childTnLst>
                                    <p:anim calcmode="lin" valueType="num">
                                      <p:cBhvr>
                                        <p:cTn id="618" dur="250"/>
                                        <p:tgtEl>
                                          <p:spTgt spid="133"/>
                                        </p:tgtEl>
                                        <p:attrNameLst>
                                          <p:attrName>ppt_w</p:attrName>
                                        </p:attrNameLst>
                                      </p:cBhvr>
                                      <p:tavLst>
                                        <p:tav tm="0">
                                          <p:val>
                                            <p:strVal val="ppt_w"/>
                                          </p:val>
                                        </p:tav>
                                        <p:tav tm="100000">
                                          <p:val>
                                            <p:fltVal val="0"/>
                                          </p:val>
                                        </p:tav>
                                      </p:tavLst>
                                    </p:anim>
                                    <p:anim calcmode="lin" valueType="num">
                                      <p:cBhvr>
                                        <p:cTn id="619" dur="250"/>
                                        <p:tgtEl>
                                          <p:spTgt spid="133"/>
                                        </p:tgtEl>
                                        <p:attrNameLst>
                                          <p:attrName>ppt_h</p:attrName>
                                        </p:attrNameLst>
                                      </p:cBhvr>
                                      <p:tavLst>
                                        <p:tav tm="0">
                                          <p:val>
                                            <p:strVal val="ppt_h"/>
                                          </p:val>
                                        </p:tav>
                                        <p:tav tm="100000">
                                          <p:val>
                                            <p:fltVal val="0"/>
                                          </p:val>
                                        </p:tav>
                                      </p:tavLst>
                                    </p:anim>
                                    <p:animEffect transition="out" filter="fade">
                                      <p:cBhvr>
                                        <p:cTn id="620" dur="250"/>
                                        <p:tgtEl>
                                          <p:spTgt spid="133"/>
                                        </p:tgtEl>
                                      </p:cBhvr>
                                    </p:animEffect>
                                    <p:set>
                                      <p:cBhvr>
                                        <p:cTn id="621" dur="1" fill="hold">
                                          <p:stCondLst>
                                            <p:cond delay="249"/>
                                          </p:stCondLst>
                                        </p:cTn>
                                        <p:tgtEl>
                                          <p:spTgt spid="133"/>
                                        </p:tgtEl>
                                        <p:attrNameLst>
                                          <p:attrName>style.visibility</p:attrName>
                                        </p:attrNameLst>
                                      </p:cBhvr>
                                      <p:to>
                                        <p:strVal val="hidden"/>
                                      </p:to>
                                    </p:set>
                                  </p:childTnLst>
                                </p:cTn>
                              </p:par>
                              <p:par>
                                <p:cTn id="622" presetID="53" presetClass="entr" presetSubtype="16" fill="hold" grpId="0" nodeType="withEffect">
                                  <p:stCondLst>
                                    <p:cond delay="0"/>
                                  </p:stCondLst>
                                  <p:childTnLst>
                                    <p:set>
                                      <p:cBhvr>
                                        <p:cTn id="623" dur="1" fill="hold">
                                          <p:stCondLst>
                                            <p:cond delay="0"/>
                                          </p:stCondLst>
                                        </p:cTn>
                                        <p:tgtEl>
                                          <p:spTgt spid="128"/>
                                        </p:tgtEl>
                                        <p:attrNameLst>
                                          <p:attrName>style.visibility</p:attrName>
                                        </p:attrNameLst>
                                      </p:cBhvr>
                                      <p:to>
                                        <p:strVal val="visible"/>
                                      </p:to>
                                    </p:set>
                                    <p:anim calcmode="lin" valueType="num">
                                      <p:cBhvr>
                                        <p:cTn id="624" dur="250" fill="hold"/>
                                        <p:tgtEl>
                                          <p:spTgt spid="128"/>
                                        </p:tgtEl>
                                        <p:attrNameLst>
                                          <p:attrName>ppt_w</p:attrName>
                                        </p:attrNameLst>
                                      </p:cBhvr>
                                      <p:tavLst>
                                        <p:tav tm="0">
                                          <p:val>
                                            <p:fltVal val="0"/>
                                          </p:val>
                                        </p:tav>
                                        <p:tav tm="100000">
                                          <p:val>
                                            <p:strVal val="#ppt_w"/>
                                          </p:val>
                                        </p:tav>
                                      </p:tavLst>
                                    </p:anim>
                                    <p:anim calcmode="lin" valueType="num">
                                      <p:cBhvr>
                                        <p:cTn id="625" dur="250" fill="hold"/>
                                        <p:tgtEl>
                                          <p:spTgt spid="128"/>
                                        </p:tgtEl>
                                        <p:attrNameLst>
                                          <p:attrName>ppt_h</p:attrName>
                                        </p:attrNameLst>
                                      </p:cBhvr>
                                      <p:tavLst>
                                        <p:tav tm="0">
                                          <p:val>
                                            <p:fltVal val="0"/>
                                          </p:val>
                                        </p:tav>
                                        <p:tav tm="100000">
                                          <p:val>
                                            <p:strVal val="#ppt_h"/>
                                          </p:val>
                                        </p:tav>
                                      </p:tavLst>
                                    </p:anim>
                                    <p:animEffect transition="in" filter="fade">
                                      <p:cBhvr>
                                        <p:cTn id="626" dur="250"/>
                                        <p:tgtEl>
                                          <p:spTgt spid="128"/>
                                        </p:tgtEl>
                                      </p:cBhvr>
                                    </p:animEffect>
                                  </p:childTnLst>
                                </p:cTn>
                              </p:par>
                              <p:par>
                                <p:cTn id="627" presetID="53" presetClass="entr" presetSubtype="16" fill="hold" grpId="0" nodeType="withEffect">
                                  <p:stCondLst>
                                    <p:cond delay="1000"/>
                                  </p:stCondLst>
                                  <p:childTnLst>
                                    <p:set>
                                      <p:cBhvr>
                                        <p:cTn id="628" dur="1" fill="hold">
                                          <p:stCondLst>
                                            <p:cond delay="0"/>
                                          </p:stCondLst>
                                        </p:cTn>
                                        <p:tgtEl>
                                          <p:spTgt spid="129"/>
                                        </p:tgtEl>
                                        <p:attrNameLst>
                                          <p:attrName>style.visibility</p:attrName>
                                        </p:attrNameLst>
                                      </p:cBhvr>
                                      <p:to>
                                        <p:strVal val="visible"/>
                                      </p:to>
                                    </p:set>
                                    <p:anim calcmode="lin" valueType="num">
                                      <p:cBhvr>
                                        <p:cTn id="629" dur="250" fill="hold"/>
                                        <p:tgtEl>
                                          <p:spTgt spid="129"/>
                                        </p:tgtEl>
                                        <p:attrNameLst>
                                          <p:attrName>ppt_w</p:attrName>
                                        </p:attrNameLst>
                                      </p:cBhvr>
                                      <p:tavLst>
                                        <p:tav tm="0">
                                          <p:val>
                                            <p:fltVal val="0"/>
                                          </p:val>
                                        </p:tav>
                                        <p:tav tm="100000">
                                          <p:val>
                                            <p:strVal val="#ppt_w"/>
                                          </p:val>
                                        </p:tav>
                                      </p:tavLst>
                                    </p:anim>
                                    <p:anim calcmode="lin" valueType="num">
                                      <p:cBhvr>
                                        <p:cTn id="630" dur="250" fill="hold"/>
                                        <p:tgtEl>
                                          <p:spTgt spid="129"/>
                                        </p:tgtEl>
                                        <p:attrNameLst>
                                          <p:attrName>ppt_h</p:attrName>
                                        </p:attrNameLst>
                                      </p:cBhvr>
                                      <p:tavLst>
                                        <p:tav tm="0">
                                          <p:val>
                                            <p:fltVal val="0"/>
                                          </p:val>
                                        </p:tav>
                                        <p:tav tm="100000">
                                          <p:val>
                                            <p:strVal val="#ppt_h"/>
                                          </p:val>
                                        </p:tav>
                                      </p:tavLst>
                                    </p:anim>
                                    <p:animEffect transition="in" filter="fade">
                                      <p:cBhvr>
                                        <p:cTn id="631" dur="250"/>
                                        <p:tgtEl>
                                          <p:spTgt spid="129"/>
                                        </p:tgtEl>
                                      </p:cBhvr>
                                    </p:animEffect>
                                  </p:childTnLst>
                                </p:cTn>
                              </p:par>
                              <p:par>
                                <p:cTn id="632" presetID="53" presetClass="entr" presetSubtype="16" fill="hold" grpId="0" nodeType="withEffect">
                                  <p:stCondLst>
                                    <p:cond delay="2000"/>
                                  </p:stCondLst>
                                  <p:childTnLst>
                                    <p:set>
                                      <p:cBhvr>
                                        <p:cTn id="633" dur="1" fill="hold">
                                          <p:stCondLst>
                                            <p:cond delay="0"/>
                                          </p:stCondLst>
                                        </p:cTn>
                                        <p:tgtEl>
                                          <p:spTgt spid="134"/>
                                        </p:tgtEl>
                                        <p:attrNameLst>
                                          <p:attrName>style.visibility</p:attrName>
                                        </p:attrNameLst>
                                      </p:cBhvr>
                                      <p:to>
                                        <p:strVal val="visible"/>
                                      </p:to>
                                    </p:set>
                                    <p:anim calcmode="lin" valueType="num">
                                      <p:cBhvr>
                                        <p:cTn id="634" dur="250" fill="hold"/>
                                        <p:tgtEl>
                                          <p:spTgt spid="134"/>
                                        </p:tgtEl>
                                        <p:attrNameLst>
                                          <p:attrName>ppt_w</p:attrName>
                                        </p:attrNameLst>
                                      </p:cBhvr>
                                      <p:tavLst>
                                        <p:tav tm="0">
                                          <p:val>
                                            <p:fltVal val="0"/>
                                          </p:val>
                                        </p:tav>
                                        <p:tav tm="100000">
                                          <p:val>
                                            <p:strVal val="#ppt_w"/>
                                          </p:val>
                                        </p:tav>
                                      </p:tavLst>
                                    </p:anim>
                                    <p:anim calcmode="lin" valueType="num">
                                      <p:cBhvr>
                                        <p:cTn id="635" dur="250" fill="hold"/>
                                        <p:tgtEl>
                                          <p:spTgt spid="134"/>
                                        </p:tgtEl>
                                        <p:attrNameLst>
                                          <p:attrName>ppt_h</p:attrName>
                                        </p:attrNameLst>
                                      </p:cBhvr>
                                      <p:tavLst>
                                        <p:tav tm="0">
                                          <p:val>
                                            <p:fltVal val="0"/>
                                          </p:val>
                                        </p:tav>
                                        <p:tav tm="100000">
                                          <p:val>
                                            <p:strVal val="#ppt_h"/>
                                          </p:val>
                                        </p:tav>
                                      </p:tavLst>
                                    </p:anim>
                                    <p:animEffect transition="in" filter="fade">
                                      <p:cBhvr>
                                        <p:cTn id="636" dur="250"/>
                                        <p:tgtEl>
                                          <p:spTgt spid="134"/>
                                        </p:tgtEl>
                                      </p:cBhvr>
                                    </p:animEffect>
                                  </p:childTnLst>
                                </p:cTn>
                              </p:par>
                              <p:par>
                                <p:cTn id="637" presetID="53" presetClass="entr" presetSubtype="16" fill="hold" grpId="0" nodeType="withEffect">
                                  <p:stCondLst>
                                    <p:cond delay="500"/>
                                  </p:stCondLst>
                                  <p:childTnLst>
                                    <p:set>
                                      <p:cBhvr>
                                        <p:cTn id="638" dur="1" fill="hold">
                                          <p:stCondLst>
                                            <p:cond delay="0"/>
                                          </p:stCondLst>
                                        </p:cTn>
                                        <p:tgtEl>
                                          <p:spTgt spid="105"/>
                                        </p:tgtEl>
                                        <p:attrNameLst>
                                          <p:attrName>style.visibility</p:attrName>
                                        </p:attrNameLst>
                                      </p:cBhvr>
                                      <p:to>
                                        <p:strVal val="visible"/>
                                      </p:to>
                                    </p:set>
                                    <p:anim calcmode="lin" valueType="num">
                                      <p:cBhvr>
                                        <p:cTn id="639" dur="250" fill="hold"/>
                                        <p:tgtEl>
                                          <p:spTgt spid="105"/>
                                        </p:tgtEl>
                                        <p:attrNameLst>
                                          <p:attrName>ppt_w</p:attrName>
                                        </p:attrNameLst>
                                      </p:cBhvr>
                                      <p:tavLst>
                                        <p:tav tm="0">
                                          <p:val>
                                            <p:fltVal val="0"/>
                                          </p:val>
                                        </p:tav>
                                        <p:tav tm="100000">
                                          <p:val>
                                            <p:strVal val="#ppt_w"/>
                                          </p:val>
                                        </p:tav>
                                      </p:tavLst>
                                    </p:anim>
                                    <p:anim calcmode="lin" valueType="num">
                                      <p:cBhvr>
                                        <p:cTn id="640" dur="250" fill="hold"/>
                                        <p:tgtEl>
                                          <p:spTgt spid="105"/>
                                        </p:tgtEl>
                                        <p:attrNameLst>
                                          <p:attrName>ppt_h</p:attrName>
                                        </p:attrNameLst>
                                      </p:cBhvr>
                                      <p:tavLst>
                                        <p:tav tm="0">
                                          <p:val>
                                            <p:fltVal val="0"/>
                                          </p:val>
                                        </p:tav>
                                        <p:tav tm="100000">
                                          <p:val>
                                            <p:strVal val="#ppt_h"/>
                                          </p:val>
                                        </p:tav>
                                      </p:tavLst>
                                    </p:anim>
                                    <p:animEffect transition="in" filter="fade">
                                      <p:cBhvr>
                                        <p:cTn id="641" dur="250"/>
                                        <p:tgtEl>
                                          <p:spTgt spid="105"/>
                                        </p:tgtEl>
                                      </p:cBhvr>
                                    </p:animEffect>
                                  </p:childTnLst>
                                </p:cTn>
                              </p:par>
                              <p:par>
                                <p:cTn id="642" presetID="53" presetClass="entr" presetSubtype="16" fill="hold" grpId="0" nodeType="withEffect">
                                  <p:stCondLst>
                                    <p:cond delay="500"/>
                                  </p:stCondLst>
                                  <p:childTnLst>
                                    <p:set>
                                      <p:cBhvr>
                                        <p:cTn id="643" dur="1" fill="hold">
                                          <p:stCondLst>
                                            <p:cond delay="0"/>
                                          </p:stCondLst>
                                        </p:cTn>
                                        <p:tgtEl>
                                          <p:spTgt spid="343"/>
                                        </p:tgtEl>
                                        <p:attrNameLst>
                                          <p:attrName>style.visibility</p:attrName>
                                        </p:attrNameLst>
                                      </p:cBhvr>
                                      <p:to>
                                        <p:strVal val="visible"/>
                                      </p:to>
                                    </p:set>
                                    <p:anim calcmode="lin" valueType="num">
                                      <p:cBhvr>
                                        <p:cTn id="644" dur="250" fill="hold"/>
                                        <p:tgtEl>
                                          <p:spTgt spid="343"/>
                                        </p:tgtEl>
                                        <p:attrNameLst>
                                          <p:attrName>ppt_w</p:attrName>
                                        </p:attrNameLst>
                                      </p:cBhvr>
                                      <p:tavLst>
                                        <p:tav tm="0">
                                          <p:val>
                                            <p:fltVal val="0"/>
                                          </p:val>
                                        </p:tav>
                                        <p:tav tm="100000">
                                          <p:val>
                                            <p:strVal val="#ppt_w"/>
                                          </p:val>
                                        </p:tav>
                                      </p:tavLst>
                                    </p:anim>
                                    <p:anim calcmode="lin" valueType="num">
                                      <p:cBhvr>
                                        <p:cTn id="645" dur="250" fill="hold"/>
                                        <p:tgtEl>
                                          <p:spTgt spid="343"/>
                                        </p:tgtEl>
                                        <p:attrNameLst>
                                          <p:attrName>ppt_h</p:attrName>
                                        </p:attrNameLst>
                                      </p:cBhvr>
                                      <p:tavLst>
                                        <p:tav tm="0">
                                          <p:val>
                                            <p:fltVal val="0"/>
                                          </p:val>
                                        </p:tav>
                                        <p:tav tm="100000">
                                          <p:val>
                                            <p:strVal val="#ppt_h"/>
                                          </p:val>
                                        </p:tav>
                                      </p:tavLst>
                                    </p:anim>
                                    <p:animEffect transition="in" filter="fade">
                                      <p:cBhvr>
                                        <p:cTn id="646" dur="250"/>
                                        <p:tgtEl>
                                          <p:spTgt spid="343"/>
                                        </p:tgtEl>
                                      </p:cBhvr>
                                    </p:animEffect>
                                  </p:childTnLst>
                                </p:cTn>
                              </p:par>
                              <p:par>
                                <p:cTn id="647" presetID="53" presetClass="entr" presetSubtype="16" fill="hold" grpId="0" nodeType="withEffect">
                                  <p:stCondLst>
                                    <p:cond delay="1500"/>
                                  </p:stCondLst>
                                  <p:childTnLst>
                                    <p:set>
                                      <p:cBhvr>
                                        <p:cTn id="648" dur="1" fill="hold">
                                          <p:stCondLst>
                                            <p:cond delay="0"/>
                                          </p:stCondLst>
                                        </p:cTn>
                                        <p:tgtEl>
                                          <p:spTgt spid="344"/>
                                        </p:tgtEl>
                                        <p:attrNameLst>
                                          <p:attrName>style.visibility</p:attrName>
                                        </p:attrNameLst>
                                      </p:cBhvr>
                                      <p:to>
                                        <p:strVal val="visible"/>
                                      </p:to>
                                    </p:set>
                                    <p:anim calcmode="lin" valueType="num">
                                      <p:cBhvr>
                                        <p:cTn id="649" dur="250" fill="hold"/>
                                        <p:tgtEl>
                                          <p:spTgt spid="344"/>
                                        </p:tgtEl>
                                        <p:attrNameLst>
                                          <p:attrName>ppt_w</p:attrName>
                                        </p:attrNameLst>
                                      </p:cBhvr>
                                      <p:tavLst>
                                        <p:tav tm="0">
                                          <p:val>
                                            <p:fltVal val="0"/>
                                          </p:val>
                                        </p:tav>
                                        <p:tav tm="100000">
                                          <p:val>
                                            <p:strVal val="#ppt_w"/>
                                          </p:val>
                                        </p:tav>
                                      </p:tavLst>
                                    </p:anim>
                                    <p:anim calcmode="lin" valueType="num">
                                      <p:cBhvr>
                                        <p:cTn id="650" dur="250" fill="hold"/>
                                        <p:tgtEl>
                                          <p:spTgt spid="344"/>
                                        </p:tgtEl>
                                        <p:attrNameLst>
                                          <p:attrName>ppt_h</p:attrName>
                                        </p:attrNameLst>
                                      </p:cBhvr>
                                      <p:tavLst>
                                        <p:tav tm="0">
                                          <p:val>
                                            <p:fltVal val="0"/>
                                          </p:val>
                                        </p:tav>
                                        <p:tav tm="100000">
                                          <p:val>
                                            <p:strVal val="#ppt_h"/>
                                          </p:val>
                                        </p:tav>
                                      </p:tavLst>
                                    </p:anim>
                                    <p:animEffect transition="in" filter="fade">
                                      <p:cBhvr>
                                        <p:cTn id="651" dur="250"/>
                                        <p:tgtEl>
                                          <p:spTgt spid="344"/>
                                        </p:tgtEl>
                                      </p:cBhvr>
                                    </p:animEffect>
                                  </p:childTnLst>
                                </p:cTn>
                              </p:par>
                              <p:par>
                                <p:cTn id="652" presetID="53" presetClass="entr" presetSubtype="16" fill="hold" nodeType="withEffect">
                                  <p:stCondLst>
                                    <p:cond delay="3500"/>
                                  </p:stCondLst>
                                  <p:childTnLst>
                                    <p:set>
                                      <p:cBhvr>
                                        <p:cTn id="653" dur="1" fill="hold">
                                          <p:stCondLst>
                                            <p:cond delay="0"/>
                                          </p:stCondLst>
                                        </p:cTn>
                                        <p:tgtEl>
                                          <p:spTgt spid="357"/>
                                        </p:tgtEl>
                                        <p:attrNameLst>
                                          <p:attrName>style.visibility</p:attrName>
                                        </p:attrNameLst>
                                      </p:cBhvr>
                                      <p:to>
                                        <p:strVal val="visible"/>
                                      </p:to>
                                    </p:set>
                                    <p:anim calcmode="lin" valueType="num">
                                      <p:cBhvr>
                                        <p:cTn id="654" dur="250" fill="hold"/>
                                        <p:tgtEl>
                                          <p:spTgt spid="357"/>
                                        </p:tgtEl>
                                        <p:attrNameLst>
                                          <p:attrName>ppt_w</p:attrName>
                                        </p:attrNameLst>
                                      </p:cBhvr>
                                      <p:tavLst>
                                        <p:tav tm="0">
                                          <p:val>
                                            <p:fltVal val="0"/>
                                          </p:val>
                                        </p:tav>
                                        <p:tav tm="100000">
                                          <p:val>
                                            <p:strVal val="#ppt_w"/>
                                          </p:val>
                                        </p:tav>
                                      </p:tavLst>
                                    </p:anim>
                                    <p:anim calcmode="lin" valueType="num">
                                      <p:cBhvr>
                                        <p:cTn id="655" dur="250" fill="hold"/>
                                        <p:tgtEl>
                                          <p:spTgt spid="357"/>
                                        </p:tgtEl>
                                        <p:attrNameLst>
                                          <p:attrName>ppt_h</p:attrName>
                                        </p:attrNameLst>
                                      </p:cBhvr>
                                      <p:tavLst>
                                        <p:tav tm="0">
                                          <p:val>
                                            <p:fltVal val="0"/>
                                          </p:val>
                                        </p:tav>
                                        <p:tav tm="100000">
                                          <p:val>
                                            <p:strVal val="#ppt_h"/>
                                          </p:val>
                                        </p:tav>
                                      </p:tavLst>
                                    </p:anim>
                                    <p:animEffect transition="in" filter="fade">
                                      <p:cBhvr>
                                        <p:cTn id="656" dur="250"/>
                                        <p:tgtEl>
                                          <p:spTgt spid="357"/>
                                        </p:tgtEl>
                                      </p:cBhvr>
                                    </p:animEffect>
                                  </p:childTnLst>
                                </p:cTn>
                              </p:par>
                              <p:par>
                                <p:cTn id="657" presetID="53" presetClass="entr" presetSubtype="16" fill="hold" grpId="0" nodeType="withEffect">
                                  <p:stCondLst>
                                    <p:cond delay="2500"/>
                                  </p:stCondLst>
                                  <p:childTnLst>
                                    <p:set>
                                      <p:cBhvr>
                                        <p:cTn id="658" dur="1" fill="hold">
                                          <p:stCondLst>
                                            <p:cond delay="0"/>
                                          </p:stCondLst>
                                        </p:cTn>
                                        <p:tgtEl>
                                          <p:spTgt spid="345"/>
                                        </p:tgtEl>
                                        <p:attrNameLst>
                                          <p:attrName>style.visibility</p:attrName>
                                        </p:attrNameLst>
                                      </p:cBhvr>
                                      <p:to>
                                        <p:strVal val="visible"/>
                                      </p:to>
                                    </p:set>
                                    <p:anim calcmode="lin" valueType="num">
                                      <p:cBhvr>
                                        <p:cTn id="659" dur="250" fill="hold"/>
                                        <p:tgtEl>
                                          <p:spTgt spid="345"/>
                                        </p:tgtEl>
                                        <p:attrNameLst>
                                          <p:attrName>ppt_w</p:attrName>
                                        </p:attrNameLst>
                                      </p:cBhvr>
                                      <p:tavLst>
                                        <p:tav tm="0">
                                          <p:val>
                                            <p:fltVal val="0"/>
                                          </p:val>
                                        </p:tav>
                                        <p:tav tm="100000">
                                          <p:val>
                                            <p:strVal val="#ppt_w"/>
                                          </p:val>
                                        </p:tav>
                                      </p:tavLst>
                                    </p:anim>
                                    <p:anim calcmode="lin" valueType="num">
                                      <p:cBhvr>
                                        <p:cTn id="660" dur="250" fill="hold"/>
                                        <p:tgtEl>
                                          <p:spTgt spid="345"/>
                                        </p:tgtEl>
                                        <p:attrNameLst>
                                          <p:attrName>ppt_h</p:attrName>
                                        </p:attrNameLst>
                                      </p:cBhvr>
                                      <p:tavLst>
                                        <p:tav tm="0">
                                          <p:val>
                                            <p:fltVal val="0"/>
                                          </p:val>
                                        </p:tav>
                                        <p:tav tm="100000">
                                          <p:val>
                                            <p:strVal val="#ppt_h"/>
                                          </p:val>
                                        </p:tav>
                                      </p:tavLst>
                                    </p:anim>
                                    <p:animEffect transition="in" filter="fade">
                                      <p:cBhvr>
                                        <p:cTn id="661" dur="250"/>
                                        <p:tgtEl>
                                          <p:spTgt spid="345"/>
                                        </p:tgtEl>
                                      </p:cBhvr>
                                    </p:animEffect>
                                  </p:childTnLst>
                                </p:cTn>
                              </p:par>
                              <p:par>
                                <p:cTn id="662" presetID="53" presetClass="entr" presetSubtype="16" fill="hold" nodeType="withEffect">
                                  <p:stCondLst>
                                    <p:cond delay="8500"/>
                                  </p:stCondLst>
                                  <p:childTnLst>
                                    <p:set>
                                      <p:cBhvr>
                                        <p:cTn id="663" dur="1" fill="hold">
                                          <p:stCondLst>
                                            <p:cond delay="0"/>
                                          </p:stCondLst>
                                        </p:cTn>
                                        <p:tgtEl>
                                          <p:spTgt spid="347"/>
                                        </p:tgtEl>
                                        <p:attrNameLst>
                                          <p:attrName>style.visibility</p:attrName>
                                        </p:attrNameLst>
                                      </p:cBhvr>
                                      <p:to>
                                        <p:strVal val="visible"/>
                                      </p:to>
                                    </p:set>
                                    <p:anim calcmode="lin" valueType="num">
                                      <p:cBhvr>
                                        <p:cTn id="664" dur="250" fill="hold"/>
                                        <p:tgtEl>
                                          <p:spTgt spid="347"/>
                                        </p:tgtEl>
                                        <p:attrNameLst>
                                          <p:attrName>ppt_w</p:attrName>
                                        </p:attrNameLst>
                                      </p:cBhvr>
                                      <p:tavLst>
                                        <p:tav tm="0">
                                          <p:val>
                                            <p:fltVal val="0"/>
                                          </p:val>
                                        </p:tav>
                                        <p:tav tm="100000">
                                          <p:val>
                                            <p:strVal val="#ppt_w"/>
                                          </p:val>
                                        </p:tav>
                                      </p:tavLst>
                                    </p:anim>
                                    <p:anim calcmode="lin" valueType="num">
                                      <p:cBhvr>
                                        <p:cTn id="665" dur="250" fill="hold"/>
                                        <p:tgtEl>
                                          <p:spTgt spid="347"/>
                                        </p:tgtEl>
                                        <p:attrNameLst>
                                          <p:attrName>ppt_h</p:attrName>
                                        </p:attrNameLst>
                                      </p:cBhvr>
                                      <p:tavLst>
                                        <p:tav tm="0">
                                          <p:val>
                                            <p:fltVal val="0"/>
                                          </p:val>
                                        </p:tav>
                                        <p:tav tm="100000">
                                          <p:val>
                                            <p:strVal val="#ppt_h"/>
                                          </p:val>
                                        </p:tav>
                                      </p:tavLst>
                                    </p:anim>
                                    <p:animEffect transition="in" filter="fade">
                                      <p:cBhvr>
                                        <p:cTn id="666" dur="250"/>
                                        <p:tgtEl>
                                          <p:spTgt spid="347"/>
                                        </p:tgtEl>
                                      </p:cBhvr>
                                    </p:animEffect>
                                  </p:childTnLst>
                                </p:cTn>
                              </p:par>
                              <p:par>
                                <p:cTn id="667" presetID="53" presetClass="entr" presetSubtype="16" fill="hold" nodeType="withEffect">
                                  <p:stCondLst>
                                    <p:cond delay="4000"/>
                                  </p:stCondLst>
                                  <p:childTnLst>
                                    <p:set>
                                      <p:cBhvr>
                                        <p:cTn id="668" dur="1" fill="hold">
                                          <p:stCondLst>
                                            <p:cond delay="0"/>
                                          </p:stCondLst>
                                        </p:cTn>
                                        <p:tgtEl>
                                          <p:spTgt spid="346"/>
                                        </p:tgtEl>
                                        <p:attrNameLst>
                                          <p:attrName>style.visibility</p:attrName>
                                        </p:attrNameLst>
                                      </p:cBhvr>
                                      <p:to>
                                        <p:strVal val="visible"/>
                                      </p:to>
                                    </p:set>
                                    <p:anim calcmode="lin" valueType="num">
                                      <p:cBhvr>
                                        <p:cTn id="669" dur="250" fill="hold"/>
                                        <p:tgtEl>
                                          <p:spTgt spid="346"/>
                                        </p:tgtEl>
                                        <p:attrNameLst>
                                          <p:attrName>ppt_w</p:attrName>
                                        </p:attrNameLst>
                                      </p:cBhvr>
                                      <p:tavLst>
                                        <p:tav tm="0">
                                          <p:val>
                                            <p:fltVal val="0"/>
                                          </p:val>
                                        </p:tav>
                                        <p:tav tm="100000">
                                          <p:val>
                                            <p:strVal val="#ppt_w"/>
                                          </p:val>
                                        </p:tav>
                                      </p:tavLst>
                                    </p:anim>
                                    <p:anim calcmode="lin" valueType="num">
                                      <p:cBhvr>
                                        <p:cTn id="670" dur="250" fill="hold"/>
                                        <p:tgtEl>
                                          <p:spTgt spid="346"/>
                                        </p:tgtEl>
                                        <p:attrNameLst>
                                          <p:attrName>ppt_h</p:attrName>
                                        </p:attrNameLst>
                                      </p:cBhvr>
                                      <p:tavLst>
                                        <p:tav tm="0">
                                          <p:val>
                                            <p:fltVal val="0"/>
                                          </p:val>
                                        </p:tav>
                                        <p:tav tm="100000">
                                          <p:val>
                                            <p:strVal val="#ppt_h"/>
                                          </p:val>
                                        </p:tav>
                                      </p:tavLst>
                                    </p:anim>
                                    <p:animEffect transition="in" filter="fade">
                                      <p:cBhvr>
                                        <p:cTn id="671" dur="250"/>
                                        <p:tgtEl>
                                          <p:spTgt spid="346"/>
                                        </p:tgtEl>
                                      </p:cBhvr>
                                    </p:animEffect>
                                  </p:childTnLst>
                                </p:cTn>
                              </p:par>
                              <p:par>
                                <p:cTn id="672" presetID="53" presetClass="entr" presetSubtype="16" fill="hold" nodeType="withEffect">
                                  <p:stCondLst>
                                    <p:cond delay="4500"/>
                                  </p:stCondLst>
                                  <p:childTnLst>
                                    <p:set>
                                      <p:cBhvr>
                                        <p:cTn id="673" dur="1" fill="hold">
                                          <p:stCondLst>
                                            <p:cond delay="0"/>
                                          </p:stCondLst>
                                        </p:cTn>
                                        <p:tgtEl>
                                          <p:spTgt spid="358"/>
                                        </p:tgtEl>
                                        <p:attrNameLst>
                                          <p:attrName>style.visibility</p:attrName>
                                        </p:attrNameLst>
                                      </p:cBhvr>
                                      <p:to>
                                        <p:strVal val="visible"/>
                                      </p:to>
                                    </p:set>
                                    <p:anim calcmode="lin" valueType="num">
                                      <p:cBhvr>
                                        <p:cTn id="674" dur="250" fill="hold"/>
                                        <p:tgtEl>
                                          <p:spTgt spid="358"/>
                                        </p:tgtEl>
                                        <p:attrNameLst>
                                          <p:attrName>ppt_w</p:attrName>
                                        </p:attrNameLst>
                                      </p:cBhvr>
                                      <p:tavLst>
                                        <p:tav tm="0">
                                          <p:val>
                                            <p:fltVal val="0"/>
                                          </p:val>
                                        </p:tav>
                                        <p:tav tm="100000">
                                          <p:val>
                                            <p:strVal val="#ppt_w"/>
                                          </p:val>
                                        </p:tav>
                                      </p:tavLst>
                                    </p:anim>
                                    <p:anim calcmode="lin" valueType="num">
                                      <p:cBhvr>
                                        <p:cTn id="675" dur="250" fill="hold"/>
                                        <p:tgtEl>
                                          <p:spTgt spid="358"/>
                                        </p:tgtEl>
                                        <p:attrNameLst>
                                          <p:attrName>ppt_h</p:attrName>
                                        </p:attrNameLst>
                                      </p:cBhvr>
                                      <p:tavLst>
                                        <p:tav tm="0">
                                          <p:val>
                                            <p:fltVal val="0"/>
                                          </p:val>
                                        </p:tav>
                                        <p:tav tm="100000">
                                          <p:val>
                                            <p:strVal val="#ppt_h"/>
                                          </p:val>
                                        </p:tav>
                                      </p:tavLst>
                                    </p:anim>
                                    <p:animEffect transition="in" filter="fade">
                                      <p:cBhvr>
                                        <p:cTn id="676" dur="250"/>
                                        <p:tgtEl>
                                          <p:spTgt spid="358"/>
                                        </p:tgtEl>
                                      </p:cBhvr>
                                    </p:animEffect>
                                  </p:childTnLst>
                                </p:cTn>
                              </p:par>
                              <p:par>
                                <p:cTn id="677" presetID="53" presetClass="entr" presetSubtype="16" fill="hold" nodeType="withEffect">
                                  <p:stCondLst>
                                    <p:cond delay="5000"/>
                                  </p:stCondLst>
                                  <p:childTnLst>
                                    <p:set>
                                      <p:cBhvr>
                                        <p:cTn id="678" dur="1" fill="hold">
                                          <p:stCondLst>
                                            <p:cond delay="0"/>
                                          </p:stCondLst>
                                        </p:cTn>
                                        <p:tgtEl>
                                          <p:spTgt spid="359"/>
                                        </p:tgtEl>
                                        <p:attrNameLst>
                                          <p:attrName>style.visibility</p:attrName>
                                        </p:attrNameLst>
                                      </p:cBhvr>
                                      <p:to>
                                        <p:strVal val="visible"/>
                                      </p:to>
                                    </p:set>
                                    <p:anim calcmode="lin" valueType="num">
                                      <p:cBhvr>
                                        <p:cTn id="679" dur="250" fill="hold"/>
                                        <p:tgtEl>
                                          <p:spTgt spid="359"/>
                                        </p:tgtEl>
                                        <p:attrNameLst>
                                          <p:attrName>ppt_w</p:attrName>
                                        </p:attrNameLst>
                                      </p:cBhvr>
                                      <p:tavLst>
                                        <p:tav tm="0">
                                          <p:val>
                                            <p:fltVal val="0"/>
                                          </p:val>
                                        </p:tav>
                                        <p:tav tm="100000">
                                          <p:val>
                                            <p:strVal val="#ppt_w"/>
                                          </p:val>
                                        </p:tav>
                                      </p:tavLst>
                                    </p:anim>
                                    <p:anim calcmode="lin" valueType="num">
                                      <p:cBhvr>
                                        <p:cTn id="680" dur="250" fill="hold"/>
                                        <p:tgtEl>
                                          <p:spTgt spid="359"/>
                                        </p:tgtEl>
                                        <p:attrNameLst>
                                          <p:attrName>ppt_h</p:attrName>
                                        </p:attrNameLst>
                                      </p:cBhvr>
                                      <p:tavLst>
                                        <p:tav tm="0">
                                          <p:val>
                                            <p:fltVal val="0"/>
                                          </p:val>
                                        </p:tav>
                                        <p:tav tm="100000">
                                          <p:val>
                                            <p:strVal val="#ppt_h"/>
                                          </p:val>
                                        </p:tav>
                                      </p:tavLst>
                                    </p:anim>
                                    <p:animEffect transition="in" filter="fade">
                                      <p:cBhvr>
                                        <p:cTn id="681" dur="250"/>
                                        <p:tgtEl>
                                          <p:spTgt spid="359"/>
                                        </p:tgtEl>
                                      </p:cBhvr>
                                    </p:animEffect>
                                  </p:childTnLst>
                                </p:cTn>
                              </p:par>
                              <p:par>
                                <p:cTn id="682" presetID="53" presetClass="entr" presetSubtype="16" fill="hold" nodeType="withEffect">
                                  <p:stCondLst>
                                    <p:cond delay="5500"/>
                                  </p:stCondLst>
                                  <p:childTnLst>
                                    <p:set>
                                      <p:cBhvr>
                                        <p:cTn id="683" dur="1" fill="hold">
                                          <p:stCondLst>
                                            <p:cond delay="0"/>
                                          </p:stCondLst>
                                        </p:cTn>
                                        <p:tgtEl>
                                          <p:spTgt spid="351"/>
                                        </p:tgtEl>
                                        <p:attrNameLst>
                                          <p:attrName>style.visibility</p:attrName>
                                        </p:attrNameLst>
                                      </p:cBhvr>
                                      <p:to>
                                        <p:strVal val="visible"/>
                                      </p:to>
                                    </p:set>
                                    <p:anim calcmode="lin" valueType="num">
                                      <p:cBhvr>
                                        <p:cTn id="684" dur="250" fill="hold"/>
                                        <p:tgtEl>
                                          <p:spTgt spid="351"/>
                                        </p:tgtEl>
                                        <p:attrNameLst>
                                          <p:attrName>ppt_w</p:attrName>
                                        </p:attrNameLst>
                                      </p:cBhvr>
                                      <p:tavLst>
                                        <p:tav tm="0">
                                          <p:val>
                                            <p:fltVal val="0"/>
                                          </p:val>
                                        </p:tav>
                                        <p:tav tm="100000">
                                          <p:val>
                                            <p:strVal val="#ppt_w"/>
                                          </p:val>
                                        </p:tav>
                                      </p:tavLst>
                                    </p:anim>
                                    <p:anim calcmode="lin" valueType="num">
                                      <p:cBhvr>
                                        <p:cTn id="685" dur="250" fill="hold"/>
                                        <p:tgtEl>
                                          <p:spTgt spid="351"/>
                                        </p:tgtEl>
                                        <p:attrNameLst>
                                          <p:attrName>ppt_h</p:attrName>
                                        </p:attrNameLst>
                                      </p:cBhvr>
                                      <p:tavLst>
                                        <p:tav tm="0">
                                          <p:val>
                                            <p:fltVal val="0"/>
                                          </p:val>
                                        </p:tav>
                                        <p:tav tm="100000">
                                          <p:val>
                                            <p:strVal val="#ppt_h"/>
                                          </p:val>
                                        </p:tav>
                                      </p:tavLst>
                                    </p:anim>
                                    <p:animEffect transition="in" filter="fade">
                                      <p:cBhvr>
                                        <p:cTn id="686" dur="250"/>
                                        <p:tgtEl>
                                          <p:spTgt spid="351"/>
                                        </p:tgtEl>
                                      </p:cBhvr>
                                    </p:animEffect>
                                  </p:childTnLst>
                                </p:cTn>
                              </p:par>
                              <p:par>
                                <p:cTn id="687" presetID="53" presetClass="entr" presetSubtype="16" fill="hold" nodeType="withEffect">
                                  <p:stCondLst>
                                    <p:cond delay="6500"/>
                                  </p:stCondLst>
                                  <p:childTnLst>
                                    <p:set>
                                      <p:cBhvr>
                                        <p:cTn id="688" dur="1" fill="hold">
                                          <p:stCondLst>
                                            <p:cond delay="0"/>
                                          </p:stCondLst>
                                        </p:cTn>
                                        <p:tgtEl>
                                          <p:spTgt spid="352"/>
                                        </p:tgtEl>
                                        <p:attrNameLst>
                                          <p:attrName>style.visibility</p:attrName>
                                        </p:attrNameLst>
                                      </p:cBhvr>
                                      <p:to>
                                        <p:strVal val="visible"/>
                                      </p:to>
                                    </p:set>
                                    <p:anim calcmode="lin" valueType="num">
                                      <p:cBhvr>
                                        <p:cTn id="689" dur="250" fill="hold"/>
                                        <p:tgtEl>
                                          <p:spTgt spid="352"/>
                                        </p:tgtEl>
                                        <p:attrNameLst>
                                          <p:attrName>ppt_w</p:attrName>
                                        </p:attrNameLst>
                                      </p:cBhvr>
                                      <p:tavLst>
                                        <p:tav tm="0">
                                          <p:val>
                                            <p:fltVal val="0"/>
                                          </p:val>
                                        </p:tav>
                                        <p:tav tm="100000">
                                          <p:val>
                                            <p:strVal val="#ppt_w"/>
                                          </p:val>
                                        </p:tav>
                                      </p:tavLst>
                                    </p:anim>
                                    <p:anim calcmode="lin" valueType="num">
                                      <p:cBhvr>
                                        <p:cTn id="690" dur="250" fill="hold"/>
                                        <p:tgtEl>
                                          <p:spTgt spid="352"/>
                                        </p:tgtEl>
                                        <p:attrNameLst>
                                          <p:attrName>ppt_h</p:attrName>
                                        </p:attrNameLst>
                                      </p:cBhvr>
                                      <p:tavLst>
                                        <p:tav tm="0">
                                          <p:val>
                                            <p:fltVal val="0"/>
                                          </p:val>
                                        </p:tav>
                                        <p:tav tm="100000">
                                          <p:val>
                                            <p:strVal val="#ppt_h"/>
                                          </p:val>
                                        </p:tav>
                                      </p:tavLst>
                                    </p:anim>
                                    <p:animEffect transition="in" filter="fade">
                                      <p:cBhvr>
                                        <p:cTn id="691" dur="250"/>
                                        <p:tgtEl>
                                          <p:spTgt spid="352"/>
                                        </p:tgtEl>
                                      </p:cBhvr>
                                    </p:animEffect>
                                  </p:childTnLst>
                                </p:cTn>
                              </p:par>
                              <p:par>
                                <p:cTn id="692" presetID="53" presetClass="entr" presetSubtype="16" fill="hold" grpId="0" nodeType="withEffect">
                                  <p:stCondLst>
                                    <p:cond delay="7000"/>
                                  </p:stCondLst>
                                  <p:childTnLst>
                                    <p:set>
                                      <p:cBhvr>
                                        <p:cTn id="693" dur="1" fill="hold">
                                          <p:stCondLst>
                                            <p:cond delay="0"/>
                                          </p:stCondLst>
                                        </p:cTn>
                                        <p:tgtEl>
                                          <p:spTgt spid="349"/>
                                        </p:tgtEl>
                                        <p:attrNameLst>
                                          <p:attrName>style.visibility</p:attrName>
                                        </p:attrNameLst>
                                      </p:cBhvr>
                                      <p:to>
                                        <p:strVal val="visible"/>
                                      </p:to>
                                    </p:set>
                                    <p:anim calcmode="lin" valueType="num">
                                      <p:cBhvr>
                                        <p:cTn id="694" dur="250" fill="hold"/>
                                        <p:tgtEl>
                                          <p:spTgt spid="349"/>
                                        </p:tgtEl>
                                        <p:attrNameLst>
                                          <p:attrName>ppt_w</p:attrName>
                                        </p:attrNameLst>
                                      </p:cBhvr>
                                      <p:tavLst>
                                        <p:tav tm="0">
                                          <p:val>
                                            <p:fltVal val="0"/>
                                          </p:val>
                                        </p:tav>
                                        <p:tav tm="100000">
                                          <p:val>
                                            <p:strVal val="#ppt_w"/>
                                          </p:val>
                                        </p:tav>
                                      </p:tavLst>
                                    </p:anim>
                                    <p:anim calcmode="lin" valueType="num">
                                      <p:cBhvr>
                                        <p:cTn id="695" dur="250" fill="hold"/>
                                        <p:tgtEl>
                                          <p:spTgt spid="349"/>
                                        </p:tgtEl>
                                        <p:attrNameLst>
                                          <p:attrName>ppt_h</p:attrName>
                                        </p:attrNameLst>
                                      </p:cBhvr>
                                      <p:tavLst>
                                        <p:tav tm="0">
                                          <p:val>
                                            <p:fltVal val="0"/>
                                          </p:val>
                                        </p:tav>
                                        <p:tav tm="100000">
                                          <p:val>
                                            <p:strVal val="#ppt_h"/>
                                          </p:val>
                                        </p:tav>
                                      </p:tavLst>
                                    </p:anim>
                                    <p:animEffect transition="in" filter="fade">
                                      <p:cBhvr>
                                        <p:cTn id="696" dur="250"/>
                                        <p:tgtEl>
                                          <p:spTgt spid="349"/>
                                        </p:tgtEl>
                                      </p:cBhvr>
                                    </p:animEffect>
                                  </p:childTnLst>
                                </p:cTn>
                              </p:par>
                              <p:par>
                                <p:cTn id="697" presetID="53" presetClass="entr" presetSubtype="16" fill="hold" grpId="0" nodeType="withEffect">
                                  <p:stCondLst>
                                    <p:cond delay="6000"/>
                                  </p:stCondLst>
                                  <p:childTnLst>
                                    <p:set>
                                      <p:cBhvr>
                                        <p:cTn id="698" dur="1" fill="hold">
                                          <p:stCondLst>
                                            <p:cond delay="0"/>
                                          </p:stCondLst>
                                        </p:cTn>
                                        <p:tgtEl>
                                          <p:spTgt spid="348"/>
                                        </p:tgtEl>
                                        <p:attrNameLst>
                                          <p:attrName>style.visibility</p:attrName>
                                        </p:attrNameLst>
                                      </p:cBhvr>
                                      <p:to>
                                        <p:strVal val="visible"/>
                                      </p:to>
                                    </p:set>
                                    <p:anim calcmode="lin" valueType="num">
                                      <p:cBhvr>
                                        <p:cTn id="699" dur="250" fill="hold"/>
                                        <p:tgtEl>
                                          <p:spTgt spid="348"/>
                                        </p:tgtEl>
                                        <p:attrNameLst>
                                          <p:attrName>ppt_w</p:attrName>
                                        </p:attrNameLst>
                                      </p:cBhvr>
                                      <p:tavLst>
                                        <p:tav tm="0">
                                          <p:val>
                                            <p:fltVal val="0"/>
                                          </p:val>
                                        </p:tav>
                                        <p:tav tm="100000">
                                          <p:val>
                                            <p:strVal val="#ppt_w"/>
                                          </p:val>
                                        </p:tav>
                                      </p:tavLst>
                                    </p:anim>
                                    <p:anim calcmode="lin" valueType="num">
                                      <p:cBhvr>
                                        <p:cTn id="700" dur="250" fill="hold"/>
                                        <p:tgtEl>
                                          <p:spTgt spid="348"/>
                                        </p:tgtEl>
                                        <p:attrNameLst>
                                          <p:attrName>ppt_h</p:attrName>
                                        </p:attrNameLst>
                                      </p:cBhvr>
                                      <p:tavLst>
                                        <p:tav tm="0">
                                          <p:val>
                                            <p:fltVal val="0"/>
                                          </p:val>
                                        </p:tav>
                                        <p:tav tm="100000">
                                          <p:val>
                                            <p:strVal val="#ppt_h"/>
                                          </p:val>
                                        </p:tav>
                                      </p:tavLst>
                                    </p:anim>
                                    <p:animEffect transition="in" filter="fade">
                                      <p:cBhvr>
                                        <p:cTn id="701" dur="250"/>
                                        <p:tgtEl>
                                          <p:spTgt spid="348"/>
                                        </p:tgtEl>
                                      </p:cBhvr>
                                    </p:animEffect>
                                  </p:childTnLst>
                                </p:cTn>
                              </p:par>
                              <p:par>
                                <p:cTn id="702" presetID="53" presetClass="entr" presetSubtype="16" fill="hold" nodeType="withEffect">
                                  <p:stCondLst>
                                    <p:cond delay="7500"/>
                                  </p:stCondLst>
                                  <p:childTnLst>
                                    <p:set>
                                      <p:cBhvr>
                                        <p:cTn id="703" dur="1" fill="hold">
                                          <p:stCondLst>
                                            <p:cond delay="0"/>
                                          </p:stCondLst>
                                        </p:cTn>
                                        <p:tgtEl>
                                          <p:spTgt spid="354"/>
                                        </p:tgtEl>
                                        <p:attrNameLst>
                                          <p:attrName>style.visibility</p:attrName>
                                        </p:attrNameLst>
                                      </p:cBhvr>
                                      <p:to>
                                        <p:strVal val="visible"/>
                                      </p:to>
                                    </p:set>
                                    <p:anim calcmode="lin" valueType="num">
                                      <p:cBhvr>
                                        <p:cTn id="704" dur="250" fill="hold"/>
                                        <p:tgtEl>
                                          <p:spTgt spid="354"/>
                                        </p:tgtEl>
                                        <p:attrNameLst>
                                          <p:attrName>ppt_w</p:attrName>
                                        </p:attrNameLst>
                                      </p:cBhvr>
                                      <p:tavLst>
                                        <p:tav tm="0">
                                          <p:val>
                                            <p:fltVal val="0"/>
                                          </p:val>
                                        </p:tav>
                                        <p:tav tm="100000">
                                          <p:val>
                                            <p:strVal val="#ppt_w"/>
                                          </p:val>
                                        </p:tav>
                                      </p:tavLst>
                                    </p:anim>
                                    <p:anim calcmode="lin" valueType="num">
                                      <p:cBhvr>
                                        <p:cTn id="705" dur="250" fill="hold"/>
                                        <p:tgtEl>
                                          <p:spTgt spid="354"/>
                                        </p:tgtEl>
                                        <p:attrNameLst>
                                          <p:attrName>ppt_h</p:attrName>
                                        </p:attrNameLst>
                                      </p:cBhvr>
                                      <p:tavLst>
                                        <p:tav tm="0">
                                          <p:val>
                                            <p:fltVal val="0"/>
                                          </p:val>
                                        </p:tav>
                                        <p:tav tm="100000">
                                          <p:val>
                                            <p:strVal val="#ppt_h"/>
                                          </p:val>
                                        </p:tav>
                                      </p:tavLst>
                                    </p:anim>
                                    <p:animEffect transition="in" filter="fade">
                                      <p:cBhvr>
                                        <p:cTn id="706" dur="250"/>
                                        <p:tgtEl>
                                          <p:spTgt spid="354"/>
                                        </p:tgtEl>
                                      </p:cBhvr>
                                    </p:animEffect>
                                  </p:childTnLst>
                                </p:cTn>
                              </p:par>
                              <p:par>
                                <p:cTn id="707" presetID="53" presetClass="entr" presetSubtype="16" fill="hold" nodeType="withEffect">
                                  <p:stCondLst>
                                    <p:cond delay="8000"/>
                                  </p:stCondLst>
                                  <p:childTnLst>
                                    <p:set>
                                      <p:cBhvr>
                                        <p:cTn id="708" dur="1" fill="hold">
                                          <p:stCondLst>
                                            <p:cond delay="0"/>
                                          </p:stCondLst>
                                        </p:cTn>
                                        <p:tgtEl>
                                          <p:spTgt spid="342"/>
                                        </p:tgtEl>
                                        <p:attrNameLst>
                                          <p:attrName>style.visibility</p:attrName>
                                        </p:attrNameLst>
                                      </p:cBhvr>
                                      <p:to>
                                        <p:strVal val="visible"/>
                                      </p:to>
                                    </p:set>
                                    <p:anim calcmode="lin" valueType="num">
                                      <p:cBhvr>
                                        <p:cTn id="709" dur="250" fill="hold"/>
                                        <p:tgtEl>
                                          <p:spTgt spid="342"/>
                                        </p:tgtEl>
                                        <p:attrNameLst>
                                          <p:attrName>ppt_w</p:attrName>
                                        </p:attrNameLst>
                                      </p:cBhvr>
                                      <p:tavLst>
                                        <p:tav tm="0">
                                          <p:val>
                                            <p:fltVal val="0"/>
                                          </p:val>
                                        </p:tav>
                                        <p:tav tm="100000">
                                          <p:val>
                                            <p:strVal val="#ppt_w"/>
                                          </p:val>
                                        </p:tav>
                                      </p:tavLst>
                                    </p:anim>
                                    <p:anim calcmode="lin" valueType="num">
                                      <p:cBhvr>
                                        <p:cTn id="710" dur="250" fill="hold"/>
                                        <p:tgtEl>
                                          <p:spTgt spid="342"/>
                                        </p:tgtEl>
                                        <p:attrNameLst>
                                          <p:attrName>ppt_h</p:attrName>
                                        </p:attrNameLst>
                                      </p:cBhvr>
                                      <p:tavLst>
                                        <p:tav tm="0">
                                          <p:val>
                                            <p:fltVal val="0"/>
                                          </p:val>
                                        </p:tav>
                                        <p:tav tm="100000">
                                          <p:val>
                                            <p:strVal val="#ppt_h"/>
                                          </p:val>
                                        </p:tav>
                                      </p:tavLst>
                                    </p:anim>
                                    <p:animEffect transition="in" filter="fade">
                                      <p:cBhvr>
                                        <p:cTn id="711" dur="250"/>
                                        <p:tgtEl>
                                          <p:spTgt spid="342"/>
                                        </p:tgtEl>
                                      </p:cBhvr>
                                    </p:animEffect>
                                  </p:childTnLst>
                                </p:cTn>
                              </p:par>
                              <p:par>
                                <p:cTn id="712" presetID="53" presetClass="entr" presetSubtype="16" fill="hold" nodeType="withEffect">
                                  <p:stCondLst>
                                    <p:cond delay="12000"/>
                                  </p:stCondLst>
                                  <p:childTnLst>
                                    <p:set>
                                      <p:cBhvr>
                                        <p:cTn id="713" dur="1" fill="hold">
                                          <p:stCondLst>
                                            <p:cond delay="0"/>
                                          </p:stCondLst>
                                        </p:cTn>
                                        <p:tgtEl>
                                          <p:spTgt spid="355"/>
                                        </p:tgtEl>
                                        <p:attrNameLst>
                                          <p:attrName>style.visibility</p:attrName>
                                        </p:attrNameLst>
                                      </p:cBhvr>
                                      <p:to>
                                        <p:strVal val="visible"/>
                                      </p:to>
                                    </p:set>
                                    <p:anim calcmode="lin" valueType="num">
                                      <p:cBhvr>
                                        <p:cTn id="714" dur="250" fill="hold"/>
                                        <p:tgtEl>
                                          <p:spTgt spid="355"/>
                                        </p:tgtEl>
                                        <p:attrNameLst>
                                          <p:attrName>ppt_w</p:attrName>
                                        </p:attrNameLst>
                                      </p:cBhvr>
                                      <p:tavLst>
                                        <p:tav tm="0">
                                          <p:val>
                                            <p:fltVal val="0"/>
                                          </p:val>
                                        </p:tav>
                                        <p:tav tm="100000">
                                          <p:val>
                                            <p:strVal val="#ppt_w"/>
                                          </p:val>
                                        </p:tav>
                                      </p:tavLst>
                                    </p:anim>
                                    <p:anim calcmode="lin" valueType="num">
                                      <p:cBhvr>
                                        <p:cTn id="715" dur="250" fill="hold"/>
                                        <p:tgtEl>
                                          <p:spTgt spid="355"/>
                                        </p:tgtEl>
                                        <p:attrNameLst>
                                          <p:attrName>ppt_h</p:attrName>
                                        </p:attrNameLst>
                                      </p:cBhvr>
                                      <p:tavLst>
                                        <p:tav tm="0">
                                          <p:val>
                                            <p:fltVal val="0"/>
                                          </p:val>
                                        </p:tav>
                                        <p:tav tm="100000">
                                          <p:val>
                                            <p:strVal val="#ppt_h"/>
                                          </p:val>
                                        </p:tav>
                                      </p:tavLst>
                                    </p:anim>
                                    <p:animEffect transition="in" filter="fade">
                                      <p:cBhvr>
                                        <p:cTn id="716" dur="250"/>
                                        <p:tgtEl>
                                          <p:spTgt spid="355"/>
                                        </p:tgtEl>
                                      </p:cBhvr>
                                    </p:animEffect>
                                  </p:childTnLst>
                                </p:cTn>
                              </p:par>
                              <p:par>
                                <p:cTn id="717" presetID="53" presetClass="entr" presetSubtype="16" fill="hold" grpId="0" nodeType="withEffect">
                                  <p:stCondLst>
                                    <p:cond delay="11000"/>
                                  </p:stCondLst>
                                  <p:childTnLst>
                                    <p:set>
                                      <p:cBhvr>
                                        <p:cTn id="718" dur="1" fill="hold">
                                          <p:stCondLst>
                                            <p:cond delay="0"/>
                                          </p:stCondLst>
                                        </p:cTn>
                                        <p:tgtEl>
                                          <p:spTgt spid="353"/>
                                        </p:tgtEl>
                                        <p:attrNameLst>
                                          <p:attrName>style.visibility</p:attrName>
                                        </p:attrNameLst>
                                      </p:cBhvr>
                                      <p:to>
                                        <p:strVal val="visible"/>
                                      </p:to>
                                    </p:set>
                                    <p:anim calcmode="lin" valueType="num">
                                      <p:cBhvr>
                                        <p:cTn id="719" dur="250" fill="hold"/>
                                        <p:tgtEl>
                                          <p:spTgt spid="353"/>
                                        </p:tgtEl>
                                        <p:attrNameLst>
                                          <p:attrName>ppt_w</p:attrName>
                                        </p:attrNameLst>
                                      </p:cBhvr>
                                      <p:tavLst>
                                        <p:tav tm="0">
                                          <p:val>
                                            <p:fltVal val="0"/>
                                          </p:val>
                                        </p:tav>
                                        <p:tav tm="100000">
                                          <p:val>
                                            <p:strVal val="#ppt_w"/>
                                          </p:val>
                                        </p:tav>
                                      </p:tavLst>
                                    </p:anim>
                                    <p:anim calcmode="lin" valueType="num">
                                      <p:cBhvr>
                                        <p:cTn id="720" dur="250" fill="hold"/>
                                        <p:tgtEl>
                                          <p:spTgt spid="353"/>
                                        </p:tgtEl>
                                        <p:attrNameLst>
                                          <p:attrName>ppt_h</p:attrName>
                                        </p:attrNameLst>
                                      </p:cBhvr>
                                      <p:tavLst>
                                        <p:tav tm="0">
                                          <p:val>
                                            <p:fltVal val="0"/>
                                          </p:val>
                                        </p:tav>
                                        <p:tav tm="100000">
                                          <p:val>
                                            <p:strVal val="#ppt_h"/>
                                          </p:val>
                                        </p:tav>
                                      </p:tavLst>
                                    </p:anim>
                                    <p:animEffect transition="in" filter="fade">
                                      <p:cBhvr>
                                        <p:cTn id="721" dur="250"/>
                                        <p:tgtEl>
                                          <p:spTgt spid="353"/>
                                        </p:tgtEl>
                                      </p:cBhvr>
                                    </p:animEffect>
                                  </p:childTnLst>
                                </p:cTn>
                              </p:par>
                              <p:par>
                                <p:cTn id="722" presetID="53" presetClass="entr" presetSubtype="16" fill="hold" nodeType="withEffect">
                                  <p:stCondLst>
                                    <p:cond delay="11500"/>
                                  </p:stCondLst>
                                  <p:childTnLst>
                                    <p:set>
                                      <p:cBhvr>
                                        <p:cTn id="723" dur="1" fill="hold">
                                          <p:stCondLst>
                                            <p:cond delay="0"/>
                                          </p:stCondLst>
                                        </p:cTn>
                                        <p:tgtEl>
                                          <p:spTgt spid="356"/>
                                        </p:tgtEl>
                                        <p:attrNameLst>
                                          <p:attrName>style.visibility</p:attrName>
                                        </p:attrNameLst>
                                      </p:cBhvr>
                                      <p:to>
                                        <p:strVal val="visible"/>
                                      </p:to>
                                    </p:set>
                                    <p:anim calcmode="lin" valueType="num">
                                      <p:cBhvr>
                                        <p:cTn id="724" dur="250" fill="hold"/>
                                        <p:tgtEl>
                                          <p:spTgt spid="356"/>
                                        </p:tgtEl>
                                        <p:attrNameLst>
                                          <p:attrName>ppt_w</p:attrName>
                                        </p:attrNameLst>
                                      </p:cBhvr>
                                      <p:tavLst>
                                        <p:tav tm="0">
                                          <p:val>
                                            <p:fltVal val="0"/>
                                          </p:val>
                                        </p:tav>
                                        <p:tav tm="100000">
                                          <p:val>
                                            <p:strVal val="#ppt_w"/>
                                          </p:val>
                                        </p:tav>
                                      </p:tavLst>
                                    </p:anim>
                                    <p:anim calcmode="lin" valueType="num">
                                      <p:cBhvr>
                                        <p:cTn id="725" dur="250" fill="hold"/>
                                        <p:tgtEl>
                                          <p:spTgt spid="356"/>
                                        </p:tgtEl>
                                        <p:attrNameLst>
                                          <p:attrName>ppt_h</p:attrName>
                                        </p:attrNameLst>
                                      </p:cBhvr>
                                      <p:tavLst>
                                        <p:tav tm="0">
                                          <p:val>
                                            <p:fltVal val="0"/>
                                          </p:val>
                                        </p:tav>
                                        <p:tav tm="100000">
                                          <p:val>
                                            <p:strVal val="#ppt_h"/>
                                          </p:val>
                                        </p:tav>
                                      </p:tavLst>
                                    </p:anim>
                                    <p:animEffect transition="in" filter="fade">
                                      <p:cBhvr>
                                        <p:cTn id="726" dur="250"/>
                                        <p:tgtEl>
                                          <p:spTgt spid="356"/>
                                        </p:tgtEl>
                                      </p:cBhvr>
                                    </p:animEffect>
                                  </p:childTnLst>
                                </p:cTn>
                              </p:par>
                              <p:par>
                                <p:cTn id="727" presetID="53" presetClass="entr" presetSubtype="16" fill="hold" nodeType="withEffect">
                                  <p:stCondLst>
                                    <p:cond delay="10500"/>
                                  </p:stCondLst>
                                  <p:childTnLst>
                                    <p:set>
                                      <p:cBhvr>
                                        <p:cTn id="728" dur="1" fill="hold">
                                          <p:stCondLst>
                                            <p:cond delay="0"/>
                                          </p:stCondLst>
                                        </p:cTn>
                                        <p:tgtEl>
                                          <p:spTgt spid="362"/>
                                        </p:tgtEl>
                                        <p:attrNameLst>
                                          <p:attrName>style.visibility</p:attrName>
                                        </p:attrNameLst>
                                      </p:cBhvr>
                                      <p:to>
                                        <p:strVal val="visible"/>
                                      </p:to>
                                    </p:set>
                                    <p:anim calcmode="lin" valueType="num">
                                      <p:cBhvr>
                                        <p:cTn id="729" dur="250" fill="hold"/>
                                        <p:tgtEl>
                                          <p:spTgt spid="362"/>
                                        </p:tgtEl>
                                        <p:attrNameLst>
                                          <p:attrName>ppt_w</p:attrName>
                                        </p:attrNameLst>
                                      </p:cBhvr>
                                      <p:tavLst>
                                        <p:tav tm="0">
                                          <p:val>
                                            <p:fltVal val="0"/>
                                          </p:val>
                                        </p:tav>
                                        <p:tav tm="100000">
                                          <p:val>
                                            <p:strVal val="#ppt_w"/>
                                          </p:val>
                                        </p:tav>
                                      </p:tavLst>
                                    </p:anim>
                                    <p:anim calcmode="lin" valueType="num">
                                      <p:cBhvr>
                                        <p:cTn id="730" dur="250" fill="hold"/>
                                        <p:tgtEl>
                                          <p:spTgt spid="362"/>
                                        </p:tgtEl>
                                        <p:attrNameLst>
                                          <p:attrName>ppt_h</p:attrName>
                                        </p:attrNameLst>
                                      </p:cBhvr>
                                      <p:tavLst>
                                        <p:tav tm="0">
                                          <p:val>
                                            <p:fltVal val="0"/>
                                          </p:val>
                                        </p:tav>
                                        <p:tav tm="100000">
                                          <p:val>
                                            <p:strVal val="#ppt_h"/>
                                          </p:val>
                                        </p:tav>
                                      </p:tavLst>
                                    </p:anim>
                                    <p:animEffect transition="in" filter="fade">
                                      <p:cBhvr>
                                        <p:cTn id="731" dur="250"/>
                                        <p:tgtEl>
                                          <p:spTgt spid="362"/>
                                        </p:tgtEl>
                                      </p:cBhvr>
                                    </p:animEffect>
                                  </p:childTnLst>
                                </p:cTn>
                              </p:par>
                              <p:par>
                                <p:cTn id="732" presetID="53" presetClass="entr" presetSubtype="16" fill="hold" grpId="0" nodeType="withEffect">
                                  <p:stCondLst>
                                    <p:cond delay="10000"/>
                                  </p:stCondLst>
                                  <p:childTnLst>
                                    <p:set>
                                      <p:cBhvr>
                                        <p:cTn id="733" dur="1" fill="hold">
                                          <p:stCondLst>
                                            <p:cond delay="0"/>
                                          </p:stCondLst>
                                        </p:cTn>
                                        <p:tgtEl>
                                          <p:spTgt spid="350"/>
                                        </p:tgtEl>
                                        <p:attrNameLst>
                                          <p:attrName>style.visibility</p:attrName>
                                        </p:attrNameLst>
                                      </p:cBhvr>
                                      <p:to>
                                        <p:strVal val="visible"/>
                                      </p:to>
                                    </p:set>
                                    <p:anim calcmode="lin" valueType="num">
                                      <p:cBhvr>
                                        <p:cTn id="734" dur="250" fill="hold"/>
                                        <p:tgtEl>
                                          <p:spTgt spid="350"/>
                                        </p:tgtEl>
                                        <p:attrNameLst>
                                          <p:attrName>ppt_w</p:attrName>
                                        </p:attrNameLst>
                                      </p:cBhvr>
                                      <p:tavLst>
                                        <p:tav tm="0">
                                          <p:val>
                                            <p:fltVal val="0"/>
                                          </p:val>
                                        </p:tav>
                                        <p:tav tm="100000">
                                          <p:val>
                                            <p:strVal val="#ppt_w"/>
                                          </p:val>
                                        </p:tav>
                                      </p:tavLst>
                                    </p:anim>
                                    <p:anim calcmode="lin" valueType="num">
                                      <p:cBhvr>
                                        <p:cTn id="735" dur="250" fill="hold"/>
                                        <p:tgtEl>
                                          <p:spTgt spid="350"/>
                                        </p:tgtEl>
                                        <p:attrNameLst>
                                          <p:attrName>ppt_h</p:attrName>
                                        </p:attrNameLst>
                                      </p:cBhvr>
                                      <p:tavLst>
                                        <p:tav tm="0">
                                          <p:val>
                                            <p:fltVal val="0"/>
                                          </p:val>
                                        </p:tav>
                                        <p:tav tm="100000">
                                          <p:val>
                                            <p:strVal val="#ppt_h"/>
                                          </p:val>
                                        </p:tav>
                                      </p:tavLst>
                                    </p:anim>
                                    <p:animEffect transition="in" filter="fade">
                                      <p:cBhvr>
                                        <p:cTn id="736" dur="250"/>
                                        <p:tgtEl>
                                          <p:spTgt spid="350"/>
                                        </p:tgtEl>
                                      </p:cBhvr>
                                    </p:animEffect>
                                  </p:childTnLst>
                                </p:cTn>
                              </p:par>
                              <p:par>
                                <p:cTn id="737" presetID="53" presetClass="entr" presetSubtype="16" fill="hold" nodeType="withEffect">
                                  <p:stCondLst>
                                    <p:cond delay="9500"/>
                                  </p:stCondLst>
                                  <p:childTnLst>
                                    <p:set>
                                      <p:cBhvr>
                                        <p:cTn id="738" dur="1" fill="hold">
                                          <p:stCondLst>
                                            <p:cond delay="0"/>
                                          </p:stCondLst>
                                        </p:cTn>
                                        <p:tgtEl>
                                          <p:spTgt spid="361"/>
                                        </p:tgtEl>
                                        <p:attrNameLst>
                                          <p:attrName>style.visibility</p:attrName>
                                        </p:attrNameLst>
                                      </p:cBhvr>
                                      <p:to>
                                        <p:strVal val="visible"/>
                                      </p:to>
                                    </p:set>
                                    <p:anim calcmode="lin" valueType="num">
                                      <p:cBhvr>
                                        <p:cTn id="739" dur="250" fill="hold"/>
                                        <p:tgtEl>
                                          <p:spTgt spid="361"/>
                                        </p:tgtEl>
                                        <p:attrNameLst>
                                          <p:attrName>ppt_w</p:attrName>
                                        </p:attrNameLst>
                                      </p:cBhvr>
                                      <p:tavLst>
                                        <p:tav tm="0">
                                          <p:val>
                                            <p:fltVal val="0"/>
                                          </p:val>
                                        </p:tav>
                                        <p:tav tm="100000">
                                          <p:val>
                                            <p:strVal val="#ppt_w"/>
                                          </p:val>
                                        </p:tav>
                                      </p:tavLst>
                                    </p:anim>
                                    <p:anim calcmode="lin" valueType="num">
                                      <p:cBhvr>
                                        <p:cTn id="740" dur="250" fill="hold"/>
                                        <p:tgtEl>
                                          <p:spTgt spid="361"/>
                                        </p:tgtEl>
                                        <p:attrNameLst>
                                          <p:attrName>ppt_h</p:attrName>
                                        </p:attrNameLst>
                                      </p:cBhvr>
                                      <p:tavLst>
                                        <p:tav tm="0">
                                          <p:val>
                                            <p:fltVal val="0"/>
                                          </p:val>
                                        </p:tav>
                                        <p:tav tm="100000">
                                          <p:val>
                                            <p:strVal val="#ppt_h"/>
                                          </p:val>
                                        </p:tav>
                                      </p:tavLst>
                                    </p:anim>
                                    <p:animEffect transition="in" filter="fade">
                                      <p:cBhvr>
                                        <p:cTn id="741" dur="250"/>
                                        <p:tgtEl>
                                          <p:spTgt spid="361"/>
                                        </p:tgtEl>
                                      </p:cBhvr>
                                    </p:animEffect>
                                  </p:childTnLst>
                                </p:cTn>
                              </p:par>
                              <p:par>
                                <p:cTn id="742" presetID="53" presetClass="entr" presetSubtype="16" fill="hold" grpId="0" nodeType="withEffect">
                                  <p:stCondLst>
                                    <p:cond delay="9000"/>
                                  </p:stCondLst>
                                  <p:childTnLst>
                                    <p:set>
                                      <p:cBhvr>
                                        <p:cTn id="743" dur="1" fill="hold">
                                          <p:stCondLst>
                                            <p:cond delay="0"/>
                                          </p:stCondLst>
                                        </p:cTn>
                                        <p:tgtEl>
                                          <p:spTgt spid="360"/>
                                        </p:tgtEl>
                                        <p:attrNameLst>
                                          <p:attrName>style.visibility</p:attrName>
                                        </p:attrNameLst>
                                      </p:cBhvr>
                                      <p:to>
                                        <p:strVal val="visible"/>
                                      </p:to>
                                    </p:set>
                                    <p:anim calcmode="lin" valueType="num">
                                      <p:cBhvr>
                                        <p:cTn id="744" dur="250" fill="hold"/>
                                        <p:tgtEl>
                                          <p:spTgt spid="360"/>
                                        </p:tgtEl>
                                        <p:attrNameLst>
                                          <p:attrName>ppt_w</p:attrName>
                                        </p:attrNameLst>
                                      </p:cBhvr>
                                      <p:tavLst>
                                        <p:tav tm="0">
                                          <p:val>
                                            <p:fltVal val="0"/>
                                          </p:val>
                                        </p:tav>
                                        <p:tav tm="100000">
                                          <p:val>
                                            <p:strVal val="#ppt_w"/>
                                          </p:val>
                                        </p:tav>
                                      </p:tavLst>
                                    </p:anim>
                                    <p:anim calcmode="lin" valueType="num">
                                      <p:cBhvr>
                                        <p:cTn id="745" dur="250" fill="hold"/>
                                        <p:tgtEl>
                                          <p:spTgt spid="360"/>
                                        </p:tgtEl>
                                        <p:attrNameLst>
                                          <p:attrName>ppt_h</p:attrName>
                                        </p:attrNameLst>
                                      </p:cBhvr>
                                      <p:tavLst>
                                        <p:tav tm="0">
                                          <p:val>
                                            <p:fltVal val="0"/>
                                          </p:val>
                                        </p:tav>
                                        <p:tav tm="100000">
                                          <p:val>
                                            <p:strVal val="#ppt_h"/>
                                          </p:val>
                                        </p:tav>
                                      </p:tavLst>
                                    </p:anim>
                                    <p:animEffect transition="in" filter="fade">
                                      <p:cBhvr>
                                        <p:cTn id="746" dur="250"/>
                                        <p:tgtEl>
                                          <p:spTgt spid="360"/>
                                        </p:tgtEl>
                                      </p:cBhvr>
                                    </p:animEffect>
                                  </p:childTnLst>
                                </p:cTn>
                              </p:par>
                            </p:childTnLst>
                          </p:cTn>
                        </p:par>
                      </p:childTnLst>
                    </p:cTn>
                  </p:par>
                  <p:par>
                    <p:cTn id="747" fill="hold">
                      <p:stCondLst>
                        <p:cond delay="indefinite"/>
                      </p:stCondLst>
                      <p:childTnLst>
                        <p:par>
                          <p:cTn id="748" fill="hold">
                            <p:stCondLst>
                              <p:cond delay="0"/>
                            </p:stCondLst>
                            <p:childTnLst>
                              <p:par>
                                <p:cTn id="749" presetID="53" presetClass="entr" presetSubtype="16" fill="hold" grpId="0" nodeType="clickEffect">
                                  <p:stCondLst>
                                    <p:cond delay="500"/>
                                  </p:stCondLst>
                                  <p:childTnLst>
                                    <p:set>
                                      <p:cBhvr>
                                        <p:cTn id="750" dur="1" fill="hold">
                                          <p:stCondLst>
                                            <p:cond delay="0"/>
                                          </p:stCondLst>
                                        </p:cTn>
                                        <p:tgtEl>
                                          <p:spTgt spid="213"/>
                                        </p:tgtEl>
                                        <p:attrNameLst>
                                          <p:attrName>style.visibility</p:attrName>
                                        </p:attrNameLst>
                                      </p:cBhvr>
                                      <p:to>
                                        <p:strVal val="visible"/>
                                      </p:to>
                                    </p:set>
                                    <p:anim calcmode="lin" valueType="num">
                                      <p:cBhvr>
                                        <p:cTn id="751" dur="250" fill="hold"/>
                                        <p:tgtEl>
                                          <p:spTgt spid="213"/>
                                        </p:tgtEl>
                                        <p:attrNameLst>
                                          <p:attrName>ppt_w</p:attrName>
                                        </p:attrNameLst>
                                      </p:cBhvr>
                                      <p:tavLst>
                                        <p:tav tm="0">
                                          <p:val>
                                            <p:fltVal val="0"/>
                                          </p:val>
                                        </p:tav>
                                        <p:tav tm="100000">
                                          <p:val>
                                            <p:strVal val="#ppt_w"/>
                                          </p:val>
                                        </p:tav>
                                      </p:tavLst>
                                    </p:anim>
                                    <p:anim calcmode="lin" valueType="num">
                                      <p:cBhvr>
                                        <p:cTn id="752" dur="250" fill="hold"/>
                                        <p:tgtEl>
                                          <p:spTgt spid="213"/>
                                        </p:tgtEl>
                                        <p:attrNameLst>
                                          <p:attrName>ppt_h</p:attrName>
                                        </p:attrNameLst>
                                      </p:cBhvr>
                                      <p:tavLst>
                                        <p:tav tm="0">
                                          <p:val>
                                            <p:fltVal val="0"/>
                                          </p:val>
                                        </p:tav>
                                        <p:tav tm="100000">
                                          <p:val>
                                            <p:strVal val="#ppt_h"/>
                                          </p:val>
                                        </p:tav>
                                      </p:tavLst>
                                    </p:anim>
                                    <p:animEffect transition="in" filter="fade">
                                      <p:cBhvr>
                                        <p:cTn id="753" dur="250"/>
                                        <p:tgtEl>
                                          <p:spTgt spid="213"/>
                                        </p:tgtEl>
                                      </p:cBhvr>
                                    </p:animEffect>
                                  </p:childTnLst>
                                </p:cTn>
                              </p:par>
                              <p:par>
                                <p:cTn id="754" presetID="53" presetClass="entr" presetSubtype="16" fill="hold" grpId="0" nodeType="withEffect">
                                  <p:stCondLst>
                                    <p:cond delay="1000"/>
                                  </p:stCondLst>
                                  <p:childTnLst>
                                    <p:set>
                                      <p:cBhvr>
                                        <p:cTn id="755" dur="1" fill="hold">
                                          <p:stCondLst>
                                            <p:cond delay="0"/>
                                          </p:stCondLst>
                                        </p:cTn>
                                        <p:tgtEl>
                                          <p:spTgt spid="214"/>
                                        </p:tgtEl>
                                        <p:attrNameLst>
                                          <p:attrName>style.visibility</p:attrName>
                                        </p:attrNameLst>
                                      </p:cBhvr>
                                      <p:to>
                                        <p:strVal val="visible"/>
                                      </p:to>
                                    </p:set>
                                    <p:anim calcmode="lin" valueType="num">
                                      <p:cBhvr>
                                        <p:cTn id="756" dur="250" fill="hold"/>
                                        <p:tgtEl>
                                          <p:spTgt spid="214"/>
                                        </p:tgtEl>
                                        <p:attrNameLst>
                                          <p:attrName>ppt_w</p:attrName>
                                        </p:attrNameLst>
                                      </p:cBhvr>
                                      <p:tavLst>
                                        <p:tav tm="0">
                                          <p:val>
                                            <p:fltVal val="0"/>
                                          </p:val>
                                        </p:tav>
                                        <p:tav tm="100000">
                                          <p:val>
                                            <p:strVal val="#ppt_w"/>
                                          </p:val>
                                        </p:tav>
                                      </p:tavLst>
                                    </p:anim>
                                    <p:anim calcmode="lin" valueType="num">
                                      <p:cBhvr>
                                        <p:cTn id="757" dur="250" fill="hold"/>
                                        <p:tgtEl>
                                          <p:spTgt spid="214"/>
                                        </p:tgtEl>
                                        <p:attrNameLst>
                                          <p:attrName>ppt_h</p:attrName>
                                        </p:attrNameLst>
                                      </p:cBhvr>
                                      <p:tavLst>
                                        <p:tav tm="0">
                                          <p:val>
                                            <p:fltVal val="0"/>
                                          </p:val>
                                        </p:tav>
                                        <p:tav tm="100000">
                                          <p:val>
                                            <p:strVal val="#ppt_h"/>
                                          </p:val>
                                        </p:tav>
                                      </p:tavLst>
                                    </p:anim>
                                    <p:animEffect transition="in" filter="fade">
                                      <p:cBhvr>
                                        <p:cTn id="758" dur="250"/>
                                        <p:tgtEl>
                                          <p:spTgt spid="214"/>
                                        </p:tgtEl>
                                      </p:cBhvr>
                                    </p:animEffect>
                                  </p:childTnLst>
                                </p:cTn>
                              </p:par>
                              <p:par>
                                <p:cTn id="759" presetID="53" presetClass="entr" presetSubtype="16" fill="hold" grpId="0" nodeType="withEffect">
                                  <p:stCondLst>
                                    <p:cond delay="0"/>
                                  </p:stCondLst>
                                  <p:childTnLst>
                                    <p:set>
                                      <p:cBhvr>
                                        <p:cTn id="760" dur="1" fill="hold">
                                          <p:stCondLst>
                                            <p:cond delay="0"/>
                                          </p:stCondLst>
                                        </p:cTn>
                                        <p:tgtEl>
                                          <p:spTgt spid="212"/>
                                        </p:tgtEl>
                                        <p:attrNameLst>
                                          <p:attrName>style.visibility</p:attrName>
                                        </p:attrNameLst>
                                      </p:cBhvr>
                                      <p:to>
                                        <p:strVal val="visible"/>
                                      </p:to>
                                    </p:set>
                                    <p:anim calcmode="lin" valueType="num">
                                      <p:cBhvr>
                                        <p:cTn id="761" dur="250" fill="hold"/>
                                        <p:tgtEl>
                                          <p:spTgt spid="212"/>
                                        </p:tgtEl>
                                        <p:attrNameLst>
                                          <p:attrName>ppt_w</p:attrName>
                                        </p:attrNameLst>
                                      </p:cBhvr>
                                      <p:tavLst>
                                        <p:tav tm="0">
                                          <p:val>
                                            <p:fltVal val="0"/>
                                          </p:val>
                                        </p:tav>
                                        <p:tav tm="100000">
                                          <p:val>
                                            <p:strVal val="#ppt_w"/>
                                          </p:val>
                                        </p:tav>
                                      </p:tavLst>
                                    </p:anim>
                                    <p:anim calcmode="lin" valueType="num">
                                      <p:cBhvr>
                                        <p:cTn id="762" dur="250" fill="hold"/>
                                        <p:tgtEl>
                                          <p:spTgt spid="212"/>
                                        </p:tgtEl>
                                        <p:attrNameLst>
                                          <p:attrName>ppt_h</p:attrName>
                                        </p:attrNameLst>
                                      </p:cBhvr>
                                      <p:tavLst>
                                        <p:tav tm="0">
                                          <p:val>
                                            <p:fltVal val="0"/>
                                          </p:val>
                                        </p:tav>
                                        <p:tav tm="100000">
                                          <p:val>
                                            <p:strVal val="#ppt_h"/>
                                          </p:val>
                                        </p:tav>
                                      </p:tavLst>
                                    </p:anim>
                                    <p:animEffect transition="in" filter="fade">
                                      <p:cBhvr>
                                        <p:cTn id="763" dur="250"/>
                                        <p:tgtEl>
                                          <p:spTgt spid="212"/>
                                        </p:tgtEl>
                                      </p:cBhvr>
                                    </p:animEffect>
                                  </p:childTnLst>
                                </p:cTn>
                              </p:par>
                            </p:childTnLst>
                          </p:cTn>
                        </p:par>
                      </p:childTnLst>
                    </p:cTn>
                  </p:par>
                  <p:par>
                    <p:cTn id="764" fill="hold">
                      <p:stCondLst>
                        <p:cond delay="indefinite"/>
                      </p:stCondLst>
                      <p:childTnLst>
                        <p:par>
                          <p:cTn id="765" fill="hold">
                            <p:stCondLst>
                              <p:cond delay="0"/>
                            </p:stCondLst>
                            <p:childTnLst>
                              <p:par>
                                <p:cTn id="766" presetID="53" presetClass="exit" presetSubtype="32" fill="hold" grpId="1" nodeType="clickEffect">
                                  <p:stCondLst>
                                    <p:cond delay="0"/>
                                  </p:stCondLst>
                                  <p:childTnLst>
                                    <p:anim calcmode="lin" valueType="num">
                                      <p:cBhvr>
                                        <p:cTn id="767" dur="250"/>
                                        <p:tgtEl>
                                          <p:spTgt spid="128"/>
                                        </p:tgtEl>
                                        <p:attrNameLst>
                                          <p:attrName>ppt_w</p:attrName>
                                        </p:attrNameLst>
                                      </p:cBhvr>
                                      <p:tavLst>
                                        <p:tav tm="0">
                                          <p:val>
                                            <p:strVal val="ppt_w"/>
                                          </p:val>
                                        </p:tav>
                                        <p:tav tm="100000">
                                          <p:val>
                                            <p:fltVal val="0"/>
                                          </p:val>
                                        </p:tav>
                                      </p:tavLst>
                                    </p:anim>
                                    <p:anim calcmode="lin" valueType="num">
                                      <p:cBhvr>
                                        <p:cTn id="768" dur="250"/>
                                        <p:tgtEl>
                                          <p:spTgt spid="128"/>
                                        </p:tgtEl>
                                        <p:attrNameLst>
                                          <p:attrName>ppt_h</p:attrName>
                                        </p:attrNameLst>
                                      </p:cBhvr>
                                      <p:tavLst>
                                        <p:tav tm="0">
                                          <p:val>
                                            <p:strVal val="ppt_h"/>
                                          </p:val>
                                        </p:tav>
                                        <p:tav tm="100000">
                                          <p:val>
                                            <p:fltVal val="0"/>
                                          </p:val>
                                        </p:tav>
                                      </p:tavLst>
                                    </p:anim>
                                    <p:animEffect transition="out" filter="fade">
                                      <p:cBhvr>
                                        <p:cTn id="769" dur="250"/>
                                        <p:tgtEl>
                                          <p:spTgt spid="128"/>
                                        </p:tgtEl>
                                      </p:cBhvr>
                                    </p:animEffect>
                                    <p:set>
                                      <p:cBhvr>
                                        <p:cTn id="770" dur="1" fill="hold">
                                          <p:stCondLst>
                                            <p:cond delay="249"/>
                                          </p:stCondLst>
                                        </p:cTn>
                                        <p:tgtEl>
                                          <p:spTgt spid="128"/>
                                        </p:tgtEl>
                                        <p:attrNameLst>
                                          <p:attrName>style.visibility</p:attrName>
                                        </p:attrNameLst>
                                      </p:cBhvr>
                                      <p:to>
                                        <p:strVal val="hidden"/>
                                      </p:to>
                                    </p:set>
                                  </p:childTnLst>
                                </p:cTn>
                              </p:par>
                              <p:par>
                                <p:cTn id="771" presetID="53" presetClass="exit" presetSubtype="32" fill="hold" grpId="1" nodeType="withEffect">
                                  <p:stCondLst>
                                    <p:cond delay="0"/>
                                  </p:stCondLst>
                                  <p:childTnLst>
                                    <p:anim calcmode="lin" valueType="num">
                                      <p:cBhvr>
                                        <p:cTn id="772" dur="250"/>
                                        <p:tgtEl>
                                          <p:spTgt spid="129"/>
                                        </p:tgtEl>
                                        <p:attrNameLst>
                                          <p:attrName>ppt_w</p:attrName>
                                        </p:attrNameLst>
                                      </p:cBhvr>
                                      <p:tavLst>
                                        <p:tav tm="0">
                                          <p:val>
                                            <p:strVal val="ppt_w"/>
                                          </p:val>
                                        </p:tav>
                                        <p:tav tm="100000">
                                          <p:val>
                                            <p:fltVal val="0"/>
                                          </p:val>
                                        </p:tav>
                                      </p:tavLst>
                                    </p:anim>
                                    <p:anim calcmode="lin" valueType="num">
                                      <p:cBhvr>
                                        <p:cTn id="773" dur="250"/>
                                        <p:tgtEl>
                                          <p:spTgt spid="129"/>
                                        </p:tgtEl>
                                        <p:attrNameLst>
                                          <p:attrName>ppt_h</p:attrName>
                                        </p:attrNameLst>
                                      </p:cBhvr>
                                      <p:tavLst>
                                        <p:tav tm="0">
                                          <p:val>
                                            <p:strVal val="ppt_h"/>
                                          </p:val>
                                        </p:tav>
                                        <p:tav tm="100000">
                                          <p:val>
                                            <p:fltVal val="0"/>
                                          </p:val>
                                        </p:tav>
                                      </p:tavLst>
                                    </p:anim>
                                    <p:animEffect transition="out" filter="fade">
                                      <p:cBhvr>
                                        <p:cTn id="774" dur="250"/>
                                        <p:tgtEl>
                                          <p:spTgt spid="129"/>
                                        </p:tgtEl>
                                      </p:cBhvr>
                                    </p:animEffect>
                                    <p:set>
                                      <p:cBhvr>
                                        <p:cTn id="775" dur="1" fill="hold">
                                          <p:stCondLst>
                                            <p:cond delay="249"/>
                                          </p:stCondLst>
                                        </p:cTn>
                                        <p:tgtEl>
                                          <p:spTgt spid="129"/>
                                        </p:tgtEl>
                                        <p:attrNameLst>
                                          <p:attrName>style.visibility</p:attrName>
                                        </p:attrNameLst>
                                      </p:cBhvr>
                                      <p:to>
                                        <p:strVal val="hidden"/>
                                      </p:to>
                                    </p:set>
                                  </p:childTnLst>
                                </p:cTn>
                              </p:par>
                              <p:par>
                                <p:cTn id="776" presetID="53" presetClass="exit" presetSubtype="32" fill="hold" grpId="1" nodeType="withEffect">
                                  <p:stCondLst>
                                    <p:cond delay="0"/>
                                  </p:stCondLst>
                                  <p:childTnLst>
                                    <p:anim calcmode="lin" valueType="num">
                                      <p:cBhvr>
                                        <p:cTn id="777" dur="250"/>
                                        <p:tgtEl>
                                          <p:spTgt spid="134"/>
                                        </p:tgtEl>
                                        <p:attrNameLst>
                                          <p:attrName>ppt_w</p:attrName>
                                        </p:attrNameLst>
                                      </p:cBhvr>
                                      <p:tavLst>
                                        <p:tav tm="0">
                                          <p:val>
                                            <p:strVal val="ppt_w"/>
                                          </p:val>
                                        </p:tav>
                                        <p:tav tm="100000">
                                          <p:val>
                                            <p:fltVal val="0"/>
                                          </p:val>
                                        </p:tav>
                                      </p:tavLst>
                                    </p:anim>
                                    <p:anim calcmode="lin" valueType="num">
                                      <p:cBhvr>
                                        <p:cTn id="778" dur="250"/>
                                        <p:tgtEl>
                                          <p:spTgt spid="134"/>
                                        </p:tgtEl>
                                        <p:attrNameLst>
                                          <p:attrName>ppt_h</p:attrName>
                                        </p:attrNameLst>
                                      </p:cBhvr>
                                      <p:tavLst>
                                        <p:tav tm="0">
                                          <p:val>
                                            <p:strVal val="ppt_h"/>
                                          </p:val>
                                        </p:tav>
                                        <p:tav tm="100000">
                                          <p:val>
                                            <p:fltVal val="0"/>
                                          </p:val>
                                        </p:tav>
                                      </p:tavLst>
                                    </p:anim>
                                    <p:animEffect transition="out" filter="fade">
                                      <p:cBhvr>
                                        <p:cTn id="779" dur="250"/>
                                        <p:tgtEl>
                                          <p:spTgt spid="134"/>
                                        </p:tgtEl>
                                      </p:cBhvr>
                                    </p:animEffect>
                                    <p:set>
                                      <p:cBhvr>
                                        <p:cTn id="780" dur="1" fill="hold">
                                          <p:stCondLst>
                                            <p:cond delay="249"/>
                                          </p:stCondLst>
                                        </p:cTn>
                                        <p:tgtEl>
                                          <p:spTgt spid="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256" grpId="0" animBg="1"/>
      <p:bldP spid="289" grpId="0" animBg="1"/>
      <p:bldP spid="290" grpId="0" animBg="1"/>
      <p:bldP spid="291" grpId="0" animBg="1"/>
      <p:bldP spid="292" grpId="0" animBg="1"/>
      <p:bldP spid="293" grpId="0" animBg="1"/>
      <p:bldP spid="294" grpId="0" animBg="1"/>
      <p:bldP spid="23" grpId="0" animBg="1"/>
      <p:bldP spid="24" grpId="0" animBg="1"/>
      <p:bldP spid="25" grpId="0" animBg="1"/>
      <p:bldP spid="26" grpId="0" animBg="1"/>
      <p:bldP spid="27" grpId="0" animBg="1"/>
      <p:bldP spid="28" grpId="0" animBg="1"/>
      <p:bldP spid="34" grpId="0" animBg="1"/>
      <p:bldP spid="35" grpId="0" animBg="1"/>
      <p:bldP spid="36" grpId="0" animBg="1"/>
      <p:bldP spid="37" grpId="0"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181" grpId="0" animBg="1"/>
      <p:bldP spid="182" grpId="0" animBg="1"/>
      <p:bldP spid="183" grpId="0" animBg="1"/>
      <p:bldP spid="188" grpId="0" animBg="1"/>
      <p:bldP spid="197" grpId="0" animBg="1"/>
      <p:bldP spid="199" grpId="0" animBg="1"/>
      <p:bldP spid="200" grpId="0" animBg="1"/>
      <p:bldP spid="203" grpId="0" animBg="1"/>
      <p:bldP spid="217" grpId="0" animBg="1"/>
      <p:bldP spid="105" grpId="0" animBg="1"/>
      <p:bldP spid="343" grpId="0" animBg="1"/>
      <p:bldP spid="344" grpId="0" animBg="1"/>
      <p:bldP spid="345" grpId="0" animBg="1"/>
      <p:bldP spid="348" grpId="0" animBg="1"/>
      <p:bldP spid="349" grpId="0" animBg="1"/>
      <p:bldP spid="350" grpId="0" animBg="1"/>
      <p:bldP spid="353" grpId="0" animBg="1"/>
      <p:bldP spid="360" grpId="0" animBg="1"/>
      <p:bldP spid="134" grpId="0" animBg="1"/>
      <p:bldP spid="13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83CB4456-ADBA-234A-0861-C9F77688D95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F61A146-B717-EFFF-C7F2-5338E174D786}"/>
              </a:ext>
            </a:extLst>
          </p:cNvPr>
          <p:cNvSpPr/>
          <p:nvPr/>
        </p:nvSpPr>
        <p:spPr>
          <a:xfrm>
            <a:off x="3918927" y="3033253"/>
            <a:ext cx="491613" cy="274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68" name="Rectangle 67">
            <a:extLst>
              <a:ext uri="{FF2B5EF4-FFF2-40B4-BE49-F238E27FC236}">
                <a16:creationId xmlns:a16="http://schemas.microsoft.com/office/drawing/2014/main" id="{8D32E39D-31BF-F9FA-D6FD-CA2030F50186}"/>
              </a:ext>
            </a:extLst>
          </p:cNvPr>
          <p:cNvSpPr/>
          <p:nvPr/>
        </p:nvSpPr>
        <p:spPr>
          <a:xfrm>
            <a:off x="3435354" y="30375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4" name="TextBox 3">
            <a:extLst>
              <a:ext uri="{FF2B5EF4-FFF2-40B4-BE49-F238E27FC236}">
                <a16:creationId xmlns:a16="http://schemas.microsoft.com/office/drawing/2014/main" id="{9059EE78-C9B5-5E60-652E-17F83BB7CA49}"/>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6" name="TextBox 5">
            <a:extLst>
              <a:ext uri="{FF2B5EF4-FFF2-40B4-BE49-F238E27FC236}">
                <a16:creationId xmlns:a16="http://schemas.microsoft.com/office/drawing/2014/main" id="{F9EC2CE9-E5FD-412D-7701-8A4E1A9C868F}"/>
              </a:ext>
            </a:extLst>
          </p:cNvPr>
          <p:cNvSpPr txBox="1"/>
          <p:nvPr/>
        </p:nvSpPr>
        <p:spPr>
          <a:xfrm>
            <a:off x="0" y="1081548"/>
            <a:ext cx="7472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 = 8</a:t>
            </a:r>
          </a:p>
        </p:txBody>
      </p:sp>
      <p:sp>
        <p:nvSpPr>
          <p:cNvPr id="7" name="TextBox 6">
            <a:extLst>
              <a:ext uri="{FF2B5EF4-FFF2-40B4-BE49-F238E27FC236}">
                <a16:creationId xmlns:a16="http://schemas.microsoft.com/office/drawing/2014/main" id="{1C54710C-51D2-7CC1-B2B0-65CAB818DD43}"/>
              </a:ext>
            </a:extLst>
          </p:cNvPr>
          <p:cNvSpPr txBox="1"/>
          <p:nvPr/>
        </p:nvSpPr>
        <p:spPr>
          <a:xfrm>
            <a:off x="-45852" y="1818968"/>
            <a:ext cx="623008" cy="369332"/>
          </a:xfrm>
          <a:prstGeom prst="rect">
            <a:avLst/>
          </a:prstGeom>
          <a:noFill/>
        </p:spPr>
        <p:txBody>
          <a:bodyPr wrap="square" rtlCol="0">
            <a:spAutoFit/>
          </a:bodyPr>
          <a:lstStyle/>
          <a:p>
            <a:r>
              <a:rPr lang="en-US" dirty="0"/>
              <a:t>F0</a:t>
            </a:r>
          </a:p>
        </p:txBody>
      </p:sp>
      <p:sp>
        <p:nvSpPr>
          <p:cNvPr id="8" name="Rectangle 7">
            <a:extLst>
              <a:ext uri="{FF2B5EF4-FFF2-40B4-BE49-F238E27FC236}">
                <a16:creationId xmlns:a16="http://schemas.microsoft.com/office/drawing/2014/main" id="{F080754A-5420-3BEA-20FA-6C2D51F69614}"/>
              </a:ext>
            </a:extLst>
          </p:cNvPr>
          <p:cNvSpPr/>
          <p:nvPr/>
        </p:nvSpPr>
        <p:spPr>
          <a:xfrm>
            <a:off x="43472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1" name="Rectangle 10">
            <a:extLst>
              <a:ext uri="{FF2B5EF4-FFF2-40B4-BE49-F238E27FC236}">
                <a16:creationId xmlns:a16="http://schemas.microsoft.com/office/drawing/2014/main" id="{B903457B-77FF-D463-812F-5FA0FA32B1F7}"/>
              </a:ext>
            </a:extLst>
          </p:cNvPr>
          <p:cNvSpPr/>
          <p:nvPr/>
        </p:nvSpPr>
        <p:spPr>
          <a:xfrm>
            <a:off x="93259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3" name="Rectangle 12">
            <a:extLst>
              <a:ext uri="{FF2B5EF4-FFF2-40B4-BE49-F238E27FC236}">
                <a16:creationId xmlns:a16="http://schemas.microsoft.com/office/drawing/2014/main" id="{74E1F87C-80FA-A9B2-DDEA-7187B0EED93E}"/>
              </a:ext>
            </a:extLst>
          </p:cNvPr>
          <p:cNvSpPr/>
          <p:nvPr/>
        </p:nvSpPr>
        <p:spPr>
          <a:xfrm>
            <a:off x="143046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4" name="Rectangle 13">
            <a:extLst>
              <a:ext uri="{FF2B5EF4-FFF2-40B4-BE49-F238E27FC236}">
                <a16:creationId xmlns:a16="http://schemas.microsoft.com/office/drawing/2014/main" id="{16650518-0890-ABFD-BC7F-430914251A30}"/>
              </a:ext>
            </a:extLst>
          </p:cNvPr>
          <p:cNvSpPr/>
          <p:nvPr/>
        </p:nvSpPr>
        <p:spPr>
          <a:xfrm>
            <a:off x="192833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5" name="Rectangle 14">
            <a:extLst>
              <a:ext uri="{FF2B5EF4-FFF2-40B4-BE49-F238E27FC236}">
                <a16:creationId xmlns:a16="http://schemas.microsoft.com/office/drawing/2014/main" id="{8F502D5A-8A65-43F9-7C83-A1D02AAC0272}"/>
              </a:ext>
            </a:extLst>
          </p:cNvPr>
          <p:cNvSpPr/>
          <p:nvPr/>
        </p:nvSpPr>
        <p:spPr>
          <a:xfrm>
            <a:off x="242620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6" name="Rectangle 15">
            <a:extLst>
              <a:ext uri="{FF2B5EF4-FFF2-40B4-BE49-F238E27FC236}">
                <a16:creationId xmlns:a16="http://schemas.microsoft.com/office/drawing/2014/main" id="{30F8182F-D354-4E0C-17AA-3A8005C9AFB6}"/>
              </a:ext>
            </a:extLst>
          </p:cNvPr>
          <p:cNvSpPr/>
          <p:nvPr/>
        </p:nvSpPr>
        <p:spPr>
          <a:xfrm>
            <a:off x="292407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7" name="Rectangle 16">
            <a:extLst>
              <a:ext uri="{FF2B5EF4-FFF2-40B4-BE49-F238E27FC236}">
                <a16:creationId xmlns:a16="http://schemas.microsoft.com/office/drawing/2014/main" id="{64C6D11E-3209-A10E-36B6-3A3F636A8632}"/>
              </a:ext>
            </a:extLst>
          </p:cNvPr>
          <p:cNvSpPr/>
          <p:nvPr/>
        </p:nvSpPr>
        <p:spPr>
          <a:xfrm>
            <a:off x="342194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8" name="Rectangle 17">
            <a:extLst>
              <a:ext uri="{FF2B5EF4-FFF2-40B4-BE49-F238E27FC236}">
                <a16:creationId xmlns:a16="http://schemas.microsoft.com/office/drawing/2014/main" id="{9EBBC4E7-6C5E-8DD1-C0AA-FCF3B409CD02}"/>
              </a:ext>
            </a:extLst>
          </p:cNvPr>
          <p:cNvSpPr/>
          <p:nvPr/>
        </p:nvSpPr>
        <p:spPr>
          <a:xfrm>
            <a:off x="391981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9" name="Rectangle 18">
            <a:extLst>
              <a:ext uri="{FF2B5EF4-FFF2-40B4-BE49-F238E27FC236}">
                <a16:creationId xmlns:a16="http://schemas.microsoft.com/office/drawing/2014/main" id="{D7974190-E5F3-DAF6-546E-CBD3D2B9BB77}"/>
              </a:ext>
            </a:extLst>
          </p:cNvPr>
          <p:cNvSpPr/>
          <p:nvPr/>
        </p:nvSpPr>
        <p:spPr>
          <a:xfrm>
            <a:off x="441768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0" name="Rectangle 19">
            <a:extLst>
              <a:ext uri="{FF2B5EF4-FFF2-40B4-BE49-F238E27FC236}">
                <a16:creationId xmlns:a16="http://schemas.microsoft.com/office/drawing/2014/main" id="{B88B93E4-761E-3F5C-2358-1E7D7DCD13E9}"/>
              </a:ext>
            </a:extLst>
          </p:cNvPr>
          <p:cNvSpPr/>
          <p:nvPr/>
        </p:nvSpPr>
        <p:spPr>
          <a:xfrm>
            <a:off x="491555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 name="Rectangle 20">
            <a:extLst>
              <a:ext uri="{FF2B5EF4-FFF2-40B4-BE49-F238E27FC236}">
                <a16:creationId xmlns:a16="http://schemas.microsoft.com/office/drawing/2014/main" id="{59D07159-65EF-D91F-AC44-6D12CBDB64FB}"/>
              </a:ext>
            </a:extLst>
          </p:cNvPr>
          <p:cNvSpPr/>
          <p:nvPr/>
        </p:nvSpPr>
        <p:spPr>
          <a:xfrm>
            <a:off x="541342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3" name="Rectangle 22">
            <a:extLst>
              <a:ext uri="{FF2B5EF4-FFF2-40B4-BE49-F238E27FC236}">
                <a16:creationId xmlns:a16="http://schemas.microsoft.com/office/drawing/2014/main" id="{4DF20E82-5E8B-9D59-D5F9-1DA533497A2B}"/>
              </a:ext>
            </a:extLst>
          </p:cNvPr>
          <p:cNvSpPr/>
          <p:nvPr/>
        </p:nvSpPr>
        <p:spPr>
          <a:xfrm>
            <a:off x="44947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4" name="Rectangle 23">
            <a:extLst>
              <a:ext uri="{FF2B5EF4-FFF2-40B4-BE49-F238E27FC236}">
                <a16:creationId xmlns:a16="http://schemas.microsoft.com/office/drawing/2014/main" id="{70958AAB-9D0B-6601-14E2-29B487D1F3B1}"/>
              </a:ext>
            </a:extLst>
          </p:cNvPr>
          <p:cNvSpPr/>
          <p:nvPr/>
        </p:nvSpPr>
        <p:spPr>
          <a:xfrm>
            <a:off x="94734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5" name="Rectangle 24">
            <a:extLst>
              <a:ext uri="{FF2B5EF4-FFF2-40B4-BE49-F238E27FC236}">
                <a16:creationId xmlns:a16="http://schemas.microsoft.com/office/drawing/2014/main" id="{B7E1F205-BF59-039D-023B-68C274173936}"/>
              </a:ext>
            </a:extLst>
          </p:cNvPr>
          <p:cNvSpPr/>
          <p:nvPr/>
        </p:nvSpPr>
        <p:spPr>
          <a:xfrm>
            <a:off x="144521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6" name="Rectangle 25">
            <a:extLst>
              <a:ext uri="{FF2B5EF4-FFF2-40B4-BE49-F238E27FC236}">
                <a16:creationId xmlns:a16="http://schemas.microsoft.com/office/drawing/2014/main" id="{158CD801-1BE0-0729-CF59-14AAA49B2966}"/>
              </a:ext>
            </a:extLst>
          </p:cNvPr>
          <p:cNvSpPr/>
          <p:nvPr/>
        </p:nvSpPr>
        <p:spPr>
          <a:xfrm>
            <a:off x="194308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7" name="Rectangle 26">
            <a:extLst>
              <a:ext uri="{FF2B5EF4-FFF2-40B4-BE49-F238E27FC236}">
                <a16:creationId xmlns:a16="http://schemas.microsoft.com/office/drawing/2014/main" id="{89FDE486-0005-8964-62CC-0FAB9AF90E3D}"/>
              </a:ext>
            </a:extLst>
          </p:cNvPr>
          <p:cNvSpPr/>
          <p:nvPr/>
        </p:nvSpPr>
        <p:spPr>
          <a:xfrm>
            <a:off x="244095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8" name="Rectangle 27">
            <a:extLst>
              <a:ext uri="{FF2B5EF4-FFF2-40B4-BE49-F238E27FC236}">
                <a16:creationId xmlns:a16="http://schemas.microsoft.com/office/drawing/2014/main" id="{EECB8F7F-F52B-EB64-61B6-5126BB58BD43}"/>
              </a:ext>
            </a:extLst>
          </p:cNvPr>
          <p:cNvSpPr/>
          <p:nvPr/>
        </p:nvSpPr>
        <p:spPr>
          <a:xfrm>
            <a:off x="2938825"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4" name="Rectangle 33">
            <a:extLst>
              <a:ext uri="{FF2B5EF4-FFF2-40B4-BE49-F238E27FC236}">
                <a16:creationId xmlns:a16="http://schemas.microsoft.com/office/drawing/2014/main" id="{76012B9C-D3BD-E2DA-6D9A-815E84F445C9}"/>
              </a:ext>
            </a:extLst>
          </p:cNvPr>
          <p:cNvSpPr/>
          <p:nvPr/>
        </p:nvSpPr>
        <p:spPr>
          <a:xfrm>
            <a:off x="464223"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5" name="Rectangle 34">
            <a:extLst>
              <a:ext uri="{FF2B5EF4-FFF2-40B4-BE49-F238E27FC236}">
                <a16:creationId xmlns:a16="http://schemas.microsoft.com/office/drawing/2014/main" id="{F5CFD722-05FC-DD87-1070-AF100DA7AA54}"/>
              </a:ext>
            </a:extLst>
          </p:cNvPr>
          <p:cNvSpPr/>
          <p:nvPr/>
        </p:nvSpPr>
        <p:spPr>
          <a:xfrm>
            <a:off x="962093"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6" name="Rectangle 35">
            <a:extLst>
              <a:ext uri="{FF2B5EF4-FFF2-40B4-BE49-F238E27FC236}">
                <a16:creationId xmlns:a16="http://schemas.microsoft.com/office/drawing/2014/main" id="{5DA3BE38-49E4-539F-B0F3-4DE8CF49533E}"/>
              </a:ext>
            </a:extLst>
          </p:cNvPr>
          <p:cNvSpPr/>
          <p:nvPr/>
        </p:nvSpPr>
        <p:spPr>
          <a:xfrm>
            <a:off x="1459963"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45" name="TextBox 44">
            <a:extLst>
              <a:ext uri="{FF2B5EF4-FFF2-40B4-BE49-F238E27FC236}">
                <a16:creationId xmlns:a16="http://schemas.microsoft.com/office/drawing/2014/main" id="{EACBED9A-EF55-749D-A9D2-DB33E10BD9EA}"/>
              </a:ext>
            </a:extLst>
          </p:cNvPr>
          <p:cNvSpPr txBox="1"/>
          <p:nvPr/>
        </p:nvSpPr>
        <p:spPr>
          <a:xfrm>
            <a:off x="-45852" y="2996729"/>
            <a:ext cx="637756" cy="369332"/>
          </a:xfrm>
          <a:prstGeom prst="rect">
            <a:avLst/>
          </a:prstGeom>
          <a:noFill/>
        </p:spPr>
        <p:txBody>
          <a:bodyPr wrap="square" rtlCol="0">
            <a:spAutoFit/>
          </a:bodyPr>
          <a:lstStyle/>
          <a:p>
            <a:r>
              <a:rPr lang="en-US" dirty="0"/>
              <a:t>F1</a:t>
            </a:r>
          </a:p>
        </p:txBody>
      </p:sp>
      <p:sp>
        <p:nvSpPr>
          <p:cNvPr id="46" name="TextBox 45">
            <a:extLst>
              <a:ext uri="{FF2B5EF4-FFF2-40B4-BE49-F238E27FC236}">
                <a16:creationId xmlns:a16="http://schemas.microsoft.com/office/drawing/2014/main" id="{CD48F402-BD30-4AB3-25AA-2766BFDD566F}"/>
              </a:ext>
            </a:extLst>
          </p:cNvPr>
          <p:cNvSpPr txBox="1"/>
          <p:nvPr/>
        </p:nvSpPr>
        <p:spPr>
          <a:xfrm>
            <a:off x="-45852" y="4174490"/>
            <a:ext cx="652504" cy="369332"/>
          </a:xfrm>
          <a:prstGeom prst="rect">
            <a:avLst/>
          </a:prstGeom>
          <a:noFill/>
        </p:spPr>
        <p:txBody>
          <a:bodyPr wrap="square" rtlCol="0">
            <a:spAutoFit/>
          </a:bodyPr>
          <a:lstStyle/>
          <a:p>
            <a:r>
              <a:rPr lang="en-US" dirty="0"/>
              <a:t>F2</a:t>
            </a:r>
          </a:p>
        </p:txBody>
      </p:sp>
      <p:sp>
        <p:nvSpPr>
          <p:cNvPr id="113" name="Rectangle 112">
            <a:extLst>
              <a:ext uri="{FF2B5EF4-FFF2-40B4-BE49-F238E27FC236}">
                <a16:creationId xmlns:a16="http://schemas.microsoft.com/office/drawing/2014/main" id="{4D38A8A1-B8C0-5A76-B923-833EC30F558A}"/>
              </a:ext>
            </a:extLst>
          </p:cNvPr>
          <p:cNvSpPr/>
          <p:nvPr/>
        </p:nvSpPr>
        <p:spPr>
          <a:xfrm>
            <a:off x="43114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a:extLst>
              <a:ext uri="{FF2B5EF4-FFF2-40B4-BE49-F238E27FC236}">
                <a16:creationId xmlns:a16="http://schemas.microsoft.com/office/drawing/2014/main" id="{20669DDE-59E0-BB84-7468-EFBA53676EAA}"/>
              </a:ext>
            </a:extLst>
          </p:cNvPr>
          <p:cNvSpPr/>
          <p:nvPr/>
        </p:nvSpPr>
        <p:spPr>
          <a:xfrm>
            <a:off x="92901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a:extLst>
              <a:ext uri="{FF2B5EF4-FFF2-40B4-BE49-F238E27FC236}">
                <a16:creationId xmlns:a16="http://schemas.microsoft.com/office/drawing/2014/main" id="{779711E5-7A25-9F8C-6846-790AFF750449}"/>
              </a:ext>
            </a:extLst>
          </p:cNvPr>
          <p:cNvSpPr/>
          <p:nvPr/>
        </p:nvSpPr>
        <p:spPr>
          <a:xfrm>
            <a:off x="142688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Rectangle 115">
            <a:extLst>
              <a:ext uri="{FF2B5EF4-FFF2-40B4-BE49-F238E27FC236}">
                <a16:creationId xmlns:a16="http://schemas.microsoft.com/office/drawing/2014/main" id="{9A2D61D4-9613-2ABE-88A1-2ACA41DEC6F0}"/>
              </a:ext>
            </a:extLst>
          </p:cNvPr>
          <p:cNvSpPr/>
          <p:nvPr/>
        </p:nvSpPr>
        <p:spPr>
          <a:xfrm>
            <a:off x="192475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Rectangle 116">
            <a:extLst>
              <a:ext uri="{FF2B5EF4-FFF2-40B4-BE49-F238E27FC236}">
                <a16:creationId xmlns:a16="http://schemas.microsoft.com/office/drawing/2014/main" id="{5F4CB58A-E03E-5EFE-3AC0-6CFCD44B63F7}"/>
              </a:ext>
            </a:extLst>
          </p:cNvPr>
          <p:cNvSpPr/>
          <p:nvPr/>
        </p:nvSpPr>
        <p:spPr>
          <a:xfrm>
            <a:off x="242262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a:extLst>
              <a:ext uri="{FF2B5EF4-FFF2-40B4-BE49-F238E27FC236}">
                <a16:creationId xmlns:a16="http://schemas.microsoft.com/office/drawing/2014/main" id="{AAB1C334-C3ED-0FC3-5008-46FE7E70613C}"/>
              </a:ext>
            </a:extLst>
          </p:cNvPr>
          <p:cNvSpPr/>
          <p:nvPr/>
        </p:nvSpPr>
        <p:spPr>
          <a:xfrm>
            <a:off x="292049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a:extLst>
              <a:ext uri="{FF2B5EF4-FFF2-40B4-BE49-F238E27FC236}">
                <a16:creationId xmlns:a16="http://schemas.microsoft.com/office/drawing/2014/main" id="{C2485CEB-47F9-0A96-20C7-AF996E905D38}"/>
              </a:ext>
            </a:extLst>
          </p:cNvPr>
          <p:cNvSpPr/>
          <p:nvPr/>
        </p:nvSpPr>
        <p:spPr>
          <a:xfrm>
            <a:off x="341836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a:extLst>
              <a:ext uri="{FF2B5EF4-FFF2-40B4-BE49-F238E27FC236}">
                <a16:creationId xmlns:a16="http://schemas.microsoft.com/office/drawing/2014/main" id="{015732A3-6D20-DB2B-2454-853F2B7459C2}"/>
              </a:ext>
            </a:extLst>
          </p:cNvPr>
          <p:cNvSpPr/>
          <p:nvPr/>
        </p:nvSpPr>
        <p:spPr>
          <a:xfrm>
            <a:off x="391623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6EA1C754-E0EB-F4D8-C574-9D4EF98C680F}"/>
              </a:ext>
            </a:extLst>
          </p:cNvPr>
          <p:cNvSpPr/>
          <p:nvPr/>
        </p:nvSpPr>
        <p:spPr>
          <a:xfrm>
            <a:off x="441410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a:extLst>
              <a:ext uri="{FF2B5EF4-FFF2-40B4-BE49-F238E27FC236}">
                <a16:creationId xmlns:a16="http://schemas.microsoft.com/office/drawing/2014/main" id="{C52036EF-1B5E-74D8-E9FF-0F733A78605B}"/>
              </a:ext>
            </a:extLst>
          </p:cNvPr>
          <p:cNvSpPr/>
          <p:nvPr/>
        </p:nvSpPr>
        <p:spPr>
          <a:xfrm>
            <a:off x="491197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a:extLst>
              <a:ext uri="{FF2B5EF4-FFF2-40B4-BE49-F238E27FC236}">
                <a16:creationId xmlns:a16="http://schemas.microsoft.com/office/drawing/2014/main" id="{B0AFFCE9-F139-9523-25FE-AEC0791AFC13}"/>
              </a:ext>
            </a:extLst>
          </p:cNvPr>
          <p:cNvSpPr/>
          <p:nvPr/>
        </p:nvSpPr>
        <p:spPr>
          <a:xfrm>
            <a:off x="5409846" y="185899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a:extLst>
              <a:ext uri="{FF2B5EF4-FFF2-40B4-BE49-F238E27FC236}">
                <a16:creationId xmlns:a16="http://schemas.microsoft.com/office/drawing/2014/main" id="{311319BE-B235-39E2-26C9-510AF0E33A0C}"/>
              </a:ext>
            </a:extLst>
          </p:cNvPr>
          <p:cNvSpPr/>
          <p:nvPr/>
        </p:nvSpPr>
        <p:spPr>
          <a:xfrm>
            <a:off x="454391" y="30473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a:extLst>
              <a:ext uri="{FF2B5EF4-FFF2-40B4-BE49-F238E27FC236}">
                <a16:creationId xmlns:a16="http://schemas.microsoft.com/office/drawing/2014/main" id="{19BE5CF7-B42B-DA9D-7F3D-8321AF44B3AC}"/>
              </a:ext>
            </a:extLst>
          </p:cNvPr>
          <p:cNvSpPr/>
          <p:nvPr/>
        </p:nvSpPr>
        <p:spPr>
          <a:xfrm>
            <a:off x="952261" y="30473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Rectangle 125">
            <a:extLst>
              <a:ext uri="{FF2B5EF4-FFF2-40B4-BE49-F238E27FC236}">
                <a16:creationId xmlns:a16="http://schemas.microsoft.com/office/drawing/2014/main" id="{598491B8-54BF-1675-9BEC-6EE0CECA4543}"/>
              </a:ext>
            </a:extLst>
          </p:cNvPr>
          <p:cNvSpPr/>
          <p:nvPr/>
        </p:nvSpPr>
        <p:spPr>
          <a:xfrm>
            <a:off x="1450131" y="30473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7" name="Rectangle 126">
            <a:extLst>
              <a:ext uri="{FF2B5EF4-FFF2-40B4-BE49-F238E27FC236}">
                <a16:creationId xmlns:a16="http://schemas.microsoft.com/office/drawing/2014/main" id="{2EA84C88-89E9-0415-9977-E5E44ED4ED98}"/>
              </a:ext>
            </a:extLst>
          </p:cNvPr>
          <p:cNvSpPr/>
          <p:nvPr/>
        </p:nvSpPr>
        <p:spPr>
          <a:xfrm>
            <a:off x="1948001" y="30473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a:extLst>
              <a:ext uri="{FF2B5EF4-FFF2-40B4-BE49-F238E27FC236}">
                <a16:creationId xmlns:a16="http://schemas.microsoft.com/office/drawing/2014/main" id="{15EE0E18-AD49-704F-EA27-D3E2EB0ED23E}"/>
              </a:ext>
            </a:extLst>
          </p:cNvPr>
          <p:cNvSpPr/>
          <p:nvPr/>
        </p:nvSpPr>
        <p:spPr>
          <a:xfrm>
            <a:off x="2445871" y="30473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a:extLst>
              <a:ext uri="{FF2B5EF4-FFF2-40B4-BE49-F238E27FC236}">
                <a16:creationId xmlns:a16="http://schemas.microsoft.com/office/drawing/2014/main" id="{F21F50ED-C367-B386-6029-276524CDEFEA}"/>
              </a:ext>
            </a:extLst>
          </p:cNvPr>
          <p:cNvSpPr/>
          <p:nvPr/>
        </p:nvSpPr>
        <p:spPr>
          <a:xfrm>
            <a:off x="2943741" y="30473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a:extLst>
              <a:ext uri="{FF2B5EF4-FFF2-40B4-BE49-F238E27FC236}">
                <a16:creationId xmlns:a16="http://schemas.microsoft.com/office/drawing/2014/main" id="{246D12CF-6AEA-8FA4-4A58-5D2470207F84}"/>
              </a:ext>
            </a:extLst>
          </p:cNvPr>
          <p:cNvSpPr/>
          <p:nvPr/>
        </p:nvSpPr>
        <p:spPr>
          <a:xfrm>
            <a:off x="467798" y="420883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a:extLst>
              <a:ext uri="{FF2B5EF4-FFF2-40B4-BE49-F238E27FC236}">
                <a16:creationId xmlns:a16="http://schemas.microsoft.com/office/drawing/2014/main" id="{08E54136-5A01-3054-1975-ED1885F02052}"/>
              </a:ext>
            </a:extLst>
          </p:cNvPr>
          <p:cNvSpPr/>
          <p:nvPr/>
        </p:nvSpPr>
        <p:spPr>
          <a:xfrm>
            <a:off x="965668" y="420883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a:extLst>
              <a:ext uri="{FF2B5EF4-FFF2-40B4-BE49-F238E27FC236}">
                <a16:creationId xmlns:a16="http://schemas.microsoft.com/office/drawing/2014/main" id="{3DC2BFE0-5129-24F9-01C7-EE8ED133E150}"/>
              </a:ext>
            </a:extLst>
          </p:cNvPr>
          <p:cNvSpPr/>
          <p:nvPr/>
        </p:nvSpPr>
        <p:spPr>
          <a:xfrm>
            <a:off x="1463538" y="420883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a:extLst>
              <a:ext uri="{FF2B5EF4-FFF2-40B4-BE49-F238E27FC236}">
                <a16:creationId xmlns:a16="http://schemas.microsoft.com/office/drawing/2014/main" id="{2D4B8A3F-4B87-7700-22FB-594DB9501144}"/>
              </a:ext>
            </a:extLst>
          </p:cNvPr>
          <p:cNvSpPr/>
          <p:nvPr/>
        </p:nvSpPr>
        <p:spPr>
          <a:xfrm>
            <a:off x="3936710" y="304531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a:extLst>
              <a:ext uri="{FF2B5EF4-FFF2-40B4-BE49-F238E27FC236}">
                <a16:creationId xmlns:a16="http://schemas.microsoft.com/office/drawing/2014/main" id="{FC12E1C1-C56A-93AD-759D-50366555051A}"/>
              </a:ext>
            </a:extLst>
          </p:cNvPr>
          <p:cNvSpPr/>
          <p:nvPr/>
        </p:nvSpPr>
        <p:spPr>
          <a:xfrm>
            <a:off x="3432583" y="304531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a:extLst>
              <a:ext uri="{FF2B5EF4-FFF2-40B4-BE49-F238E27FC236}">
                <a16:creationId xmlns:a16="http://schemas.microsoft.com/office/drawing/2014/main" id="{02F25866-3A0D-27CF-F492-8C4B339FFEB8}"/>
              </a:ext>
            </a:extLst>
          </p:cNvPr>
          <p:cNvSpPr/>
          <p:nvPr/>
        </p:nvSpPr>
        <p:spPr>
          <a:xfrm>
            <a:off x="625959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5" name="Rectangle 204">
            <a:extLst>
              <a:ext uri="{FF2B5EF4-FFF2-40B4-BE49-F238E27FC236}">
                <a16:creationId xmlns:a16="http://schemas.microsoft.com/office/drawing/2014/main" id="{1E21025C-C94A-5632-ED22-22700AD6639E}"/>
              </a:ext>
            </a:extLst>
          </p:cNvPr>
          <p:cNvSpPr/>
          <p:nvPr/>
        </p:nvSpPr>
        <p:spPr>
          <a:xfrm>
            <a:off x="675746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6" name="Rectangle 205">
            <a:extLst>
              <a:ext uri="{FF2B5EF4-FFF2-40B4-BE49-F238E27FC236}">
                <a16:creationId xmlns:a16="http://schemas.microsoft.com/office/drawing/2014/main" id="{C8B39C7A-90EC-B9E1-7F32-695644E16B77}"/>
              </a:ext>
            </a:extLst>
          </p:cNvPr>
          <p:cNvSpPr/>
          <p:nvPr/>
        </p:nvSpPr>
        <p:spPr>
          <a:xfrm>
            <a:off x="725533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07" name="Rectangle 206">
            <a:extLst>
              <a:ext uri="{FF2B5EF4-FFF2-40B4-BE49-F238E27FC236}">
                <a16:creationId xmlns:a16="http://schemas.microsoft.com/office/drawing/2014/main" id="{D567ED2D-66C1-59EB-080E-61B3B0F29721}"/>
              </a:ext>
            </a:extLst>
          </p:cNvPr>
          <p:cNvSpPr/>
          <p:nvPr/>
        </p:nvSpPr>
        <p:spPr>
          <a:xfrm>
            <a:off x="775320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08" name="Rectangle 207">
            <a:extLst>
              <a:ext uri="{FF2B5EF4-FFF2-40B4-BE49-F238E27FC236}">
                <a16:creationId xmlns:a16="http://schemas.microsoft.com/office/drawing/2014/main" id="{852AE1E0-AFED-70F9-5F43-DEF1F02BF94B}"/>
              </a:ext>
            </a:extLst>
          </p:cNvPr>
          <p:cNvSpPr/>
          <p:nvPr/>
        </p:nvSpPr>
        <p:spPr>
          <a:xfrm>
            <a:off x="825107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9" name="Rectangle 208">
            <a:extLst>
              <a:ext uri="{FF2B5EF4-FFF2-40B4-BE49-F238E27FC236}">
                <a16:creationId xmlns:a16="http://schemas.microsoft.com/office/drawing/2014/main" id="{C9DFC6D1-6DE4-426B-65F4-AE5E77FB69F3}"/>
              </a:ext>
            </a:extLst>
          </p:cNvPr>
          <p:cNvSpPr/>
          <p:nvPr/>
        </p:nvSpPr>
        <p:spPr>
          <a:xfrm>
            <a:off x="874894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10" name="Rectangle 209">
            <a:extLst>
              <a:ext uri="{FF2B5EF4-FFF2-40B4-BE49-F238E27FC236}">
                <a16:creationId xmlns:a16="http://schemas.microsoft.com/office/drawing/2014/main" id="{EC5D9D8C-B530-D5E8-F798-6A333BE6C780}"/>
              </a:ext>
            </a:extLst>
          </p:cNvPr>
          <p:cNvSpPr/>
          <p:nvPr/>
        </p:nvSpPr>
        <p:spPr>
          <a:xfrm>
            <a:off x="924681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11" name="Rectangle 210">
            <a:extLst>
              <a:ext uri="{FF2B5EF4-FFF2-40B4-BE49-F238E27FC236}">
                <a16:creationId xmlns:a16="http://schemas.microsoft.com/office/drawing/2014/main" id="{6080434E-5736-3501-DECB-F05F7B15EAA1}"/>
              </a:ext>
            </a:extLst>
          </p:cNvPr>
          <p:cNvSpPr/>
          <p:nvPr/>
        </p:nvSpPr>
        <p:spPr>
          <a:xfrm>
            <a:off x="974468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12" name="Rectangle 211">
            <a:extLst>
              <a:ext uri="{FF2B5EF4-FFF2-40B4-BE49-F238E27FC236}">
                <a16:creationId xmlns:a16="http://schemas.microsoft.com/office/drawing/2014/main" id="{F84948AB-F712-C868-2E80-7F59E7B36A92}"/>
              </a:ext>
            </a:extLst>
          </p:cNvPr>
          <p:cNvSpPr/>
          <p:nvPr/>
        </p:nvSpPr>
        <p:spPr>
          <a:xfrm>
            <a:off x="1024255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3" name="Rectangle 212">
            <a:extLst>
              <a:ext uri="{FF2B5EF4-FFF2-40B4-BE49-F238E27FC236}">
                <a16:creationId xmlns:a16="http://schemas.microsoft.com/office/drawing/2014/main" id="{25A0687A-5AC4-05FB-2AC9-21E717E78690}"/>
              </a:ext>
            </a:extLst>
          </p:cNvPr>
          <p:cNvSpPr/>
          <p:nvPr/>
        </p:nvSpPr>
        <p:spPr>
          <a:xfrm>
            <a:off x="1074042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4" name="Rectangle 213">
            <a:extLst>
              <a:ext uri="{FF2B5EF4-FFF2-40B4-BE49-F238E27FC236}">
                <a16:creationId xmlns:a16="http://schemas.microsoft.com/office/drawing/2014/main" id="{227B74DB-5FDA-3159-AC23-A1762C40D0E9}"/>
              </a:ext>
            </a:extLst>
          </p:cNvPr>
          <p:cNvSpPr/>
          <p:nvPr/>
        </p:nvSpPr>
        <p:spPr>
          <a:xfrm>
            <a:off x="11238291" y="327834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39" name="TextBox 238">
            <a:extLst>
              <a:ext uri="{FF2B5EF4-FFF2-40B4-BE49-F238E27FC236}">
                <a16:creationId xmlns:a16="http://schemas.microsoft.com/office/drawing/2014/main" id="{E2695756-33A0-E04A-94C0-A5B08EAF666A}"/>
              </a:ext>
            </a:extLst>
          </p:cNvPr>
          <p:cNvSpPr txBox="1"/>
          <p:nvPr/>
        </p:nvSpPr>
        <p:spPr>
          <a:xfrm>
            <a:off x="-45852" y="5210406"/>
            <a:ext cx="652504" cy="369332"/>
          </a:xfrm>
          <a:prstGeom prst="rect">
            <a:avLst/>
          </a:prstGeom>
          <a:noFill/>
        </p:spPr>
        <p:txBody>
          <a:bodyPr wrap="square" rtlCol="0">
            <a:spAutoFit/>
          </a:bodyPr>
          <a:lstStyle/>
          <a:p>
            <a:r>
              <a:rPr lang="en-US" dirty="0"/>
              <a:t>F0</a:t>
            </a:r>
          </a:p>
        </p:txBody>
      </p:sp>
      <p:sp>
        <p:nvSpPr>
          <p:cNvPr id="3" name="Slide Number Placeholder 2">
            <a:extLst>
              <a:ext uri="{FF2B5EF4-FFF2-40B4-BE49-F238E27FC236}">
                <a16:creationId xmlns:a16="http://schemas.microsoft.com/office/drawing/2014/main" id="{84CF5A63-7AEF-6719-0753-F66531425BA4}"/>
              </a:ext>
            </a:extLst>
          </p:cNvPr>
          <p:cNvSpPr>
            <a:spLocks noGrp="1"/>
          </p:cNvSpPr>
          <p:nvPr>
            <p:ph type="sldNum" sz="quarter" idx="12"/>
          </p:nvPr>
        </p:nvSpPr>
        <p:spPr/>
        <p:txBody>
          <a:bodyPr/>
          <a:lstStyle/>
          <a:p>
            <a:fld id="{80FDC315-9B6A-4C4A-96B7-6C71D1DB20DB}" type="slidenum">
              <a:rPr lang="en-US" smtClean="0"/>
              <a:t>26</a:t>
            </a:fld>
            <a:endParaRPr lang="en-US"/>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707107F2-E2BE-6E0E-4772-2A938F4BFF12}"/>
                  </a:ext>
                </a:extLst>
              </p:cNvPr>
              <p:cNvGraphicFramePr>
                <a:graphicFrameLocks noChangeAspect="1"/>
              </p:cNvGraphicFramePr>
              <p:nvPr>
                <p:extLst>
                  <p:ext uri="{D42A27DB-BD31-4B8C-83A1-F6EECF244321}">
                    <p14:modId xmlns:p14="http://schemas.microsoft.com/office/powerpoint/2010/main" val="3734384971"/>
                  </p:ext>
                </p:extLst>
              </p:nvPr>
            </p:nvGraphicFramePr>
            <p:xfrm>
              <a:off x="11244566" y="6068106"/>
              <a:ext cx="661397" cy="303437"/>
            </p:xfrm>
            <a:graphic>
              <a:graphicData uri="http://schemas.microsoft.com/office/powerpoint/2016/slidezoom">
                <pslz:sldZm>
                  <pslz:sldZmObj sldId="309" cId="3839255428">
                    <pslz:zmPr id="{BD260174-440F-47F7-BB14-1513C3A68BEA}"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661397" cy="303437"/>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707107F2-E2BE-6E0E-4772-2A938F4BFF12}"/>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244566" y="6068106"/>
                <a:ext cx="661397" cy="303437"/>
              </a:xfrm>
              <a:prstGeom prst="rect">
                <a:avLst/>
              </a:prstGeom>
            </p:spPr>
          </p:pic>
        </mc:Fallback>
      </mc:AlternateContent>
    </p:spTree>
    <p:extLst>
      <p:ext uri="{BB962C8B-B14F-4D97-AF65-F5344CB8AC3E}">
        <p14:creationId xmlns:p14="http://schemas.microsoft.com/office/powerpoint/2010/main" val="299964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250" fill="hold"/>
                                        <p:tgtEl>
                                          <p:spTgt spid="113"/>
                                        </p:tgtEl>
                                        <p:attrNameLst>
                                          <p:attrName>ppt_w</p:attrName>
                                        </p:attrNameLst>
                                      </p:cBhvr>
                                      <p:tavLst>
                                        <p:tav tm="0">
                                          <p:val>
                                            <p:fltVal val="0"/>
                                          </p:val>
                                        </p:tav>
                                        <p:tav tm="100000">
                                          <p:val>
                                            <p:strVal val="#ppt_w"/>
                                          </p:val>
                                        </p:tav>
                                      </p:tavLst>
                                    </p:anim>
                                    <p:anim calcmode="lin" valueType="num">
                                      <p:cBhvr>
                                        <p:cTn id="8" dur="250" fill="hold"/>
                                        <p:tgtEl>
                                          <p:spTgt spid="113"/>
                                        </p:tgtEl>
                                        <p:attrNameLst>
                                          <p:attrName>ppt_h</p:attrName>
                                        </p:attrNameLst>
                                      </p:cBhvr>
                                      <p:tavLst>
                                        <p:tav tm="0">
                                          <p:val>
                                            <p:fltVal val="0"/>
                                          </p:val>
                                        </p:tav>
                                        <p:tav tm="100000">
                                          <p:val>
                                            <p:strVal val="#ppt_h"/>
                                          </p:val>
                                        </p:tav>
                                      </p:tavLst>
                                    </p:anim>
                                    <p:animEffect transition="in" filter="fade">
                                      <p:cBhvr>
                                        <p:cTn id="9" dur="250"/>
                                        <p:tgtEl>
                                          <p:spTgt spid="113"/>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114"/>
                                        </p:tgtEl>
                                        <p:attrNameLst>
                                          <p:attrName>style.visibility</p:attrName>
                                        </p:attrNameLst>
                                      </p:cBhvr>
                                      <p:to>
                                        <p:strVal val="visible"/>
                                      </p:to>
                                    </p:set>
                                    <p:anim calcmode="lin" valueType="num">
                                      <p:cBhvr>
                                        <p:cTn id="12" dur="250" fill="hold"/>
                                        <p:tgtEl>
                                          <p:spTgt spid="114"/>
                                        </p:tgtEl>
                                        <p:attrNameLst>
                                          <p:attrName>ppt_w</p:attrName>
                                        </p:attrNameLst>
                                      </p:cBhvr>
                                      <p:tavLst>
                                        <p:tav tm="0">
                                          <p:val>
                                            <p:fltVal val="0"/>
                                          </p:val>
                                        </p:tav>
                                        <p:tav tm="100000">
                                          <p:val>
                                            <p:strVal val="#ppt_w"/>
                                          </p:val>
                                        </p:tav>
                                      </p:tavLst>
                                    </p:anim>
                                    <p:anim calcmode="lin" valueType="num">
                                      <p:cBhvr>
                                        <p:cTn id="13" dur="250" fill="hold"/>
                                        <p:tgtEl>
                                          <p:spTgt spid="114"/>
                                        </p:tgtEl>
                                        <p:attrNameLst>
                                          <p:attrName>ppt_h</p:attrName>
                                        </p:attrNameLst>
                                      </p:cBhvr>
                                      <p:tavLst>
                                        <p:tav tm="0">
                                          <p:val>
                                            <p:fltVal val="0"/>
                                          </p:val>
                                        </p:tav>
                                        <p:tav tm="100000">
                                          <p:val>
                                            <p:strVal val="#ppt_h"/>
                                          </p:val>
                                        </p:tav>
                                      </p:tavLst>
                                    </p:anim>
                                    <p:animEffect transition="in" filter="fade">
                                      <p:cBhvr>
                                        <p:cTn id="14" dur="250"/>
                                        <p:tgtEl>
                                          <p:spTgt spid="114"/>
                                        </p:tgtEl>
                                      </p:cBhvr>
                                    </p:animEffect>
                                  </p:childTnLst>
                                </p:cTn>
                              </p:par>
                              <p:par>
                                <p:cTn id="15" presetID="53" presetClass="entr" presetSubtype="16" fill="hold" grpId="0" nodeType="withEffect">
                                  <p:stCondLst>
                                    <p:cond delay="200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250" fill="hold"/>
                                        <p:tgtEl>
                                          <p:spTgt spid="115"/>
                                        </p:tgtEl>
                                        <p:attrNameLst>
                                          <p:attrName>ppt_w</p:attrName>
                                        </p:attrNameLst>
                                      </p:cBhvr>
                                      <p:tavLst>
                                        <p:tav tm="0">
                                          <p:val>
                                            <p:fltVal val="0"/>
                                          </p:val>
                                        </p:tav>
                                        <p:tav tm="100000">
                                          <p:val>
                                            <p:strVal val="#ppt_w"/>
                                          </p:val>
                                        </p:tav>
                                      </p:tavLst>
                                    </p:anim>
                                    <p:anim calcmode="lin" valueType="num">
                                      <p:cBhvr>
                                        <p:cTn id="18" dur="250" fill="hold"/>
                                        <p:tgtEl>
                                          <p:spTgt spid="115"/>
                                        </p:tgtEl>
                                        <p:attrNameLst>
                                          <p:attrName>ppt_h</p:attrName>
                                        </p:attrNameLst>
                                      </p:cBhvr>
                                      <p:tavLst>
                                        <p:tav tm="0">
                                          <p:val>
                                            <p:fltVal val="0"/>
                                          </p:val>
                                        </p:tav>
                                        <p:tav tm="100000">
                                          <p:val>
                                            <p:strVal val="#ppt_h"/>
                                          </p:val>
                                        </p:tav>
                                      </p:tavLst>
                                    </p:anim>
                                    <p:animEffect transition="in" filter="fade">
                                      <p:cBhvr>
                                        <p:cTn id="19" dur="250"/>
                                        <p:tgtEl>
                                          <p:spTgt spid="115"/>
                                        </p:tgtEl>
                                      </p:cBhvr>
                                    </p:animEffect>
                                  </p:childTnLst>
                                </p:cTn>
                              </p:par>
                              <p:par>
                                <p:cTn id="20" presetID="53" presetClass="entr" presetSubtype="16" fill="hold" grpId="0" nodeType="withEffect">
                                  <p:stCondLst>
                                    <p:cond delay="3000"/>
                                  </p:stCondLst>
                                  <p:childTnLst>
                                    <p:set>
                                      <p:cBhvr>
                                        <p:cTn id="21" dur="1" fill="hold">
                                          <p:stCondLst>
                                            <p:cond delay="0"/>
                                          </p:stCondLst>
                                        </p:cTn>
                                        <p:tgtEl>
                                          <p:spTgt spid="116"/>
                                        </p:tgtEl>
                                        <p:attrNameLst>
                                          <p:attrName>style.visibility</p:attrName>
                                        </p:attrNameLst>
                                      </p:cBhvr>
                                      <p:to>
                                        <p:strVal val="visible"/>
                                      </p:to>
                                    </p:set>
                                    <p:anim calcmode="lin" valueType="num">
                                      <p:cBhvr>
                                        <p:cTn id="22" dur="250" fill="hold"/>
                                        <p:tgtEl>
                                          <p:spTgt spid="116"/>
                                        </p:tgtEl>
                                        <p:attrNameLst>
                                          <p:attrName>ppt_w</p:attrName>
                                        </p:attrNameLst>
                                      </p:cBhvr>
                                      <p:tavLst>
                                        <p:tav tm="0">
                                          <p:val>
                                            <p:fltVal val="0"/>
                                          </p:val>
                                        </p:tav>
                                        <p:tav tm="100000">
                                          <p:val>
                                            <p:strVal val="#ppt_w"/>
                                          </p:val>
                                        </p:tav>
                                      </p:tavLst>
                                    </p:anim>
                                    <p:anim calcmode="lin" valueType="num">
                                      <p:cBhvr>
                                        <p:cTn id="23" dur="250" fill="hold"/>
                                        <p:tgtEl>
                                          <p:spTgt spid="116"/>
                                        </p:tgtEl>
                                        <p:attrNameLst>
                                          <p:attrName>ppt_h</p:attrName>
                                        </p:attrNameLst>
                                      </p:cBhvr>
                                      <p:tavLst>
                                        <p:tav tm="0">
                                          <p:val>
                                            <p:fltVal val="0"/>
                                          </p:val>
                                        </p:tav>
                                        <p:tav tm="100000">
                                          <p:val>
                                            <p:strVal val="#ppt_h"/>
                                          </p:val>
                                        </p:tav>
                                      </p:tavLst>
                                    </p:anim>
                                    <p:animEffect transition="in" filter="fade">
                                      <p:cBhvr>
                                        <p:cTn id="24" dur="250"/>
                                        <p:tgtEl>
                                          <p:spTgt spid="116"/>
                                        </p:tgtEl>
                                      </p:cBhvr>
                                    </p:animEffect>
                                  </p:childTnLst>
                                </p:cTn>
                              </p:par>
                              <p:par>
                                <p:cTn id="25" presetID="53" presetClass="entr" presetSubtype="16" fill="hold" grpId="0" nodeType="withEffect">
                                  <p:stCondLst>
                                    <p:cond delay="400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250" fill="hold"/>
                                        <p:tgtEl>
                                          <p:spTgt spid="117"/>
                                        </p:tgtEl>
                                        <p:attrNameLst>
                                          <p:attrName>ppt_w</p:attrName>
                                        </p:attrNameLst>
                                      </p:cBhvr>
                                      <p:tavLst>
                                        <p:tav tm="0">
                                          <p:val>
                                            <p:fltVal val="0"/>
                                          </p:val>
                                        </p:tav>
                                        <p:tav tm="100000">
                                          <p:val>
                                            <p:strVal val="#ppt_w"/>
                                          </p:val>
                                        </p:tav>
                                      </p:tavLst>
                                    </p:anim>
                                    <p:anim calcmode="lin" valueType="num">
                                      <p:cBhvr>
                                        <p:cTn id="28" dur="250" fill="hold"/>
                                        <p:tgtEl>
                                          <p:spTgt spid="117"/>
                                        </p:tgtEl>
                                        <p:attrNameLst>
                                          <p:attrName>ppt_h</p:attrName>
                                        </p:attrNameLst>
                                      </p:cBhvr>
                                      <p:tavLst>
                                        <p:tav tm="0">
                                          <p:val>
                                            <p:fltVal val="0"/>
                                          </p:val>
                                        </p:tav>
                                        <p:tav tm="100000">
                                          <p:val>
                                            <p:strVal val="#ppt_h"/>
                                          </p:val>
                                        </p:tav>
                                      </p:tavLst>
                                    </p:anim>
                                    <p:animEffect transition="in" filter="fade">
                                      <p:cBhvr>
                                        <p:cTn id="29" dur="250"/>
                                        <p:tgtEl>
                                          <p:spTgt spid="117"/>
                                        </p:tgtEl>
                                      </p:cBhvr>
                                    </p:animEffect>
                                  </p:childTnLst>
                                </p:cTn>
                              </p:par>
                              <p:par>
                                <p:cTn id="30" presetID="53" presetClass="entr" presetSubtype="16" fill="hold" grpId="0" nodeType="withEffect">
                                  <p:stCondLst>
                                    <p:cond delay="5000"/>
                                  </p:stCondLst>
                                  <p:childTnLst>
                                    <p:set>
                                      <p:cBhvr>
                                        <p:cTn id="31" dur="1" fill="hold">
                                          <p:stCondLst>
                                            <p:cond delay="0"/>
                                          </p:stCondLst>
                                        </p:cTn>
                                        <p:tgtEl>
                                          <p:spTgt spid="118"/>
                                        </p:tgtEl>
                                        <p:attrNameLst>
                                          <p:attrName>style.visibility</p:attrName>
                                        </p:attrNameLst>
                                      </p:cBhvr>
                                      <p:to>
                                        <p:strVal val="visible"/>
                                      </p:to>
                                    </p:set>
                                    <p:anim calcmode="lin" valueType="num">
                                      <p:cBhvr>
                                        <p:cTn id="32" dur="250" fill="hold"/>
                                        <p:tgtEl>
                                          <p:spTgt spid="118"/>
                                        </p:tgtEl>
                                        <p:attrNameLst>
                                          <p:attrName>ppt_w</p:attrName>
                                        </p:attrNameLst>
                                      </p:cBhvr>
                                      <p:tavLst>
                                        <p:tav tm="0">
                                          <p:val>
                                            <p:fltVal val="0"/>
                                          </p:val>
                                        </p:tav>
                                        <p:tav tm="100000">
                                          <p:val>
                                            <p:strVal val="#ppt_w"/>
                                          </p:val>
                                        </p:tav>
                                      </p:tavLst>
                                    </p:anim>
                                    <p:anim calcmode="lin" valueType="num">
                                      <p:cBhvr>
                                        <p:cTn id="33" dur="250" fill="hold"/>
                                        <p:tgtEl>
                                          <p:spTgt spid="118"/>
                                        </p:tgtEl>
                                        <p:attrNameLst>
                                          <p:attrName>ppt_h</p:attrName>
                                        </p:attrNameLst>
                                      </p:cBhvr>
                                      <p:tavLst>
                                        <p:tav tm="0">
                                          <p:val>
                                            <p:fltVal val="0"/>
                                          </p:val>
                                        </p:tav>
                                        <p:tav tm="100000">
                                          <p:val>
                                            <p:strVal val="#ppt_h"/>
                                          </p:val>
                                        </p:tav>
                                      </p:tavLst>
                                    </p:anim>
                                    <p:animEffect transition="in" filter="fade">
                                      <p:cBhvr>
                                        <p:cTn id="34" dur="250"/>
                                        <p:tgtEl>
                                          <p:spTgt spid="118"/>
                                        </p:tgtEl>
                                      </p:cBhvr>
                                    </p:animEffect>
                                  </p:childTnLst>
                                </p:cTn>
                              </p:par>
                              <p:par>
                                <p:cTn id="35" presetID="53" presetClass="entr" presetSubtype="16" fill="hold" grpId="0" nodeType="withEffect">
                                  <p:stCondLst>
                                    <p:cond delay="6000"/>
                                  </p:stCondLst>
                                  <p:childTnLst>
                                    <p:set>
                                      <p:cBhvr>
                                        <p:cTn id="36" dur="1" fill="hold">
                                          <p:stCondLst>
                                            <p:cond delay="0"/>
                                          </p:stCondLst>
                                        </p:cTn>
                                        <p:tgtEl>
                                          <p:spTgt spid="119"/>
                                        </p:tgtEl>
                                        <p:attrNameLst>
                                          <p:attrName>style.visibility</p:attrName>
                                        </p:attrNameLst>
                                      </p:cBhvr>
                                      <p:to>
                                        <p:strVal val="visible"/>
                                      </p:to>
                                    </p:set>
                                    <p:anim calcmode="lin" valueType="num">
                                      <p:cBhvr>
                                        <p:cTn id="37" dur="250" fill="hold"/>
                                        <p:tgtEl>
                                          <p:spTgt spid="119"/>
                                        </p:tgtEl>
                                        <p:attrNameLst>
                                          <p:attrName>ppt_w</p:attrName>
                                        </p:attrNameLst>
                                      </p:cBhvr>
                                      <p:tavLst>
                                        <p:tav tm="0">
                                          <p:val>
                                            <p:fltVal val="0"/>
                                          </p:val>
                                        </p:tav>
                                        <p:tav tm="100000">
                                          <p:val>
                                            <p:strVal val="#ppt_w"/>
                                          </p:val>
                                        </p:tav>
                                      </p:tavLst>
                                    </p:anim>
                                    <p:anim calcmode="lin" valueType="num">
                                      <p:cBhvr>
                                        <p:cTn id="38" dur="250" fill="hold"/>
                                        <p:tgtEl>
                                          <p:spTgt spid="119"/>
                                        </p:tgtEl>
                                        <p:attrNameLst>
                                          <p:attrName>ppt_h</p:attrName>
                                        </p:attrNameLst>
                                      </p:cBhvr>
                                      <p:tavLst>
                                        <p:tav tm="0">
                                          <p:val>
                                            <p:fltVal val="0"/>
                                          </p:val>
                                        </p:tav>
                                        <p:tav tm="100000">
                                          <p:val>
                                            <p:strVal val="#ppt_h"/>
                                          </p:val>
                                        </p:tav>
                                      </p:tavLst>
                                    </p:anim>
                                    <p:animEffect transition="in" filter="fade">
                                      <p:cBhvr>
                                        <p:cTn id="39" dur="250"/>
                                        <p:tgtEl>
                                          <p:spTgt spid="119"/>
                                        </p:tgtEl>
                                      </p:cBhvr>
                                    </p:animEffect>
                                  </p:childTnLst>
                                </p:cTn>
                              </p:par>
                              <p:par>
                                <p:cTn id="40" presetID="53" presetClass="entr" presetSubtype="16" fill="hold" grpId="0" nodeType="withEffect">
                                  <p:stCondLst>
                                    <p:cond delay="7000"/>
                                  </p:stCondLst>
                                  <p:childTnLst>
                                    <p:set>
                                      <p:cBhvr>
                                        <p:cTn id="41" dur="1" fill="hold">
                                          <p:stCondLst>
                                            <p:cond delay="0"/>
                                          </p:stCondLst>
                                        </p:cTn>
                                        <p:tgtEl>
                                          <p:spTgt spid="120"/>
                                        </p:tgtEl>
                                        <p:attrNameLst>
                                          <p:attrName>style.visibility</p:attrName>
                                        </p:attrNameLst>
                                      </p:cBhvr>
                                      <p:to>
                                        <p:strVal val="visible"/>
                                      </p:to>
                                    </p:set>
                                    <p:anim calcmode="lin" valueType="num">
                                      <p:cBhvr>
                                        <p:cTn id="42" dur="250" fill="hold"/>
                                        <p:tgtEl>
                                          <p:spTgt spid="120"/>
                                        </p:tgtEl>
                                        <p:attrNameLst>
                                          <p:attrName>ppt_w</p:attrName>
                                        </p:attrNameLst>
                                      </p:cBhvr>
                                      <p:tavLst>
                                        <p:tav tm="0">
                                          <p:val>
                                            <p:fltVal val="0"/>
                                          </p:val>
                                        </p:tav>
                                        <p:tav tm="100000">
                                          <p:val>
                                            <p:strVal val="#ppt_w"/>
                                          </p:val>
                                        </p:tav>
                                      </p:tavLst>
                                    </p:anim>
                                    <p:anim calcmode="lin" valueType="num">
                                      <p:cBhvr>
                                        <p:cTn id="43" dur="250" fill="hold"/>
                                        <p:tgtEl>
                                          <p:spTgt spid="120"/>
                                        </p:tgtEl>
                                        <p:attrNameLst>
                                          <p:attrName>ppt_h</p:attrName>
                                        </p:attrNameLst>
                                      </p:cBhvr>
                                      <p:tavLst>
                                        <p:tav tm="0">
                                          <p:val>
                                            <p:fltVal val="0"/>
                                          </p:val>
                                        </p:tav>
                                        <p:tav tm="100000">
                                          <p:val>
                                            <p:strVal val="#ppt_h"/>
                                          </p:val>
                                        </p:tav>
                                      </p:tavLst>
                                    </p:anim>
                                    <p:animEffect transition="in" filter="fade">
                                      <p:cBhvr>
                                        <p:cTn id="44" dur="250"/>
                                        <p:tgtEl>
                                          <p:spTgt spid="120"/>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23"/>
                                        </p:tgtEl>
                                        <p:attrNameLst>
                                          <p:attrName>style.visibility</p:attrName>
                                        </p:attrNameLst>
                                      </p:cBhvr>
                                      <p:to>
                                        <p:strVal val="visible"/>
                                      </p:to>
                                    </p:set>
                                    <p:anim calcmode="lin" valueType="num">
                                      <p:cBhvr>
                                        <p:cTn id="47" dur="250" fill="hold"/>
                                        <p:tgtEl>
                                          <p:spTgt spid="23"/>
                                        </p:tgtEl>
                                        <p:attrNameLst>
                                          <p:attrName>ppt_w</p:attrName>
                                        </p:attrNameLst>
                                      </p:cBhvr>
                                      <p:tavLst>
                                        <p:tav tm="0">
                                          <p:val>
                                            <p:fltVal val="0"/>
                                          </p:val>
                                        </p:tav>
                                        <p:tav tm="100000">
                                          <p:val>
                                            <p:strVal val="#ppt_w"/>
                                          </p:val>
                                        </p:tav>
                                      </p:tavLst>
                                    </p:anim>
                                    <p:anim calcmode="lin" valueType="num">
                                      <p:cBhvr>
                                        <p:cTn id="48" dur="250" fill="hold"/>
                                        <p:tgtEl>
                                          <p:spTgt spid="23"/>
                                        </p:tgtEl>
                                        <p:attrNameLst>
                                          <p:attrName>ppt_h</p:attrName>
                                        </p:attrNameLst>
                                      </p:cBhvr>
                                      <p:tavLst>
                                        <p:tav tm="0">
                                          <p:val>
                                            <p:fltVal val="0"/>
                                          </p:val>
                                        </p:tav>
                                        <p:tav tm="100000">
                                          <p:val>
                                            <p:strVal val="#ppt_h"/>
                                          </p:val>
                                        </p:tav>
                                      </p:tavLst>
                                    </p:anim>
                                    <p:animEffect transition="in" filter="fade">
                                      <p:cBhvr>
                                        <p:cTn id="49" dur="250"/>
                                        <p:tgtEl>
                                          <p:spTgt spid="23"/>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24"/>
                                        </p:tgtEl>
                                        <p:attrNameLst>
                                          <p:attrName>style.visibility</p:attrName>
                                        </p:attrNameLst>
                                      </p:cBhvr>
                                      <p:to>
                                        <p:strVal val="visible"/>
                                      </p:to>
                                    </p:set>
                                    <p:anim calcmode="lin" valueType="num">
                                      <p:cBhvr>
                                        <p:cTn id="52" dur="250" fill="hold"/>
                                        <p:tgtEl>
                                          <p:spTgt spid="24"/>
                                        </p:tgtEl>
                                        <p:attrNameLst>
                                          <p:attrName>ppt_w</p:attrName>
                                        </p:attrNameLst>
                                      </p:cBhvr>
                                      <p:tavLst>
                                        <p:tav tm="0">
                                          <p:val>
                                            <p:fltVal val="0"/>
                                          </p:val>
                                        </p:tav>
                                        <p:tav tm="100000">
                                          <p:val>
                                            <p:strVal val="#ppt_w"/>
                                          </p:val>
                                        </p:tav>
                                      </p:tavLst>
                                    </p:anim>
                                    <p:anim calcmode="lin" valueType="num">
                                      <p:cBhvr>
                                        <p:cTn id="53" dur="250" fill="hold"/>
                                        <p:tgtEl>
                                          <p:spTgt spid="24"/>
                                        </p:tgtEl>
                                        <p:attrNameLst>
                                          <p:attrName>ppt_h</p:attrName>
                                        </p:attrNameLst>
                                      </p:cBhvr>
                                      <p:tavLst>
                                        <p:tav tm="0">
                                          <p:val>
                                            <p:fltVal val="0"/>
                                          </p:val>
                                        </p:tav>
                                        <p:tav tm="100000">
                                          <p:val>
                                            <p:strVal val="#ppt_h"/>
                                          </p:val>
                                        </p:tav>
                                      </p:tavLst>
                                    </p:anim>
                                    <p:animEffect transition="in" filter="fade">
                                      <p:cBhvr>
                                        <p:cTn id="54" dur="250"/>
                                        <p:tgtEl>
                                          <p:spTgt spid="24"/>
                                        </p:tgtEl>
                                      </p:cBhvr>
                                    </p:animEffect>
                                  </p:childTnLst>
                                </p:cTn>
                              </p:par>
                              <p:par>
                                <p:cTn id="55" presetID="53" presetClass="entr" presetSubtype="16" fill="hold" grpId="0" nodeType="withEffect">
                                  <p:stCondLst>
                                    <p:cond delay="2500"/>
                                  </p:stCondLst>
                                  <p:childTnLst>
                                    <p:set>
                                      <p:cBhvr>
                                        <p:cTn id="56" dur="1" fill="hold">
                                          <p:stCondLst>
                                            <p:cond delay="0"/>
                                          </p:stCondLst>
                                        </p:cTn>
                                        <p:tgtEl>
                                          <p:spTgt spid="25"/>
                                        </p:tgtEl>
                                        <p:attrNameLst>
                                          <p:attrName>style.visibility</p:attrName>
                                        </p:attrNameLst>
                                      </p:cBhvr>
                                      <p:to>
                                        <p:strVal val="visible"/>
                                      </p:to>
                                    </p:set>
                                    <p:anim calcmode="lin" valueType="num">
                                      <p:cBhvr>
                                        <p:cTn id="57" dur="250" fill="hold"/>
                                        <p:tgtEl>
                                          <p:spTgt spid="25"/>
                                        </p:tgtEl>
                                        <p:attrNameLst>
                                          <p:attrName>ppt_w</p:attrName>
                                        </p:attrNameLst>
                                      </p:cBhvr>
                                      <p:tavLst>
                                        <p:tav tm="0">
                                          <p:val>
                                            <p:fltVal val="0"/>
                                          </p:val>
                                        </p:tav>
                                        <p:tav tm="100000">
                                          <p:val>
                                            <p:strVal val="#ppt_w"/>
                                          </p:val>
                                        </p:tav>
                                      </p:tavLst>
                                    </p:anim>
                                    <p:anim calcmode="lin" valueType="num">
                                      <p:cBhvr>
                                        <p:cTn id="58" dur="250" fill="hold"/>
                                        <p:tgtEl>
                                          <p:spTgt spid="25"/>
                                        </p:tgtEl>
                                        <p:attrNameLst>
                                          <p:attrName>ppt_h</p:attrName>
                                        </p:attrNameLst>
                                      </p:cBhvr>
                                      <p:tavLst>
                                        <p:tav tm="0">
                                          <p:val>
                                            <p:fltVal val="0"/>
                                          </p:val>
                                        </p:tav>
                                        <p:tav tm="100000">
                                          <p:val>
                                            <p:strVal val="#ppt_h"/>
                                          </p:val>
                                        </p:tav>
                                      </p:tavLst>
                                    </p:anim>
                                    <p:animEffect transition="in" filter="fade">
                                      <p:cBhvr>
                                        <p:cTn id="59" dur="250"/>
                                        <p:tgtEl>
                                          <p:spTgt spid="25"/>
                                        </p:tgtEl>
                                      </p:cBhvr>
                                    </p:animEffect>
                                  </p:childTnLst>
                                </p:cTn>
                              </p:par>
                              <p:par>
                                <p:cTn id="60" presetID="53" presetClass="entr" presetSubtype="16" fill="hold" grpId="0" nodeType="withEffect">
                                  <p:stCondLst>
                                    <p:cond delay="3500"/>
                                  </p:stCondLst>
                                  <p:childTnLst>
                                    <p:set>
                                      <p:cBhvr>
                                        <p:cTn id="61" dur="1" fill="hold">
                                          <p:stCondLst>
                                            <p:cond delay="0"/>
                                          </p:stCondLst>
                                        </p:cTn>
                                        <p:tgtEl>
                                          <p:spTgt spid="26"/>
                                        </p:tgtEl>
                                        <p:attrNameLst>
                                          <p:attrName>style.visibility</p:attrName>
                                        </p:attrNameLst>
                                      </p:cBhvr>
                                      <p:to>
                                        <p:strVal val="visible"/>
                                      </p:to>
                                    </p:set>
                                    <p:anim calcmode="lin" valueType="num">
                                      <p:cBhvr>
                                        <p:cTn id="62" dur="250" fill="hold"/>
                                        <p:tgtEl>
                                          <p:spTgt spid="26"/>
                                        </p:tgtEl>
                                        <p:attrNameLst>
                                          <p:attrName>ppt_w</p:attrName>
                                        </p:attrNameLst>
                                      </p:cBhvr>
                                      <p:tavLst>
                                        <p:tav tm="0">
                                          <p:val>
                                            <p:fltVal val="0"/>
                                          </p:val>
                                        </p:tav>
                                        <p:tav tm="100000">
                                          <p:val>
                                            <p:strVal val="#ppt_w"/>
                                          </p:val>
                                        </p:tav>
                                      </p:tavLst>
                                    </p:anim>
                                    <p:anim calcmode="lin" valueType="num">
                                      <p:cBhvr>
                                        <p:cTn id="63" dur="250" fill="hold"/>
                                        <p:tgtEl>
                                          <p:spTgt spid="26"/>
                                        </p:tgtEl>
                                        <p:attrNameLst>
                                          <p:attrName>ppt_h</p:attrName>
                                        </p:attrNameLst>
                                      </p:cBhvr>
                                      <p:tavLst>
                                        <p:tav tm="0">
                                          <p:val>
                                            <p:fltVal val="0"/>
                                          </p:val>
                                        </p:tav>
                                        <p:tav tm="100000">
                                          <p:val>
                                            <p:strVal val="#ppt_h"/>
                                          </p:val>
                                        </p:tav>
                                      </p:tavLst>
                                    </p:anim>
                                    <p:animEffect transition="in" filter="fade">
                                      <p:cBhvr>
                                        <p:cTn id="64" dur="250"/>
                                        <p:tgtEl>
                                          <p:spTgt spid="26"/>
                                        </p:tgtEl>
                                      </p:cBhvr>
                                    </p:animEffect>
                                  </p:childTnLst>
                                </p:cTn>
                              </p:par>
                              <p:par>
                                <p:cTn id="65" presetID="53" presetClass="entr" presetSubtype="16" fill="hold" grpId="0" nodeType="withEffect">
                                  <p:stCondLst>
                                    <p:cond delay="4500"/>
                                  </p:stCondLst>
                                  <p:childTnLst>
                                    <p:set>
                                      <p:cBhvr>
                                        <p:cTn id="66" dur="1" fill="hold">
                                          <p:stCondLst>
                                            <p:cond delay="0"/>
                                          </p:stCondLst>
                                        </p:cTn>
                                        <p:tgtEl>
                                          <p:spTgt spid="27"/>
                                        </p:tgtEl>
                                        <p:attrNameLst>
                                          <p:attrName>style.visibility</p:attrName>
                                        </p:attrNameLst>
                                      </p:cBhvr>
                                      <p:to>
                                        <p:strVal val="visible"/>
                                      </p:to>
                                    </p:set>
                                    <p:anim calcmode="lin" valueType="num">
                                      <p:cBhvr>
                                        <p:cTn id="67" dur="250" fill="hold"/>
                                        <p:tgtEl>
                                          <p:spTgt spid="27"/>
                                        </p:tgtEl>
                                        <p:attrNameLst>
                                          <p:attrName>ppt_w</p:attrName>
                                        </p:attrNameLst>
                                      </p:cBhvr>
                                      <p:tavLst>
                                        <p:tav tm="0">
                                          <p:val>
                                            <p:fltVal val="0"/>
                                          </p:val>
                                        </p:tav>
                                        <p:tav tm="100000">
                                          <p:val>
                                            <p:strVal val="#ppt_w"/>
                                          </p:val>
                                        </p:tav>
                                      </p:tavLst>
                                    </p:anim>
                                    <p:anim calcmode="lin" valueType="num">
                                      <p:cBhvr>
                                        <p:cTn id="68" dur="250" fill="hold"/>
                                        <p:tgtEl>
                                          <p:spTgt spid="27"/>
                                        </p:tgtEl>
                                        <p:attrNameLst>
                                          <p:attrName>ppt_h</p:attrName>
                                        </p:attrNameLst>
                                      </p:cBhvr>
                                      <p:tavLst>
                                        <p:tav tm="0">
                                          <p:val>
                                            <p:fltVal val="0"/>
                                          </p:val>
                                        </p:tav>
                                        <p:tav tm="100000">
                                          <p:val>
                                            <p:strVal val="#ppt_h"/>
                                          </p:val>
                                        </p:tav>
                                      </p:tavLst>
                                    </p:anim>
                                    <p:animEffect transition="in" filter="fade">
                                      <p:cBhvr>
                                        <p:cTn id="69" dur="250"/>
                                        <p:tgtEl>
                                          <p:spTgt spid="27"/>
                                        </p:tgtEl>
                                      </p:cBhvr>
                                    </p:animEffect>
                                  </p:childTnLst>
                                </p:cTn>
                              </p:par>
                              <p:par>
                                <p:cTn id="70" presetID="53" presetClass="entr" presetSubtype="16" fill="hold" grpId="0" nodeType="withEffect">
                                  <p:stCondLst>
                                    <p:cond delay="5500"/>
                                  </p:stCondLst>
                                  <p:childTnLst>
                                    <p:set>
                                      <p:cBhvr>
                                        <p:cTn id="71" dur="1" fill="hold">
                                          <p:stCondLst>
                                            <p:cond delay="0"/>
                                          </p:stCondLst>
                                        </p:cTn>
                                        <p:tgtEl>
                                          <p:spTgt spid="28"/>
                                        </p:tgtEl>
                                        <p:attrNameLst>
                                          <p:attrName>style.visibility</p:attrName>
                                        </p:attrNameLst>
                                      </p:cBhvr>
                                      <p:to>
                                        <p:strVal val="visible"/>
                                      </p:to>
                                    </p:set>
                                    <p:anim calcmode="lin" valueType="num">
                                      <p:cBhvr>
                                        <p:cTn id="72" dur="250" fill="hold"/>
                                        <p:tgtEl>
                                          <p:spTgt spid="28"/>
                                        </p:tgtEl>
                                        <p:attrNameLst>
                                          <p:attrName>ppt_w</p:attrName>
                                        </p:attrNameLst>
                                      </p:cBhvr>
                                      <p:tavLst>
                                        <p:tav tm="0">
                                          <p:val>
                                            <p:fltVal val="0"/>
                                          </p:val>
                                        </p:tav>
                                        <p:tav tm="100000">
                                          <p:val>
                                            <p:strVal val="#ppt_w"/>
                                          </p:val>
                                        </p:tav>
                                      </p:tavLst>
                                    </p:anim>
                                    <p:anim calcmode="lin" valueType="num">
                                      <p:cBhvr>
                                        <p:cTn id="73" dur="250" fill="hold"/>
                                        <p:tgtEl>
                                          <p:spTgt spid="28"/>
                                        </p:tgtEl>
                                        <p:attrNameLst>
                                          <p:attrName>ppt_h</p:attrName>
                                        </p:attrNameLst>
                                      </p:cBhvr>
                                      <p:tavLst>
                                        <p:tav tm="0">
                                          <p:val>
                                            <p:fltVal val="0"/>
                                          </p:val>
                                        </p:tav>
                                        <p:tav tm="100000">
                                          <p:val>
                                            <p:strVal val="#ppt_h"/>
                                          </p:val>
                                        </p:tav>
                                      </p:tavLst>
                                    </p:anim>
                                    <p:animEffect transition="in" filter="fade">
                                      <p:cBhvr>
                                        <p:cTn id="74" dur="250"/>
                                        <p:tgtEl>
                                          <p:spTgt spid="28"/>
                                        </p:tgtEl>
                                      </p:cBhvr>
                                    </p:animEffect>
                                  </p:childTnLst>
                                </p:cTn>
                              </p:par>
                              <p:par>
                                <p:cTn id="75" presetID="53" presetClass="entr" presetSubtype="16" fill="hold" grpId="0" nodeType="withEffect">
                                  <p:stCondLst>
                                    <p:cond delay="6500"/>
                                  </p:stCondLst>
                                  <p:childTnLst>
                                    <p:set>
                                      <p:cBhvr>
                                        <p:cTn id="76" dur="1" fill="hold">
                                          <p:stCondLst>
                                            <p:cond delay="0"/>
                                          </p:stCondLst>
                                        </p:cTn>
                                        <p:tgtEl>
                                          <p:spTgt spid="68"/>
                                        </p:tgtEl>
                                        <p:attrNameLst>
                                          <p:attrName>style.visibility</p:attrName>
                                        </p:attrNameLst>
                                      </p:cBhvr>
                                      <p:to>
                                        <p:strVal val="visible"/>
                                      </p:to>
                                    </p:set>
                                    <p:anim calcmode="lin" valueType="num">
                                      <p:cBhvr>
                                        <p:cTn id="77" dur="250" fill="hold"/>
                                        <p:tgtEl>
                                          <p:spTgt spid="68"/>
                                        </p:tgtEl>
                                        <p:attrNameLst>
                                          <p:attrName>ppt_w</p:attrName>
                                        </p:attrNameLst>
                                      </p:cBhvr>
                                      <p:tavLst>
                                        <p:tav tm="0">
                                          <p:val>
                                            <p:fltVal val="0"/>
                                          </p:val>
                                        </p:tav>
                                        <p:tav tm="100000">
                                          <p:val>
                                            <p:strVal val="#ppt_w"/>
                                          </p:val>
                                        </p:tav>
                                      </p:tavLst>
                                    </p:anim>
                                    <p:anim calcmode="lin" valueType="num">
                                      <p:cBhvr>
                                        <p:cTn id="78" dur="250" fill="hold"/>
                                        <p:tgtEl>
                                          <p:spTgt spid="68"/>
                                        </p:tgtEl>
                                        <p:attrNameLst>
                                          <p:attrName>ppt_h</p:attrName>
                                        </p:attrNameLst>
                                      </p:cBhvr>
                                      <p:tavLst>
                                        <p:tav tm="0">
                                          <p:val>
                                            <p:fltVal val="0"/>
                                          </p:val>
                                        </p:tav>
                                        <p:tav tm="100000">
                                          <p:val>
                                            <p:strVal val="#ppt_h"/>
                                          </p:val>
                                        </p:tav>
                                      </p:tavLst>
                                    </p:anim>
                                    <p:animEffect transition="in" filter="fade">
                                      <p:cBhvr>
                                        <p:cTn id="79" dur="250"/>
                                        <p:tgtEl>
                                          <p:spTgt spid="68"/>
                                        </p:tgtEl>
                                      </p:cBhvr>
                                    </p:animEffect>
                                  </p:childTnLst>
                                </p:cTn>
                              </p:par>
                              <p:par>
                                <p:cTn id="80" presetID="53" presetClass="entr" presetSubtype="16" fill="hold" grpId="0" nodeType="withEffect">
                                  <p:stCondLst>
                                    <p:cond delay="75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250" fill="hold"/>
                                        <p:tgtEl>
                                          <p:spTgt spid="67"/>
                                        </p:tgtEl>
                                        <p:attrNameLst>
                                          <p:attrName>ppt_w</p:attrName>
                                        </p:attrNameLst>
                                      </p:cBhvr>
                                      <p:tavLst>
                                        <p:tav tm="0">
                                          <p:val>
                                            <p:fltVal val="0"/>
                                          </p:val>
                                        </p:tav>
                                        <p:tav tm="100000">
                                          <p:val>
                                            <p:strVal val="#ppt_w"/>
                                          </p:val>
                                        </p:tav>
                                      </p:tavLst>
                                    </p:anim>
                                    <p:anim calcmode="lin" valueType="num">
                                      <p:cBhvr>
                                        <p:cTn id="83" dur="250" fill="hold"/>
                                        <p:tgtEl>
                                          <p:spTgt spid="67"/>
                                        </p:tgtEl>
                                        <p:attrNameLst>
                                          <p:attrName>ppt_h</p:attrName>
                                        </p:attrNameLst>
                                      </p:cBhvr>
                                      <p:tavLst>
                                        <p:tav tm="0">
                                          <p:val>
                                            <p:fltVal val="0"/>
                                          </p:val>
                                        </p:tav>
                                        <p:tav tm="100000">
                                          <p:val>
                                            <p:strVal val="#ppt_h"/>
                                          </p:val>
                                        </p:tav>
                                      </p:tavLst>
                                    </p:anim>
                                    <p:animEffect transition="in" filter="fade">
                                      <p:cBhvr>
                                        <p:cTn id="84" dur="250"/>
                                        <p:tgtEl>
                                          <p:spTgt spid="67"/>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xit" presetSubtype="32" fill="hold" grpId="1" nodeType="clickEffect">
                                  <p:stCondLst>
                                    <p:cond delay="0"/>
                                  </p:stCondLst>
                                  <p:childTnLst>
                                    <p:anim calcmode="lin" valueType="num">
                                      <p:cBhvr>
                                        <p:cTn id="88" dur="250"/>
                                        <p:tgtEl>
                                          <p:spTgt spid="113"/>
                                        </p:tgtEl>
                                        <p:attrNameLst>
                                          <p:attrName>ppt_w</p:attrName>
                                        </p:attrNameLst>
                                      </p:cBhvr>
                                      <p:tavLst>
                                        <p:tav tm="0">
                                          <p:val>
                                            <p:strVal val="ppt_w"/>
                                          </p:val>
                                        </p:tav>
                                        <p:tav tm="100000">
                                          <p:val>
                                            <p:fltVal val="0"/>
                                          </p:val>
                                        </p:tav>
                                      </p:tavLst>
                                    </p:anim>
                                    <p:anim calcmode="lin" valueType="num">
                                      <p:cBhvr>
                                        <p:cTn id="89" dur="250"/>
                                        <p:tgtEl>
                                          <p:spTgt spid="113"/>
                                        </p:tgtEl>
                                        <p:attrNameLst>
                                          <p:attrName>ppt_h</p:attrName>
                                        </p:attrNameLst>
                                      </p:cBhvr>
                                      <p:tavLst>
                                        <p:tav tm="0">
                                          <p:val>
                                            <p:strVal val="ppt_h"/>
                                          </p:val>
                                        </p:tav>
                                        <p:tav tm="100000">
                                          <p:val>
                                            <p:fltVal val="0"/>
                                          </p:val>
                                        </p:tav>
                                      </p:tavLst>
                                    </p:anim>
                                    <p:animEffect transition="out" filter="fade">
                                      <p:cBhvr>
                                        <p:cTn id="90" dur="250"/>
                                        <p:tgtEl>
                                          <p:spTgt spid="113"/>
                                        </p:tgtEl>
                                      </p:cBhvr>
                                    </p:animEffect>
                                    <p:set>
                                      <p:cBhvr>
                                        <p:cTn id="91" dur="1" fill="hold">
                                          <p:stCondLst>
                                            <p:cond delay="249"/>
                                          </p:stCondLst>
                                        </p:cTn>
                                        <p:tgtEl>
                                          <p:spTgt spid="113"/>
                                        </p:tgtEl>
                                        <p:attrNameLst>
                                          <p:attrName>style.visibility</p:attrName>
                                        </p:attrNameLst>
                                      </p:cBhvr>
                                      <p:to>
                                        <p:strVal val="hidden"/>
                                      </p:to>
                                    </p:set>
                                  </p:childTnLst>
                                </p:cTn>
                              </p:par>
                              <p:par>
                                <p:cTn id="92" presetID="53" presetClass="exit" presetSubtype="32" fill="hold" grpId="1" nodeType="withEffect">
                                  <p:stCondLst>
                                    <p:cond delay="0"/>
                                  </p:stCondLst>
                                  <p:childTnLst>
                                    <p:anim calcmode="lin" valueType="num">
                                      <p:cBhvr>
                                        <p:cTn id="93" dur="250"/>
                                        <p:tgtEl>
                                          <p:spTgt spid="114"/>
                                        </p:tgtEl>
                                        <p:attrNameLst>
                                          <p:attrName>ppt_w</p:attrName>
                                        </p:attrNameLst>
                                      </p:cBhvr>
                                      <p:tavLst>
                                        <p:tav tm="0">
                                          <p:val>
                                            <p:strVal val="ppt_w"/>
                                          </p:val>
                                        </p:tav>
                                        <p:tav tm="100000">
                                          <p:val>
                                            <p:fltVal val="0"/>
                                          </p:val>
                                        </p:tav>
                                      </p:tavLst>
                                    </p:anim>
                                    <p:anim calcmode="lin" valueType="num">
                                      <p:cBhvr>
                                        <p:cTn id="94" dur="250"/>
                                        <p:tgtEl>
                                          <p:spTgt spid="114"/>
                                        </p:tgtEl>
                                        <p:attrNameLst>
                                          <p:attrName>ppt_h</p:attrName>
                                        </p:attrNameLst>
                                      </p:cBhvr>
                                      <p:tavLst>
                                        <p:tav tm="0">
                                          <p:val>
                                            <p:strVal val="ppt_h"/>
                                          </p:val>
                                        </p:tav>
                                        <p:tav tm="100000">
                                          <p:val>
                                            <p:fltVal val="0"/>
                                          </p:val>
                                        </p:tav>
                                      </p:tavLst>
                                    </p:anim>
                                    <p:animEffect transition="out" filter="fade">
                                      <p:cBhvr>
                                        <p:cTn id="95" dur="250"/>
                                        <p:tgtEl>
                                          <p:spTgt spid="114"/>
                                        </p:tgtEl>
                                      </p:cBhvr>
                                    </p:animEffect>
                                    <p:set>
                                      <p:cBhvr>
                                        <p:cTn id="96" dur="1" fill="hold">
                                          <p:stCondLst>
                                            <p:cond delay="249"/>
                                          </p:stCondLst>
                                        </p:cTn>
                                        <p:tgtEl>
                                          <p:spTgt spid="114"/>
                                        </p:tgtEl>
                                        <p:attrNameLst>
                                          <p:attrName>style.visibility</p:attrName>
                                        </p:attrNameLst>
                                      </p:cBhvr>
                                      <p:to>
                                        <p:strVal val="hidden"/>
                                      </p:to>
                                    </p:set>
                                  </p:childTnLst>
                                </p:cTn>
                              </p:par>
                              <p:par>
                                <p:cTn id="97" presetID="53" presetClass="exit" presetSubtype="32" fill="hold" grpId="1" nodeType="withEffect">
                                  <p:stCondLst>
                                    <p:cond delay="0"/>
                                  </p:stCondLst>
                                  <p:childTnLst>
                                    <p:anim calcmode="lin" valueType="num">
                                      <p:cBhvr>
                                        <p:cTn id="98" dur="250"/>
                                        <p:tgtEl>
                                          <p:spTgt spid="115"/>
                                        </p:tgtEl>
                                        <p:attrNameLst>
                                          <p:attrName>ppt_w</p:attrName>
                                        </p:attrNameLst>
                                      </p:cBhvr>
                                      <p:tavLst>
                                        <p:tav tm="0">
                                          <p:val>
                                            <p:strVal val="ppt_w"/>
                                          </p:val>
                                        </p:tav>
                                        <p:tav tm="100000">
                                          <p:val>
                                            <p:fltVal val="0"/>
                                          </p:val>
                                        </p:tav>
                                      </p:tavLst>
                                    </p:anim>
                                    <p:anim calcmode="lin" valueType="num">
                                      <p:cBhvr>
                                        <p:cTn id="99" dur="250"/>
                                        <p:tgtEl>
                                          <p:spTgt spid="115"/>
                                        </p:tgtEl>
                                        <p:attrNameLst>
                                          <p:attrName>ppt_h</p:attrName>
                                        </p:attrNameLst>
                                      </p:cBhvr>
                                      <p:tavLst>
                                        <p:tav tm="0">
                                          <p:val>
                                            <p:strVal val="ppt_h"/>
                                          </p:val>
                                        </p:tav>
                                        <p:tav tm="100000">
                                          <p:val>
                                            <p:fltVal val="0"/>
                                          </p:val>
                                        </p:tav>
                                      </p:tavLst>
                                    </p:anim>
                                    <p:animEffect transition="out" filter="fade">
                                      <p:cBhvr>
                                        <p:cTn id="100" dur="250"/>
                                        <p:tgtEl>
                                          <p:spTgt spid="115"/>
                                        </p:tgtEl>
                                      </p:cBhvr>
                                    </p:animEffect>
                                    <p:set>
                                      <p:cBhvr>
                                        <p:cTn id="101" dur="1" fill="hold">
                                          <p:stCondLst>
                                            <p:cond delay="249"/>
                                          </p:stCondLst>
                                        </p:cTn>
                                        <p:tgtEl>
                                          <p:spTgt spid="115"/>
                                        </p:tgtEl>
                                        <p:attrNameLst>
                                          <p:attrName>style.visibility</p:attrName>
                                        </p:attrNameLst>
                                      </p:cBhvr>
                                      <p:to>
                                        <p:strVal val="hidden"/>
                                      </p:to>
                                    </p:set>
                                  </p:childTnLst>
                                </p:cTn>
                              </p:par>
                              <p:par>
                                <p:cTn id="102" presetID="53" presetClass="exit" presetSubtype="32" fill="hold" grpId="1" nodeType="withEffect">
                                  <p:stCondLst>
                                    <p:cond delay="0"/>
                                  </p:stCondLst>
                                  <p:childTnLst>
                                    <p:anim calcmode="lin" valueType="num">
                                      <p:cBhvr>
                                        <p:cTn id="103" dur="250"/>
                                        <p:tgtEl>
                                          <p:spTgt spid="116"/>
                                        </p:tgtEl>
                                        <p:attrNameLst>
                                          <p:attrName>ppt_w</p:attrName>
                                        </p:attrNameLst>
                                      </p:cBhvr>
                                      <p:tavLst>
                                        <p:tav tm="0">
                                          <p:val>
                                            <p:strVal val="ppt_w"/>
                                          </p:val>
                                        </p:tav>
                                        <p:tav tm="100000">
                                          <p:val>
                                            <p:fltVal val="0"/>
                                          </p:val>
                                        </p:tav>
                                      </p:tavLst>
                                    </p:anim>
                                    <p:anim calcmode="lin" valueType="num">
                                      <p:cBhvr>
                                        <p:cTn id="104" dur="250"/>
                                        <p:tgtEl>
                                          <p:spTgt spid="116"/>
                                        </p:tgtEl>
                                        <p:attrNameLst>
                                          <p:attrName>ppt_h</p:attrName>
                                        </p:attrNameLst>
                                      </p:cBhvr>
                                      <p:tavLst>
                                        <p:tav tm="0">
                                          <p:val>
                                            <p:strVal val="ppt_h"/>
                                          </p:val>
                                        </p:tav>
                                        <p:tav tm="100000">
                                          <p:val>
                                            <p:fltVal val="0"/>
                                          </p:val>
                                        </p:tav>
                                      </p:tavLst>
                                    </p:anim>
                                    <p:animEffect transition="out" filter="fade">
                                      <p:cBhvr>
                                        <p:cTn id="105" dur="250"/>
                                        <p:tgtEl>
                                          <p:spTgt spid="116"/>
                                        </p:tgtEl>
                                      </p:cBhvr>
                                    </p:animEffect>
                                    <p:set>
                                      <p:cBhvr>
                                        <p:cTn id="106" dur="1" fill="hold">
                                          <p:stCondLst>
                                            <p:cond delay="249"/>
                                          </p:stCondLst>
                                        </p:cTn>
                                        <p:tgtEl>
                                          <p:spTgt spid="116"/>
                                        </p:tgtEl>
                                        <p:attrNameLst>
                                          <p:attrName>style.visibility</p:attrName>
                                        </p:attrNameLst>
                                      </p:cBhvr>
                                      <p:to>
                                        <p:strVal val="hidden"/>
                                      </p:to>
                                    </p:set>
                                  </p:childTnLst>
                                </p:cTn>
                              </p:par>
                              <p:par>
                                <p:cTn id="107" presetID="53" presetClass="exit" presetSubtype="32" fill="hold" grpId="1" nodeType="withEffect">
                                  <p:stCondLst>
                                    <p:cond delay="0"/>
                                  </p:stCondLst>
                                  <p:childTnLst>
                                    <p:anim calcmode="lin" valueType="num">
                                      <p:cBhvr>
                                        <p:cTn id="108" dur="250"/>
                                        <p:tgtEl>
                                          <p:spTgt spid="117"/>
                                        </p:tgtEl>
                                        <p:attrNameLst>
                                          <p:attrName>ppt_w</p:attrName>
                                        </p:attrNameLst>
                                      </p:cBhvr>
                                      <p:tavLst>
                                        <p:tav tm="0">
                                          <p:val>
                                            <p:strVal val="ppt_w"/>
                                          </p:val>
                                        </p:tav>
                                        <p:tav tm="100000">
                                          <p:val>
                                            <p:fltVal val="0"/>
                                          </p:val>
                                        </p:tav>
                                      </p:tavLst>
                                    </p:anim>
                                    <p:anim calcmode="lin" valueType="num">
                                      <p:cBhvr>
                                        <p:cTn id="109" dur="250"/>
                                        <p:tgtEl>
                                          <p:spTgt spid="117"/>
                                        </p:tgtEl>
                                        <p:attrNameLst>
                                          <p:attrName>ppt_h</p:attrName>
                                        </p:attrNameLst>
                                      </p:cBhvr>
                                      <p:tavLst>
                                        <p:tav tm="0">
                                          <p:val>
                                            <p:strVal val="ppt_h"/>
                                          </p:val>
                                        </p:tav>
                                        <p:tav tm="100000">
                                          <p:val>
                                            <p:fltVal val="0"/>
                                          </p:val>
                                        </p:tav>
                                      </p:tavLst>
                                    </p:anim>
                                    <p:animEffect transition="out" filter="fade">
                                      <p:cBhvr>
                                        <p:cTn id="110" dur="250"/>
                                        <p:tgtEl>
                                          <p:spTgt spid="117"/>
                                        </p:tgtEl>
                                      </p:cBhvr>
                                    </p:animEffect>
                                    <p:set>
                                      <p:cBhvr>
                                        <p:cTn id="111" dur="1" fill="hold">
                                          <p:stCondLst>
                                            <p:cond delay="249"/>
                                          </p:stCondLst>
                                        </p:cTn>
                                        <p:tgtEl>
                                          <p:spTgt spid="117"/>
                                        </p:tgtEl>
                                        <p:attrNameLst>
                                          <p:attrName>style.visibility</p:attrName>
                                        </p:attrNameLst>
                                      </p:cBhvr>
                                      <p:to>
                                        <p:strVal val="hidden"/>
                                      </p:to>
                                    </p:set>
                                  </p:childTnLst>
                                </p:cTn>
                              </p:par>
                              <p:par>
                                <p:cTn id="112" presetID="53" presetClass="exit" presetSubtype="32" fill="hold" grpId="1" nodeType="withEffect">
                                  <p:stCondLst>
                                    <p:cond delay="0"/>
                                  </p:stCondLst>
                                  <p:childTnLst>
                                    <p:anim calcmode="lin" valueType="num">
                                      <p:cBhvr>
                                        <p:cTn id="113" dur="250"/>
                                        <p:tgtEl>
                                          <p:spTgt spid="118"/>
                                        </p:tgtEl>
                                        <p:attrNameLst>
                                          <p:attrName>ppt_w</p:attrName>
                                        </p:attrNameLst>
                                      </p:cBhvr>
                                      <p:tavLst>
                                        <p:tav tm="0">
                                          <p:val>
                                            <p:strVal val="ppt_w"/>
                                          </p:val>
                                        </p:tav>
                                        <p:tav tm="100000">
                                          <p:val>
                                            <p:fltVal val="0"/>
                                          </p:val>
                                        </p:tav>
                                      </p:tavLst>
                                    </p:anim>
                                    <p:anim calcmode="lin" valueType="num">
                                      <p:cBhvr>
                                        <p:cTn id="114" dur="250"/>
                                        <p:tgtEl>
                                          <p:spTgt spid="118"/>
                                        </p:tgtEl>
                                        <p:attrNameLst>
                                          <p:attrName>ppt_h</p:attrName>
                                        </p:attrNameLst>
                                      </p:cBhvr>
                                      <p:tavLst>
                                        <p:tav tm="0">
                                          <p:val>
                                            <p:strVal val="ppt_h"/>
                                          </p:val>
                                        </p:tav>
                                        <p:tav tm="100000">
                                          <p:val>
                                            <p:fltVal val="0"/>
                                          </p:val>
                                        </p:tav>
                                      </p:tavLst>
                                    </p:anim>
                                    <p:animEffect transition="out" filter="fade">
                                      <p:cBhvr>
                                        <p:cTn id="115" dur="250"/>
                                        <p:tgtEl>
                                          <p:spTgt spid="118"/>
                                        </p:tgtEl>
                                      </p:cBhvr>
                                    </p:animEffect>
                                    <p:set>
                                      <p:cBhvr>
                                        <p:cTn id="116" dur="1" fill="hold">
                                          <p:stCondLst>
                                            <p:cond delay="249"/>
                                          </p:stCondLst>
                                        </p:cTn>
                                        <p:tgtEl>
                                          <p:spTgt spid="118"/>
                                        </p:tgtEl>
                                        <p:attrNameLst>
                                          <p:attrName>style.visibility</p:attrName>
                                        </p:attrNameLst>
                                      </p:cBhvr>
                                      <p:to>
                                        <p:strVal val="hidden"/>
                                      </p:to>
                                    </p:set>
                                  </p:childTnLst>
                                </p:cTn>
                              </p:par>
                              <p:par>
                                <p:cTn id="117" presetID="53" presetClass="exit" presetSubtype="32" fill="hold" grpId="1" nodeType="withEffect">
                                  <p:stCondLst>
                                    <p:cond delay="0"/>
                                  </p:stCondLst>
                                  <p:childTnLst>
                                    <p:anim calcmode="lin" valueType="num">
                                      <p:cBhvr>
                                        <p:cTn id="118" dur="250"/>
                                        <p:tgtEl>
                                          <p:spTgt spid="119"/>
                                        </p:tgtEl>
                                        <p:attrNameLst>
                                          <p:attrName>ppt_w</p:attrName>
                                        </p:attrNameLst>
                                      </p:cBhvr>
                                      <p:tavLst>
                                        <p:tav tm="0">
                                          <p:val>
                                            <p:strVal val="ppt_w"/>
                                          </p:val>
                                        </p:tav>
                                        <p:tav tm="100000">
                                          <p:val>
                                            <p:fltVal val="0"/>
                                          </p:val>
                                        </p:tav>
                                      </p:tavLst>
                                    </p:anim>
                                    <p:anim calcmode="lin" valueType="num">
                                      <p:cBhvr>
                                        <p:cTn id="119" dur="250"/>
                                        <p:tgtEl>
                                          <p:spTgt spid="119"/>
                                        </p:tgtEl>
                                        <p:attrNameLst>
                                          <p:attrName>ppt_h</p:attrName>
                                        </p:attrNameLst>
                                      </p:cBhvr>
                                      <p:tavLst>
                                        <p:tav tm="0">
                                          <p:val>
                                            <p:strVal val="ppt_h"/>
                                          </p:val>
                                        </p:tav>
                                        <p:tav tm="100000">
                                          <p:val>
                                            <p:fltVal val="0"/>
                                          </p:val>
                                        </p:tav>
                                      </p:tavLst>
                                    </p:anim>
                                    <p:animEffect transition="out" filter="fade">
                                      <p:cBhvr>
                                        <p:cTn id="120" dur="250"/>
                                        <p:tgtEl>
                                          <p:spTgt spid="119"/>
                                        </p:tgtEl>
                                      </p:cBhvr>
                                    </p:animEffect>
                                    <p:set>
                                      <p:cBhvr>
                                        <p:cTn id="121" dur="1" fill="hold">
                                          <p:stCondLst>
                                            <p:cond delay="249"/>
                                          </p:stCondLst>
                                        </p:cTn>
                                        <p:tgtEl>
                                          <p:spTgt spid="119"/>
                                        </p:tgtEl>
                                        <p:attrNameLst>
                                          <p:attrName>style.visibility</p:attrName>
                                        </p:attrNameLst>
                                      </p:cBhvr>
                                      <p:to>
                                        <p:strVal val="hidden"/>
                                      </p:to>
                                    </p:set>
                                  </p:childTnLst>
                                </p:cTn>
                              </p:par>
                              <p:par>
                                <p:cTn id="122" presetID="53" presetClass="exit" presetSubtype="32" fill="hold" grpId="1" nodeType="withEffect">
                                  <p:stCondLst>
                                    <p:cond delay="0"/>
                                  </p:stCondLst>
                                  <p:childTnLst>
                                    <p:anim calcmode="lin" valueType="num">
                                      <p:cBhvr>
                                        <p:cTn id="123" dur="250"/>
                                        <p:tgtEl>
                                          <p:spTgt spid="120"/>
                                        </p:tgtEl>
                                        <p:attrNameLst>
                                          <p:attrName>ppt_w</p:attrName>
                                        </p:attrNameLst>
                                      </p:cBhvr>
                                      <p:tavLst>
                                        <p:tav tm="0">
                                          <p:val>
                                            <p:strVal val="ppt_w"/>
                                          </p:val>
                                        </p:tav>
                                        <p:tav tm="100000">
                                          <p:val>
                                            <p:fltVal val="0"/>
                                          </p:val>
                                        </p:tav>
                                      </p:tavLst>
                                    </p:anim>
                                    <p:anim calcmode="lin" valueType="num">
                                      <p:cBhvr>
                                        <p:cTn id="124" dur="250"/>
                                        <p:tgtEl>
                                          <p:spTgt spid="120"/>
                                        </p:tgtEl>
                                        <p:attrNameLst>
                                          <p:attrName>ppt_h</p:attrName>
                                        </p:attrNameLst>
                                      </p:cBhvr>
                                      <p:tavLst>
                                        <p:tav tm="0">
                                          <p:val>
                                            <p:strVal val="ppt_h"/>
                                          </p:val>
                                        </p:tav>
                                        <p:tav tm="100000">
                                          <p:val>
                                            <p:fltVal val="0"/>
                                          </p:val>
                                        </p:tav>
                                      </p:tavLst>
                                    </p:anim>
                                    <p:animEffect transition="out" filter="fade">
                                      <p:cBhvr>
                                        <p:cTn id="125" dur="250"/>
                                        <p:tgtEl>
                                          <p:spTgt spid="120"/>
                                        </p:tgtEl>
                                      </p:cBhvr>
                                    </p:animEffect>
                                    <p:set>
                                      <p:cBhvr>
                                        <p:cTn id="126" dur="1" fill="hold">
                                          <p:stCondLst>
                                            <p:cond delay="249"/>
                                          </p:stCondLst>
                                        </p:cTn>
                                        <p:tgtEl>
                                          <p:spTgt spid="120"/>
                                        </p:tgtEl>
                                        <p:attrNameLst>
                                          <p:attrName>style.visibility</p:attrName>
                                        </p:attrNameLst>
                                      </p:cBhvr>
                                      <p:to>
                                        <p:strVal val="hidden"/>
                                      </p:to>
                                    </p:set>
                                  </p:childTnLst>
                                </p:cTn>
                              </p:par>
                              <p:par>
                                <p:cTn id="127" presetID="53" presetClass="entr" presetSubtype="16" fill="hold" grpId="0" nodeType="withEffect">
                                  <p:stCondLst>
                                    <p:cond delay="0"/>
                                  </p:stCondLst>
                                  <p:childTnLst>
                                    <p:set>
                                      <p:cBhvr>
                                        <p:cTn id="128" dur="1" fill="hold">
                                          <p:stCondLst>
                                            <p:cond delay="0"/>
                                          </p:stCondLst>
                                        </p:cTn>
                                        <p:tgtEl>
                                          <p:spTgt spid="121"/>
                                        </p:tgtEl>
                                        <p:attrNameLst>
                                          <p:attrName>style.visibility</p:attrName>
                                        </p:attrNameLst>
                                      </p:cBhvr>
                                      <p:to>
                                        <p:strVal val="visible"/>
                                      </p:to>
                                    </p:set>
                                    <p:anim calcmode="lin" valueType="num">
                                      <p:cBhvr>
                                        <p:cTn id="129" dur="250" fill="hold"/>
                                        <p:tgtEl>
                                          <p:spTgt spid="121"/>
                                        </p:tgtEl>
                                        <p:attrNameLst>
                                          <p:attrName>ppt_w</p:attrName>
                                        </p:attrNameLst>
                                      </p:cBhvr>
                                      <p:tavLst>
                                        <p:tav tm="0">
                                          <p:val>
                                            <p:fltVal val="0"/>
                                          </p:val>
                                        </p:tav>
                                        <p:tav tm="100000">
                                          <p:val>
                                            <p:strVal val="#ppt_w"/>
                                          </p:val>
                                        </p:tav>
                                      </p:tavLst>
                                    </p:anim>
                                    <p:anim calcmode="lin" valueType="num">
                                      <p:cBhvr>
                                        <p:cTn id="130" dur="250" fill="hold"/>
                                        <p:tgtEl>
                                          <p:spTgt spid="121"/>
                                        </p:tgtEl>
                                        <p:attrNameLst>
                                          <p:attrName>ppt_h</p:attrName>
                                        </p:attrNameLst>
                                      </p:cBhvr>
                                      <p:tavLst>
                                        <p:tav tm="0">
                                          <p:val>
                                            <p:fltVal val="0"/>
                                          </p:val>
                                        </p:tav>
                                        <p:tav tm="100000">
                                          <p:val>
                                            <p:strVal val="#ppt_h"/>
                                          </p:val>
                                        </p:tav>
                                      </p:tavLst>
                                    </p:anim>
                                    <p:animEffect transition="in" filter="fade">
                                      <p:cBhvr>
                                        <p:cTn id="131" dur="250"/>
                                        <p:tgtEl>
                                          <p:spTgt spid="121"/>
                                        </p:tgtEl>
                                      </p:cBhvr>
                                    </p:animEffect>
                                  </p:childTnLst>
                                </p:cTn>
                              </p:par>
                              <p:par>
                                <p:cTn id="132" presetID="53" presetClass="entr" presetSubtype="16" fill="hold" grpId="0" nodeType="withEffect">
                                  <p:stCondLst>
                                    <p:cond delay="1000"/>
                                  </p:stCondLst>
                                  <p:childTnLst>
                                    <p:set>
                                      <p:cBhvr>
                                        <p:cTn id="133" dur="1" fill="hold">
                                          <p:stCondLst>
                                            <p:cond delay="0"/>
                                          </p:stCondLst>
                                        </p:cTn>
                                        <p:tgtEl>
                                          <p:spTgt spid="122"/>
                                        </p:tgtEl>
                                        <p:attrNameLst>
                                          <p:attrName>style.visibility</p:attrName>
                                        </p:attrNameLst>
                                      </p:cBhvr>
                                      <p:to>
                                        <p:strVal val="visible"/>
                                      </p:to>
                                    </p:set>
                                    <p:anim calcmode="lin" valueType="num">
                                      <p:cBhvr>
                                        <p:cTn id="134" dur="250" fill="hold"/>
                                        <p:tgtEl>
                                          <p:spTgt spid="122"/>
                                        </p:tgtEl>
                                        <p:attrNameLst>
                                          <p:attrName>ppt_w</p:attrName>
                                        </p:attrNameLst>
                                      </p:cBhvr>
                                      <p:tavLst>
                                        <p:tav tm="0">
                                          <p:val>
                                            <p:fltVal val="0"/>
                                          </p:val>
                                        </p:tav>
                                        <p:tav tm="100000">
                                          <p:val>
                                            <p:strVal val="#ppt_w"/>
                                          </p:val>
                                        </p:tav>
                                      </p:tavLst>
                                    </p:anim>
                                    <p:anim calcmode="lin" valueType="num">
                                      <p:cBhvr>
                                        <p:cTn id="135" dur="250" fill="hold"/>
                                        <p:tgtEl>
                                          <p:spTgt spid="122"/>
                                        </p:tgtEl>
                                        <p:attrNameLst>
                                          <p:attrName>ppt_h</p:attrName>
                                        </p:attrNameLst>
                                      </p:cBhvr>
                                      <p:tavLst>
                                        <p:tav tm="0">
                                          <p:val>
                                            <p:fltVal val="0"/>
                                          </p:val>
                                        </p:tav>
                                        <p:tav tm="100000">
                                          <p:val>
                                            <p:strVal val="#ppt_h"/>
                                          </p:val>
                                        </p:tav>
                                      </p:tavLst>
                                    </p:anim>
                                    <p:animEffect transition="in" filter="fade">
                                      <p:cBhvr>
                                        <p:cTn id="136" dur="250"/>
                                        <p:tgtEl>
                                          <p:spTgt spid="122"/>
                                        </p:tgtEl>
                                      </p:cBhvr>
                                    </p:animEffect>
                                  </p:childTnLst>
                                </p:cTn>
                              </p:par>
                              <p:par>
                                <p:cTn id="137" presetID="53" presetClass="entr" presetSubtype="16" fill="hold" grpId="0" nodeType="withEffect">
                                  <p:stCondLst>
                                    <p:cond delay="2000"/>
                                  </p:stCondLst>
                                  <p:childTnLst>
                                    <p:set>
                                      <p:cBhvr>
                                        <p:cTn id="138" dur="1" fill="hold">
                                          <p:stCondLst>
                                            <p:cond delay="0"/>
                                          </p:stCondLst>
                                        </p:cTn>
                                        <p:tgtEl>
                                          <p:spTgt spid="123"/>
                                        </p:tgtEl>
                                        <p:attrNameLst>
                                          <p:attrName>style.visibility</p:attrName>
                                        </p:attrNameLst>
                                      </p:cBhvr>
                                      <p:to>
                                        <p:strVal val="visible"/>
                                      </p:to>
                                    </p:set>
                                    <p:anim calcmode="lin" valueType="num">
                                      <p:cBhvr>
                                        <p:cTn id="139" dur="250" fill="hold"/>
                                        <p:tgtEl>
                                          <p:spTgt spid="123"/>
                                        </p:tgtEl>
                                        <p:attrNameLst>
                                          <p:attrName>ppt_w</p:attrName>
                                        </p:attrNameLst>
                                      </p:cBhvr>
                                      <p:tavLst>
                                        <p:tav tm="0">
                                          <p:val>
                                            <p:fltVal val="0"/>
                                          </p:val>
                                        </p:tav>
                                        <p:tav tm="100000">
                                          <p:val>
                                            <p:strVal val="#ppt_w"/>
                                          </p:val>
                                        </p:tav>
                                      </p:tavLst>
                                    </p:anim>
                                    <p:anim calcmode="lin" valueType="num">
                                      <p:cBhvr>
                                        <p:cTn id="140" dur="250" fill="hold"/>
                                        <p:tgtEl>
                                          <p:spTgt spid="123"/>
                                        </p:tgtEl>
                                        <p:attrNameLst>
                                          <p:attrName>ppt_h</p:attrName>
                                        </p:attrNameLst>
                                      </p:cBhvr>
                                      <p:tavLst>
                                        <p:tav tm="0">
                                          <p:val>
                                            <p:fltVal val="0"/>
                                          </p:val>
                                        </p:tav>
                                        <p:tav tm="100000">
                                          <p:val>
                                            <p:strVal val="#ppt_h"/>
                                          </p:val>
                                        </p:tav>
                                      </p:tavLst>
                                    </p:anim>
                                    <p:animEffect transition="in" filter="fade">
                                      <p:cBhvr>
                                        <p:cTn id="141" dur="250"/>
                                        <p:tgtEl>
                                          <p:spTgt spid="123"/>
                                        </p:tgtEl>
                                      </p:cBhvr>
                                    </p:animEffect>
                                  </p:childTnLst>
                                </p:cTn>
                              </p:par>
                              <p:par>
                                <p:cTn id="142" presetID="53" presetClass="entr" presetSubtype="16" fill="hold" grpId="0" nodeType="withEffect">
                                  <p:stCondLst>
                                    <p:cond delay="2500"/>
                                  </p:stCondLst>
                                  <p:childTnLst>
                                    <p:set>
                                      <p:cBhvr>
                                        <p:cTn id="143" dur="1" fill="hold">
                                          <p:stCondLst>
                                            <p:cond delay="0"/>
                                          </p:stCondLst>
                                        </p:cTn>
                                        <p:tgtEl>
                                          <p:spTgt spid="36"/>
                                        </p:tgtEl>
                                        <p:attrNameLst>
                                          <p:attrName>style.visibility</p:attrName>
                                        </p:attrNameLst>
                                      </p:cBhvr>
                                      <p:to>
                                        <p:strVal val="visible"/>
                                      </p:to>
                                    </p:set>
                                    <p:anim calcmode="lin" valueType="num">
                                      <p:cBhvr>
                                        <p:cTn id="144" dur="250" fill="hold"/>
                                        <p:tgtEl>
                                          <p:spTgt spid="36"/>
                                        </p:tgtEl>
                                        <p:attrNameLst>
                                          <p:attrName>ppt_w</p:attrName>
                                        </p:attrNameLst>
                                      </p:cBhvr>
                                      <p:tavLst>
                                        <p:tav tm="0">
                                          <p:val>
                                            <p:fltVal val="0"/>
                                          </p:val>
                                        </p:tav>
                                        <p:tav tm="100000">
                                          <p:val>
                                            <p:strVal val="#ppt_w"/>
                                          </p:val>
                                        </p:tav>
                                      </p:tavLst>
                                    </p:anim>
                                    <p:anim calcmode="lin" valueType="num">
                                      <p:cBhvr>
                                        <p:cTn id="145" dur="250" fill="hold"/>
                                        <p:tgtEl>
                                          <p:spTgt spid="36"/>
                                        </p:tgtEl>
                                        <p:attrNameLst>
                                          <p:attrName>ppt_h</p:attrName>
                                        </p:attrNameLst>
                                      </p:cBhvr>
                                      <p:tavLst>
                                        <p:tav tm="0">
                                          <p:val>
                                            <p:fltVal val="0"/>
                                          </p:val>
                                        </p:tav>
                                        <p:tav tm="100000">
                                          <p:val>
                                            <p:strVal val="#ppt_h"/>
                                          </p:val>
                                        </p:tav>
                                      </p:tavLst>
                                    </p:anim>
                                    <p:animEffect transition="in" filter="fade">
                                      <p:cBhvr>
                                        <p:cTn id="146" dur="250"/>
                                        <p:tgtEl>
                                          <p:spTgt spid="36"/>
                                        </p:tgtEl>
                                      </p:cBhvr>
                                    </p:animEffect>
                                  </p:childTnLst>
                                </p:cTn>
                              </p:par>
                              <p:par>
                                <p:cTn id="147" presetID="53" presetClass="entr" presetSubtype="16" fill="hold" grpId="0" nodeType="withEffect">
                                  <p:stCondLst>
                                    <p:cond delay="1500"/>
                                  </p:stCondLst>
                                  <p:childTnLst>
                                    <p:set>
                                      <p:cBhvr>
                                        <p:cTn id="148" dur="1" fill="hold">
                                          <p:stCondLst>
                                            <p:cond delay="0"/>
                                          </p:stCondLst>
                                        </p:cTn>
                                        <p:tgtEl>
                                          <p:spTgt spid="35"/>
                                        </p:tgtEl>
                                        <p:attrNameLst>
                                          <p:attrName>style.visibility</p:attrName>
                                        </p:attrNameLst>
                                      </p:cBhvr>
                                      <p:to>
                                        <p:strVal val="visible"/>
                                      </p:to>
                                    </p:set>
                                    <p:anim calcmode="lin" valueType="num">
                                      <p:cBhvr>
                                        <p:cTn id="149" dur="250" fill="hold"/>
                                        <p:tgtEl>
                                          <p:spTgt spid="35"/>
                                        </p:tgtEl>
                                        <p:attrNameLst>
                                          <p:attrName>ppt_w</p:attrName>
                                        </p:attrNameLst>
                                      </p:cBhvr>
                                      <p:tavLst>
                                        <p:tav tm="0">
                                          <p:val>
                                            <p:fltVal val="0"/>
                                          </p:val>
                                        </p:tav>
                                        <p:tav tm="100000">
                                          <p:val>
                                            <p:strVal val="#ppt_w"/>
                                          </p:val>
                                        </p:tav>
                                      </p:tavLst>
                                    </p:anim>
                                    <p:anim calcmode="lin" valueType="num">
                                      <p:cBhvr>
                                        <p:cTn id="150" dur="250" fill="hold"/>
                                        <p:tgtEl>
                                          <p:spTgt spid="35"/>
                                        </p:tgtEl>
                                        <p:attrNameLst>
                                          <p:attrName>ppt_h</p:attrName>
                                        </p:attrNameLst>
                                      </p:cBhvr>
                                      <p:tavLst>
                                        <p:tav tm="0">
                                          <p:val>
                                            <p:fltVal val="0"/>
                                          </p:val>
                                        </p:tav>
                                        <p:tav tm="100000">
                                          <p:val>
                                            <p:strVal val="#ppt_h"/>
                                          </p:val>
                                        </p:tav>
                                      </p:tavLst>
                                    </p:anim>
                                    <p:animEffect transition="in" filter="fade">
                                      <p:cBhvr>
                                        <p:cTn id="151" dur="250"/>
                                        <p:tgtEl>
                                          <p:spTgt spid="35"/>
                                        </p:tgtEl>
                                      </p:cBhvr>
                                    </p:animEffect>
                                  </p:childTnLst>
                                </p:cTn>
                              </p:par>
                              <p:par>
                                <p:cTn id="152" presetID="53" presetClass="entr" presetSubtype="16" fill="hold" grpId="0" nodeType="withEffect">
                                  <p:stCondLst>
                                    <p:cond delay="500"/>
                                  </p:stCondLst>
                                  <p:childTnLst>
                                    <p:set>
                                      <p:cBhvr>
                                        <p:cTn id="153" dur="1" fill="hold">
                                          <p:stCondLst>
                                            <p:cond delay="0"/>
                                          </p:stCondLst>
                                        </p:cTn>
                                        <p:tgtEl>
                                          <p:spTgt spid="34"/>
                                        </p:tgtEl>
                                        <p:attrNameLst>
                                          <p:attrName>style.visibility</p:attrName>
                                        </p:attrNameLst>
                                      </p:cBhvr>
                                      <p:to>
                                        <p:strVal val="visible"/>
                                      </p:to>
                                    </p:set>
                                    <p:anim calcmode="lin" valueType="num">
                                      <p:cBhvr>
                                        <p:cTn id="154" dur="250" fill="hold"/>
                                        <p:tgtEl>
                                          <p:spTgt spid="34"/>
                                        </p:tgtEl>
                                        <p:attrNameLst>
                                          <p:attrName>ppt_w</p:attrName>
                                        </p:attrNameLst>
                                      </p:cBhvr>
                                      <p:tavLst>
                                        <p:tav tm="0">
                                          <p:val>
                                            <p:fltVal val="0"/>
                                          </p:val>
                                        </p:tav>
                                        <p:tav tm="100000">
                                          <p:val>
                                            <p:strVal val="#ppt_w"/>
                                          </p:val>
                                        </p:tav>
                                      </p:tavLst>
                                    </p:anim>
                                    <p:anim calcmode="lin" valueType="num">
                                      <p:cBhvr>
                                        <p:cTn id="155" dur="250" fill="hold"/>
                                        <p:tgtEl>
                                          <p:spTgt spid="34"/>
                                        </p:tgtEl>
                                        <p:attrNameLst>
                                          <p:attrName>ppt_h</p:attrName>
                                        </p:attrNameLst>
                                      </p:cBhvr>
                                      <p:tavLst>
                                        <p:tav tm="0">
                                          <p:val>
                                            <p:fltVal val="0"/>
                                          </p:val>
                                        </p:tav>
                                        <p:tav tm="100000">
                                          <p:val>
                                            <p:strVal val="#ppt_h"/>
                                          </p:val>
                                        </p:tav>
                                      </p:tavLst>
                                    </p:anim>
                                    <p:animEffect transition="in" filter="fade">
                                      <p:cBhvr>
                                        <p:cTn id="156" dur="250"/>
                                        <p:tgtEl>
                                          <p:spTgt spid="34"/>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xit" presetSubtype="32" fill="hold" grpId="1" nodeType="clickEffect">
                                  <p:stCondLst>
                                    <p:cond delay="0"/>
                                  </p:stCondLst>
                                  <p:childTnLst>
                                    <p:anim calcmode="lin" valueType="num">
                                      <p:cBhvr>
                                        <p:cTn id="160" dur="250"/>
                                        <p:tgtEl>
                                          <p:spTgt spid="121"/>
                                        </p:tgtEl>
                                        <p:attrNameLst>
                                          <p:attrName>ppt_w</p:attrName>
                                        </p:attrNameLst>
                                      </p:cBhvr>
                                      <p:tavLst>
                                        <p:tav tm="0">
                                          <p:val>
                                            <p:strVal val="ppt_w"/>
                                          </p:val>
                                        </p:tav>
                                        <p:tav tm="100000">
                                          <p:val>
                                            <p:fltVal val="0"/>
                                          </p:val>
                                        </p:tav>
                                      </p:tavLst>
                                    </p:anim>
                                    <p:anim calcmode="lin" valueType="num">
                                      <p:cBhvr>
                                        <p:cTn id="161" dur="250"/>
                                        <p:tgtEl>
                                          <p:spTgt spid="121"/>
                                        </p:tgtEl>
                                        <p:attrNameLst>
                                          <p:attrName>ppt_h</p:attrName>
                                        </p:attrNameLst>
                                      </p:cBhvr>
                                      <p:tavLst>
                                        <p:tav tm="0">
                                          <p:val>
                                            <p:strVal val="ppt_h"/>
                                          </p:val>
                                        </p:tav>
                                        <p:tav tm="100000">
                                          <p:val>
                                            <p:fltVal val="0"/>
                                          </p:val>
                                        </p:tav>
                                      </p:tavLst>
                                    </p:anim>
                                    <p:animEffect transition="out" filter="fade">
                                      <p:cBhvr>
                                        <p:cTn id="162" dur="250"/>
                                        <p:tgtEl>
                                          <p:spTgt spid="121"/>
                                        </p:tgtEl>
                                      </p:cBhvr>
                                    </p:animEffect>
                                    <p:set>
                                      <p:cBhvr>
                                        <p:cTn id="163" dur="1" fill="hold">
                                          <p:stCondLst>
                                            <p:cond delay="249"/>
                                          </p:stCondLst>
                                        </p:cTn>
                                        <p:tgtEl>
                                          <p:spTgt spid="121"/>
                                        </p:tgtEl>
                                        <p:attrNameLst>
                                          <p:attrName>style.visibility</p:attrName>
                                        </p:attrNameLst>
                                      </p:cBhvr>
                                      <p:to>
                                        <p:strVal val="hidden"/>
                                      </p:to>
                                    </p:set>
                                  </p:childTnLst>
                                </p:cTn>
                              </p:par>
                              <p:par>
                                <p:cTn id="164" presetID="53" presetClass="exit" presetSubtype="32" fill="hold" grpId="1" nodeType="withEffect">
                                  <p:stCondLst>
                                    <p:cond delay="0"/>
                                  </p:stCondLst>
                                  <p:childTnLst>
                                    <p:anim calcmode="lin" valueType="num">
                                      <p:cBhvr>
                                        <p:cTn id="165" dur="250"/>
                                        <p:tgtEl>
                                          <p:spTgt spid="122"/>
                                        </p:tgtEl>
                                        <p:attrNameLst>
                                          <p:attrName>ppt_w</p:attrName>
                                        </p:attrNameLst>
                                      </p:cBhvr>
                                      <p:tavLst>
                                        <p:tav tm="0">
                                          <p:val>
                                            <p:strVal val="ppt_w"/>
                                          </p:val>
                                        </p:tav>
                                        <p:tav tm="100000">
                                          <p:val>
                                            <p:fltVal val="0"/>
                                          </p:val>
                                        </p:tav>
                                      </p:tavLst>
                                    </p:anim>
                                    <p:anim calcmode="lin" valueType="num">
                                      <p:cBhvr>
                                        <p:cTn id="166" dur="250"/>
                                        <p:tgtEl>
                                          <p:spTgt spid="122"/>
                                        </p:tgtEl>
                                        <p:attrNameLst>
                                          <p:attrName>ppt_h</p:attrName>
                                        </p:attrNameLst>
                                      </p:cBhvr>
                                      <p:tavLst>
                                        <p:tav tm="0">
                                          <p:val>
                                            <p:strVal val="ppt_h"/>
                                          </p:val>
                                        </p:tav>
                                        <p:tav tm="100000">
                                          <p:val>
                                            <p:fltVal val="0"/>
                                          </p:val>
                                        </p:tav>
                                      </p:tavLst>
                                    </p:anim>
                                    <p:animEffect transition="out" filter="fade">
                                      <p:cBhvr>
                                        <p:cTn id="167" dur="250"/>
                                        <p:tgtEl>
                                          <p:spTgt spid="122"/>
                                        </p:tgtEl>
                                      </p:cBhvr>
                                    </p:animEffect>
                                    <p:set>
                                      <p:cBhvr>
                                        <p:cTn id="168" dur="1" fill="hold">
                                          <p:stCondLst>
                                            <p:cond delay="249"/>
                                          </p:stCondLst>
                                        </p:cTn>
                                        <p:tgtEl>
                                          <p:spTgt spid="122"/>
                                        </p:tgtEl>
                                        <p:attrNameLst>
                                          <p:attrName>style.visibility</p:attrName>
                                        </p:attrNameLst>
                                      </p:cBhvr>
                                      <p:to>
                                        <p:strVal val="hidden"/>
                                      </p:to>
                                    </p:set>
                                  </p:childTnLst>
                                </p:cTn>
                              </p:par>
                              <p:par>
                                <p:cTn id="169" presetID="53" presetClass="exit" presetSubtype="32" fill="hold" grpId="1" nodeType="withEffect">
                                  <p:stCondLst>
                                    <p:cond delay="0"/>
                                  </p:stCondLst>
                                  <p:childTnLst>
                                    <p:anim calcmode="lin" valueType="num">
                                      <p:cBhvr>
                                        <p:cTn id="170" dur="250"/>
                                        <p:tgtEl>
                                          <p:spTgt spid="123"/>
                                        </p:tgtEl>
                                        <p:attrNameLst>
                                          <p:attrName>ppt_w</p:attrName>
                                        </p:attrNameLst>
                                      </p:cBhvr>
                                      <p:tavLst>
                                        <p:tav tm="0">
                                          <p:val>
                                            <p:strVal val="ppt_w"/>
                                          </p:val>
                                        </p:tav>
                                        <p:tav tm="100000">
                                          <p:val>
                                            <p:fltVal val="0"/>
                                          </p:val>
                                        </p:tav>
                                      </p:tavLst>
                                    </p:anim>
                                    <p:anim calcmode="lin" valueType="num">
                                      <p:cBhvr>
                                        <p:cTn id="171" dur="250"/>
                                        <p:tgtEl>
                                          <p:spTgt spid="123"/>
                                        </p:tgtEl>
                                        <p:attrNameLst>
                                          <p:attrName>ppt_h</p:attrName>
                                        </p:attrNameLst>
                                      </p:cBhvr>
                                      <p:tavLst>
                                        <p:tav tm="0">
                                          <p:val>
                                            <p:strVal val="ppt_h"/>
                                          </p:val>
                                        </p:tav>
                                        <p:tav tm="100000">
                                          <p:val>
                                            <p:fltVal val="0"/>
                                          </p:val>
                                        </p:tav>
                                      </p:tavLst>
                                    </p:anim>
                                    <p:animEffect transition="out" filter="fade">
                                      <p:cBhvr>
                                        <p:cTn id="172" dur="250"/>
                                        <p:tgtEl>
                                          <p:spTgt spid="123"/>
                                        </p:tgtEl>
                                      </p:cBhvr>
                                    </p:animEffect>
                                    <p:set>
                                      <p:cBhvr>
                                        <p:cTn id="173" dur="1" fill="hold">
                                          <p:stCondLst>
                                            <p:cond delay="249"/>
                                          </p:stCondLst>
                                        </p:cTn>
                                        <p:tgtEl>
                                          <p:spTgt spid="123"/>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grpId="0" nodeType="clickEffect">
                                  <p:stCondLst>
                                    <p:cond delay="0"/>
                                  </p:stCondLst>
                                  <p:childTnLst>
                                    <p:set>
                                      <p:cBhvr>
                                        <p:cTn id="177" dur="1" fill="hold">
                                          <p:stCondLst>
                                            <p:cond delay="0"/>
                                          </p:stCondLst>
                                        </p:cTn>
                                        <p:tgtEl>
                                          <p:spTgt spid="124"/>
                                        </p:tgtEl>
                                        <p:attrNameLst>
                                          <p:attrName>style.visibility</p:attrName>
                                        </p:attrNameLst>
                                      </p:cBhvr>
                                      <p:to>
                                        <p:strVal val="visible"/>
                                      </p:to>
                                    </p:set>
                                    <p:anim calcmode="lin" valueType="num">
                                      <p:cBhvr>
                                        <p:cTn id="178" dur="250" fill="hold"/>
                                        <p:tgtEl>
                                          <p:spTgt spid="124"/>
                                        </p:tgtEl>
                                        <p:attrNameLst>
                                          <p:attrName>ppt_w</p:attrName>
                                        </p:attrNameLst>
                                      </p:cBhvr>
                                      <p:tavLst>
                                        <p:tav tm="0">
                                          <p:val>
                                            <p:fltVal val="0"/>
                                          </p:val>
                                        </p:tav>
                                        <p:tav tm="100000">
                                          <p:val>
                                            <p:strVal val="#ppt_w"/>
                                          </p:val>
                                        </p:tav>
                                      </p:tavLst>
                                    </p:anim>
                                    <p:anim calcmode="lin" valueType="num">
                                      <p:cBhvr>
                                        <p:cTn id="179" dur="250" fill="hold"/>
                                        <p:tgtEl>
                                          <p:spTgt spid="124"/>
                                        </p:tgtEl>
                                        <p:attrNameLst>
                                          <p:attrName>ppt_h</p:attrName>
                                        </p:attrNameLst>
                                      </p:cBhvr>
                                      <p:tavLst>
                                        <p:tav tm="0">
                                          <p:val>
                                            <p:fltVal val="0"/>
                                          </p:val>
                                        </p:tav>
                                        <p:tav tm="100000">
                                          <p:val>
                                            <p:strVal val="#ppt_h"/>
                                          </p:val>
                                        </p:tav>
                                      </p:tavLst>
                                    </p:anim>
                                    <p:animEffect transition="in" filter="fade">
                                      <p:cBhvr>
                                        <p:cTn id="180" dur="250"/>
                                        <p:tgtEl>
                                          <p:spTgt spid="124"/>
                                        </p:tgtEl>
                                      </p:cBhvr>
                                    </p:animEffect>
                                  </p:childTnLst>
                                </p:cTn>
                              </p:par>
                              <p:par>
                                <p:cTn id="181" presetID="53" presetClass="entr" presetSubtype="16" fill="hold" grpId="0" nodeType="withEffect">
                                  <p:stCondLst>
                                    <p:cond delay="1000"/>
                                  </p:stCondLst>
                                  <p:childTnLst>
                                    <p:set>
                                      <p:cBhvr>
                                        <p:cTn id="182" dur="1" fill="hold">
                                          <p:stCondLst>
                                            <p:cond delay="0"/>
                                          </p:stCondLst>
                                        </p:cTn>
                                        <p:tgtEl>
                                          <p:spTgt spid="125"/>
                                        </p:tgtEl>
                                        <p:attrNameLst>
                                          <p:attrName>style.visibility</p:attrName>
                                        </p:attrNameLst>
                                      </p:cBhvr>
                                      <p:to>
                                        <p:strVal val="visible"/>
                                      </p:to>
                                    </p:set>
                                    <p:anim calcmode="lin" valueType="num">
                                      <p:cBhvr>
                                        <p:cTn id="183" dur="250" fill="hold"/>
                                        <p:tgtEl>
                                          <p:spTgt spid="125"/>
                                        </p:tgtEl>
                                        <p:attrNameLst>
                                          <p:attrName>ppt_w</p:attrName>
                                        </p:attrNameLst>
                                      </p:cBhvr>
                                      <p:tavLst>
                                        <p:tav tm="0">
                                          <p:val>
                                            <p:fltVal val="0"/>
                                          </p:val>
                                        </p:tav>
                                        <p:tav tm="100000">
                                          <p:val>
                                            <p:strVal val="#ppt_w"/>
                                          </p:val>
                                        </p:tav>
                                      </p:tavLst>
                                    </p:anim>
                                    <p:anim calcmode="lin" valueType="num">
                                      <p:cBhvr>
                                        <p:cTn id="184" dur="250" fill="hold"/>
                                        <p:tgtEl>
                                          <p:spTgt spid="125"/>
                                        </p:tgtEl>
                                        <p:attrNameLst>
                                          <p:attrName>ppt_h</p:attrName>
                                        </p:attrNameLst>
                                      </p:cBhvr>
                                      <p:tavLst>
                                        <p:tav tm="0">
                                          <p:val>
                                            <p:fltVal val="0"/>
                                          </p:val>
                                        </p:tav>
                                        <p:tav tm="100000">
                                          <p:val>
                                            <p:strVal val="#ppt_h"/>
                                          </p:val>
                                        </p:tav>
                                      </p:tavLst>
                                    </p:anim>
                                    <p:animEffect transition="in" filter="fade">
                                      <p:cBhvr>
                                        <p:cTn id="185" dur="250"/>
                                        <p:tgtEl>
                                          <p:spTgt spid="125"/>
                                        </p:tgtEl>
                                      </p:cBhvr>
                                    </p:animEffect>
                                  </p:childTnLst>
                                </p:cTn>
                              </p:par>
                              <p:par>
                                <p:cTn id="186" presetID="53" presetClass="entr" presetSubtype="16" fill="hold" grpId="0" nodeType="withEffect">
                                  <p:stCondLst>
                                    <p:cond delay="2000"/>
                                  </p:stCondLst>
                                  <p:childTnLst>
                                    <p:set>
                                      <p:cBhvr>
                                        <p:cTn id="187" dur="1" fill="hold">
                                          <p:stCondLst>
                                            <p:cond delay="0"/>
                                          </p:stCondLst>
                                        </p:cTn>
                                        <p:tgtEl>
                                          <p:spTgt spid="126"/>
                                        </p:tgtEl>
                                        <p:attrNameLst>
                                          <p:attrName>style.visibility</p:attrName>
                                        </p:attrNameLst>
                                      </p:cBhvr>
                                      <p:to>
                                        <p:strVal val="visible"/>
                                      </p:to>
                                    </p:set>
                                    <p:anim calcmode="lin" valueType="num">
                                      <p:cBhvr>
                                        <p:cTn id="188" dur="250" fill="hold"/>
                                        <p:tgtEl>
                                          <p:spTgt spid="126"/>
                                        </p:tgtEl>
                                        <p:attrNameLst>
                                          <p:attrName>ppt_w</p:attrName>
                                        </p:attrNameLst>
                                      </p:cBhvr>
                                      <p:tavLst>
                                        <p:tav tm="0">
                                          <p:val>
                                            <p:fltVal val="0"/>
                                          </p:val>
                                        </p:tav>
                                        <p:tav tm="100000">
                                          <p:val>
                                            <p:strVal val="#ppt_w"/>
                                          </p:val>
                                        </p:tav>
                                      </p:tavLst>
                                    </p:anim>
                                    <p:anim calcmode="lin" valueType="num">
                                      <p:cBhvr>
                                        <p:cTn id="189" dur="250" fill="hold"/>
                                        <p:tgtEl>
                                          <p:spTgt spid="126"/>
                                        </p:tgtEl>
                                        <p:attrNameLst>
                                          <p:attrName>ppt_h</p:attrName>
                                        </p:attrNameLst>
                                      </p:cBhvr>
                                      <p:tavLst>
                                        <p:tav tm="0">
                                          <p:val>
                                            <p:fltVal val="0"/>
                                          </p:val>
                                        </p:tav>
                                        <p:tav tm="100000">
                                          <p:val>
                                            <p:strVal val="#ppt_h"/>
                                          </p:val>
                                        </p:tav>
                                      </p:tavLst>
                                    </p:anim>
                                    <p:animEffect transition="in" filter="fade">
                                      <p:cBhvr>
                                        <p:cTn id="190" dur="250"/>
                                        <p:tgtEl>
                                          <p:spTgt spid="126"/>
                                        </p:tgtEl>
                                      </p:cBhvr>
                                    </p:animEffect>
                                  </p:childTnLst>
                                </p:cTn>
                              </p:par>
                              <p:par>
                                <p:cTn id="191" presetID="53" presetClass="entr" presetSubtype="16" fill="hold" grpId="0" nodeType="withEffect">
                                  <p:stCondLst>
                                    <p:cond delay="3000"/>
                                  </p:stCondLst>
                                  <p:childTnLst>
                                    <p:set>
                                      <p:cBhvr>
                                        <p:cTn id="192" dur="1" fill="hold">
                                          <p:stCondLst>
                                            <p:cond delay="0"/>
                                          </p:stCondLst>
                                        </p:cTn>
                                        <p:tgtEl>
                                          <p:spTgt spid="127"/>
                                        </p:tgtEl>
                                        <p:attrNameLst>
                                          <p:attrName>style.visibility</p:attrName>
                                        </p:attrNameLst>
                                      </p:cBhvr>
                                      <p:to>
                                        <p:strVal val="visible"/>
                                      </p:to>
                                    </p:set>
                                    <p:anim calcmode="lin" valueType="num">
                                      <p:cBhvr>
                                        <p:cTn id="193" dur="250" fill="hold"/>
                                        <p:tgtEl>
                                          <p:spTgt spid="127"/>
                                        </p:tgtEl>
                                        <p:attrNameLst>
                                          <p:attrName>ppt_w</p:attrName>
                                        </p:attrNameLst>
                                      </p:cBhvr>
                                      <p:tavLst>
                                        <p:tav tm="0">
                                          <p:val>
                                            <p:fltVal val="0"/>
                                          </p:val>
                                        </p:tav>
                                        <p:tav tm="100000">
                                          <p:val>
                                            <p:strVal val="#ppt_w"/>
                                          </p:val>
                                        </p:tav>
                                      </p:tavLst>
                                    </p:anim>
                                    <p:anim calcmode="lin" valueType="num">
                                      <p:cBhvr>
                                        <p:cTn id="194" dur="250" fill="hold"/>
                                        <p:tgtEl>
                                          <p:spTgt spid="127"/>
                                        </p:tgtEl>
                                        <p:attrNameLst>
                                          <p:attrName>ppt_h</p:attrName>
                                        </p:attrNameLst>
                                      </p:cBhvr>
                                      <p:tavLst>
                                        <p:tav tm="0">
                                          <p:val>
                                            <p:fltVal val="0"/>
                                          </p:val>
                                        </p:tav>
                                        <p:tav tm="100000">
                                          <p:val>
                                            <p:strVal val="#ppt_h"/>
                                          </p:val>
                                        </p:tav>
                                      </p:tavLst>
                                    </p:anim>
                                    <p:animEffect transition="in" filter="fade">
                                      <p:cBhvr>
                                        <p:cTn id="195" dur="250"/>
                                        <p:tgtEl>
                                          <p:spTgt spid="127"/>
                                        </p:tgtEl>
                                      </p:cBhvr>
                                    </p:animEffect>
                                  </p:childTnLst>
                                </p:cTn>
                              </p:par>
                              <p:par>
                                <p:cTn id="196" presetID="53" presetClass="entr" presetSubtype="16" fill="hold" grpId="0" nodeType="withEffect">
                                  <p:stCondLst>
                                    <p:cond delay="4000"/>
                                  </p:stCondLst>
                                  <p:childTnLst>
                                    <p:set>
                                      <p:cBhvr>
                                        <p:cTn id="197" dur="1" fill="hold">
                                          <p:stCondLst>
                                            <p:cond delay="0"/>
                                          </p:stCondLst>
                                        </p:cTn>
                                        <p:tgtEl>
                                          <p:spTgt spid="128"/>
                                        </p:tgtEl>
                                        <p:attrNameLst>
                                          <p:attrName>style.visibility</p:attrName>
                                        </p:attrNameLst>
                                      </p:cBhvr>
                                      <p:to>
                                        <p:strVal val="visible"/>
                                      </p:to>
                                    </p:set>
                                    <p:anim calcmode="lin" valueType="num">
                                      <p:cBhvr>
                                        <p:cTn id="198" dur="250" fill="hold"/>
                                        <p:tgtEl>
                                          <p:spTgt spid="128"/>
                                        </p:tgtEl>
                                        <p:attrNameLst>
                                          <p:attrName>ppt_w</p:attrName>
                                        </p:attrNameLst>
                                      </p:cBhvr>
                                      <p:tavLst>
                                        <p:tav tm="0">
                                          <p:val>
                                            <p:fltVal val="0"/>
                                          </p:val>
                                        </p:tav>
                                        <p:tav tm="100000">
                                          <p:val>
                                            <p:strVal val="#ppt_w"/>
                                          </p:val>
                                        </p:tav>
                                      </p:tavLst>
                                    </p:anim>
                                    <p:anim calcmode="lin" valueType="num">
                                      <p:cBhvr>
                                        <p:cTn id="199" dur="250" fill="hold"/>
                                        <p:tgtEl>
                                          <p:spTgt spid="128"/>
                                        </p:tgtEl>
                                        <p:attrNameLst>
                                          <p:attrName>ppt_h</p:attrName>
                                        </p:attrNameLst>
                                      </p:cBhvr>
                                      <p:tavLst>
                                        <p:tav tm="0">
                                          <p:val>
                                            <p:fltVal val="0"/>
                                          </p:val>
                                        </p:tav>
                                        <p:tav tm="100000">
                                          <p:val>
                                            <p:strVal val="#ppt_h"/>
                                          </p:val>
                                        </p:tav>
                                      </p:tavLst>
                                    </p:anim>
                                    <p:animEffect transition="in" filter="fade">
                                      <p:cBhvr>
                                        <p:cTn id="200" dur="250"/>
                                        <p:tgtEl>
                                          <p:spTgt spid="128"/>
                                        </p:tgtEl>
                                      </p:cBhvr>
                                    </p:animEffect>
                                  </p:childTnLst>
                                </p:cTn>
                              </p:par>
                              <p:par>
                                <p:cTn id="201" presetID="53" presetClass="entr" presetSubtype="16" fill="hold" grpId="0" nodeType="withEffect">
                                  <p:stCondLst>
                                    <p:cond delay="5000"/>
                                  </p:stCondLst>
                                  <p:childTnLst>
                                    <p:set>
                                      <p:cBhvr>
                                        <p:cTn id="202" dur="1" fill="hold">
                                          <p:stCondLst>
                                            <p:cond delay="0"/>
                                          </p:stCondLst>
                                        </p:cTn>
                                        <p:tgtEl>
                                          <p:spTgt spid="129"/>
                                        </p:tgtEl>
                                        <p:attrNameLst>
                                          <p:attrName>style.visibility</p:attrName>
                                        </p:attrNameLst>
                                      </p:cBhvr>
                                      <p:to>
                                        <p:strVal val="visible"/>
                                      </p:to>
                                    </p:set>
                                    <p:anim calcmode="lin" valueType="num">
                                      <p:cBhvr>
                                        <p:cTn id="203" dur="250" fill="hold"/>
                                        <p:tgtEl>
                                          <p:spTgt spid="129"/>
                                        </p:tgtEl>
                                        <p:attrNameLst>
                                          <p:attrName>ppt_w</p:attrName>
                                        </p:attrNameLst>
                                      </p:cBhvr>
                                      <p:tavLst>
                                        <p:tav tm="0">
                                          <p:val>
                                            <p:fltVal val="0"/>
                                          </p:val>
                                        </p:tav>
                                        <p:tav tm="100000">
                                          <p:val>
                                            <p:strVal val="#ppt_w"/>
                                          </p:val>
                                        </p:tav>
                                      </p:tavLst>
                                    </p:anim>
                                    <p:anim calcmode="lin" valueType="num">
                                      <p:cBhvr>
                                        <p:cTn id="204" dur="250" fill="hold"/>
                                        <p:tgtEl>
                                          <p:spTgt spid="129"/>
                                        </p:tgtEl>
                                        <p:attrNameLst>
                                          <p:attrName>ppt_h</p:attrName>
                                        </p:attrNameLst>
                                      </p:cBhvr>
                                      <p:tavLst>
                                        <p:tav tm="0">
                                          <p:val>
                                            <p:fltVal val="0"/>
                                          </p:val>
                                        </p:tav>
                                        <p:tav tm="100000">
                                          <p:val>
                                            <p:strVal val="#ppt_h"/>
                                          </p:val>
                                        </p:tav>
                                      </p:tavLst>
                                    </p:anim>
                                    <p:animEffect transition="in" filter="fade">
                                      <p:cBhvr>
                                        <p:cTn id="205" dur="250"/>
                                        <p:tgtEl>
                                          <p:spTgt spid="129"/>
                                        </p:tgtEl>
                                      </p:cBhvr>
                                    </p:animEffect>
                                  </p:childTnLst>
                                </p:cTn>
                              </p:par>
                              <p:par>
                                <p:cTn id="206" presetID="53" presetClass="entr" presetSubtype="16" fill="hold" grpId="0" nodeType="withEffect">
                                  <p:stCondLst>
                                    <p:cond delay="7000"/>
                                  </p:stCondLst>
                                  <p:childTnLst>
                                    <p:set>
                                      <p:cBhvr>
                                        <p:cTn id="207" dur="1" fill="hold">
                                          <p:stCondLst>
                                            <p:cond delay="0"/>
                                          </p:stCondLst>
                                        </p:cTn>
                                        <p:tgtEl>
                                          <p:spTgt spid="133"/>
                                        </p:tgtEl>
                                        <p:attrNameLst>
                                          <p:attrName>style.visibility</p:attrName>
                                        </p:attrNameLst>
                                      </p:cBhvr>
                                      <p:to>
                                        <p:strVal val="visible"/>
                                      </p:to>
                                    </p:set>
                                    <p:anim calcmode="lin" valueType="num">
                                      <p:cBhvr>
                                        <p:cTn id="208" dur="250" fill="hold"/>
                                        <p:tgtEl>
                                          <p:spTgt spid="133"/>
                                        </p:tgtEl>
                                        <p:attrNameLst>
                                          <p:attrName>ppt_w</p:attrName>
                                        </p:attrNameLst>
                                      </p:cBhvr>
                                      <p:tavLst>
                                        <p:tav tm="0">
                                          <p:val>
                                            <p:fltVal val="0"/>
                                          </p:val>
                                        </p:tav>
                                        <p:tav tm="100000">
                                          <p:val>
                                            <p:strVal val="#ppt_w"/>
                                          </p:val>
                                        </p:tav>
                                      </p:tavLst>
                                    </p:anim>
                                    <p:anim calcmode="lin" valueType="num">
                                      <p:cBhvr>
                                        <p:cTn id="209" dur="250" fill="hold"/>
                                        <p:tgtEl>
                                          <p:spTgt spid="133"/>
                                        </p:tgtEl>
                                        <p:attrNameLst>
                                          <p:attrName>ppt_h</p:attrName>
                                        </p:attrNameLst>
                                      </p:cBhvr>
                                      <p:tavLst>
                                        <p:tav tm="0">
                                          <p:val>
                                            <p:fltVal val="0"/>
                                          </p:val>
                                        </p:tav>
                                        <p:tav tm="100000">
                                          <p:val>
                                            <p:strVal val="#ppt_h"/>
                                          </p:val>
                                        </p:tav>
                                      </p:tavLst>
                                    </p:anim>
                                    <p:animEffect transition="in" filter="fade">
                                      <p:cBhvr>
                                        <p:cTn id="210" dur="250"/>
                                        <p:tgtEl>
                                          <p:spTgt spid="133"/>
                                        </p:tgtEl>
                                      </p:cBhvr>
                                    </p:animEffect>
                                  </p:childTnLst>
                                </p:cTn>
                              </p:par>
                              <p:par>
                                <p:cTn id="211" presetID="53" presetClass="entr" presetSubtype="16" fill="hold" grpId="0" nodeType="withEffect">
                                  <p:stCondLst>
                                    <p:cond delay="6000"/>
                                  </p:stCondLst>
                                  <p:childTnLst>
                                    <p:set>
                                      <p:cBhvr>
                                        <p:cTn id="212" dur="1" fill="hold">
                                          <p:stCondLst>
                                            <p:cond delay="0"/>
                                          </p:stCondLst>
                                        </p:cTn>
                                        <p:tgtEl>
                                          <p:spTgt spid="134"/>
                                        </p:tgtEl>
                                        <p:attrNameLst>
                                          <p:attrName>style.visibility</p:attrName>
                                        </p:attrNameLst>
                                      </p:cBhvr>
                                      <p:to>
                                        <p:strVal val="visible"/>
                                      </p:to>
                                    </p:set>
                                    <p:anim calcmode="lin" valueType="num">
                                      <p:cBhvr>
                                        <p:cTn id="213" dur="250" fill="hold"/>
                                        <p:tgtEl>
                                          <p:spTgt spid="134"/>
                                        </p:tgtEl>
                                        <p:attrNameLst>
                                          <p:attrName>ppt_w</p:attrName>
                                        </p:attrNameLst>
                                      </p:cBhvr>
                                      <p:tavLst>
                                        <p:tav tm="0">
                                          <p:val>
                                            <p:fltVal val="0"/>
                                          </p:val>
                                        </p:tav>
                                        <p:tav tm="100000">
                                          <p:val>
                                            <p:strVal val="#ppt_w"/>
                                          </p:val>
                                        </p:tav>
                                      </p:tavLst>
                                    </p:anim>
                                    <p:anim calcmode="lin" valueType="num">
                                      <p:cBhvr>
                                        <p:cTn id="214" dur="250" fill="hold"/>
                                        <p:tgtEl>
                                          <p:spTgt spid="134"/>
                                        </p:tgtEl>
                                        <p:attrNameLst>
                                          <p:attrName>ppt_h</p:attrName>
                                        </p:attrNameLst>
                                      </p:cBhvr>
                                      <p:tavLst>
                                        <p:tav tm="0">
                                          <p:val>
                                            <p:fltVal val="0"/>
                                          </p:val>
                                        </p:tav>
                                        <p:tav tm="100000">
                                          <p:val>
                                            <p:strVal val="#ppt_h"/>
                                          </p:val>
                                        </p:tav>
                                      </p:tavLst>
                                    </p:anim>
                                    <p:animEffect transition="in" filter="fade">
                                      <p:cBhvr>
                                        <p:cTn id="215" dur="250"/>
                                        <p:tgtEl>
                                          <p:spTgt spid="134"/>
                                        </p:tgtEl>
                                      </p:cBhvr>
                                    </p:animEffect>
                                  </p:childTnLst>
                                </p:cTn>
                              </p:par>
                              <p:par>
                                <p:cTn id="216" presetID="53" presetClass="entr" presetSubtype="16" fill="hold" grpId="0" nodeType="withEffect">
                                  <p:stCondLst>
                                    <p:cond delay="500"/>
                                  </p:stCondLst>
                                  <p:childTnLst>
                                    <p:set>
                                      <p:cBhvr>
                                        <p:cTn id="217" dur="1" fill="hold">
                                          <p:stCondLst>
                                            <p:cond delay="0"/>
                                          </p:stCondLst>
                                        </p:cTn>
                                        <p:tgtEl>
                                          <p:spTgt spid="204"/>
                                        </p:tgtEl>
                                        <p:attrNameLst>
                                          <p:attrName>style.visibility</p:attrName>
                                        </p:attrNameLst>
                                      </p:cBhvr>
                                      <p:to>
                                        <p:strVal val="visible"/>
                                      </p:to>
                                    </p:set>
                                    <p:anim calcmode="lin" valueType="num">
                                      <p:cBhvr>
                                        <p:cTn id="218" dur="250" fill="hold"/>
                                        <p:tgtEl>
                                          <p:spTgt spid="204"/>
                                        </p:tgtEl>
                                        <p:attrNameLst>
                                          <p:attrName>ppt_w</p:attrName>
                                        </p:attrNameLst>
                                      </p:cBhvr>
                                      <p:tavLst>
                                        <p:tav tm="0">
                                          <p:val>
                                            <p:fltVal val="0"/>
                                          </p:val>
                                        </p:tav>
                                        <p:tav tm="100000">
                                          <p:val>
                                            <p:strVal val="#ppt_w"/>
                                          </p:val>
                                        </p:tav>
                                      </p:tavLst>
                                    </p:anim>
                                    <p:anim calcmode="lin" valueType="num">
                                      <p:cBhvr>
                                        <p:cTn id="219" dur="250" fill="hold"/>
                                        <p:tgtEl>
                                          <p:spTgt spid="204"/>
                                        </p:tgtEl>
                                        <p:attrNameLst>
                                          <p:attrName>ppt_h</p:attrName>
                                        </p:attrNameLst>
                                      </p:cBhvr>
                                      <p:tavLst>
                                        <p:tav tm="0">
                                          <p:val>
                                            <p:fltVal val="0"/>
                                          </p:val>
                                        </p:tav>
                                        <p:tav tm="100000">
                                          <p:val>
                                            <p:strVal val="#ppt_h"/>
                                          </p:val>
                                        </p:tav>
                                      </p:tavLst>
                                    </p:anim>
                                    <p:animEffect transition="in" filter="fade">
                                      <p:cBhvr>
                                        <p:cTn id="220" dur="250"/>
                                        <p:tgtEl>
                                          <p:spTgt spid="204"/>
                                        </p:tgtEl>
                                      </p:cBhvr>
                                    </p:animEffect>
                                  </p:childTnLst>
                                </p:cTn>
                              </p:par>
                              <p:par>
                                <p:cTn id="221" presetID="53" presetClass="entr" presetSubtype="16" fill="hold" grpId="0" nodeType="withEffect">
                                  <p:stCondLst>
                                    <p:cond delay="1500"/>
                                  </p:stCondLst>
                                  <p:childTnLst>
                                    <p:set>
                                      <p:cBhvr>
                                        <p:cTn id="222" dur="1" fill="hold">
                                          <p:stCondLst>
                                            <p:cond delay="0"/>
                                          </p:stCondLst>
                                        </p:cTn>
                                        <p:tgtEl>
                                          <p:spTgt spid="205"/>
                                        </p:tgtEl>
                                        <p:attrNameLst>
                                          <p:attrName>style.visibility</p:attrName>
                                        </p:attrNameLst>
                                      </p:cBhvr>
                                      <p:to>
                                        <p:strVal val="visible"/>
                                      </p:to>
                                    </p:set>
                                    <p:anim calcmode="lin" valueType="num">
                                      <p:cBhvr>
                                        <p:cTn id="223" dur="250" fill="hold"/>
                                        <p:tgtEl>
                                          <p:spTgt spid="205"/>
                                        </p:tgtEl>
                                        <p:attrNameLst>
                                          <p:attrName>ppt_w</p:attrName>
                                        </p:attrNameLst>
                                      </p:cBhvr>
                                      <p:tavLst>
                                        <p:tav tm="0">
                                          <p:val>
                                            <p:fltVal val="0"/>
                                          </p:val>
                                        </p:tav>
                                        <p:tav tm="100000">
                                          <p:val>
                                            <p:strVal val="#ppt_w"/>
                                          </p:val>
                                        </p:tav>
                                      </p:tavLst>
                                    </p:anim>
                                    <p:anim calcmode="lin" valueType="num">
                                      <p:cBhvr>
                                        <p:cTn id="224" dur="250" fill="hold"/>
                                        <p:tgtEl>
                                          <p:spTgt spid="205"/>
                                        </p:tgtEl>
                                        <p:attrNameLst>
                                          <p:attrName>ppt_h</p:attrName>
                                        </p:attrNameLst>
                                      </p:cBhvr>
                                      <p:tavLst>
                                        <p:tav tm="0">
                                          <p:val>
                                            <p:fltVal val="0"/>
                                          </p:val>
                                        </p:tav>
                                        <p:tav tm="100000">
                                          <p:val>
                                            <p:strVal val="#ppt_h"/>
                                          </p:val>
                                        </p:tav>
                                      </p:tavLst>
                                    </p:anim>
                                    <p:animEffect transition="in" filter="fade">
                                      <p:cBhvr>
                                        <p:cTn id="225" dur="250"/>
                                        <p:tgtEl>
                                          <p:spTgt spid="205"/>
                                        </p:tgtEl>
                                      </p:cBhvr>
                                    </p:animEffect>
                                  </p:childTnLst>
                                </p:cTn>
                              </p:par>
                              <p:par>
                                <p:cTn id="226" presetID="53" presetClass="entr" presetSubtype="16" fill="hold" grpId="0" nodeType="withEffect">
                                  <p:stCondLst>
                                    <p:cond delay="2500"/>
                                  </p:stCondLst>
                                  <p:childTnLst>
                                    <p:set>
                                      <p:cBhvr>
                                        <p:cTn id="227" dur="1" fill="hold">
                                          <p:stCondLst>
                                            <p:cond delay="0"/>
                                          </p:stCondLst>
                                        </p:cTn>
                                        <p:tgtEl>
                                          <p:spTgt spid="206"/>
                                        </p:tgtEl>
                                        <p:attrNameLst>
                                          <p:attrName>style.visibility</p:attrName>
                                        </p:attrNameLst>
                                      </p:cBhvr>
                                      <p:to>
                                        <p:strVal val="visible"/>
                                      </p:to>
                                    </p:set>
                                    <p:anim calcmode="lin" valueType="num">
                                      <p:cBhvr>
                                        <p:cTn id="228" dur="250" fill="hold"/>
                                        <p:tgtEl>
                                          <p:spTgt spid="206"/>
                                        </p:tgtEl>
                                        <p:attrNameLst>
                                          <p:attrName>ppt_w</p:attrName>
                                        </p:attrNameLst>
                                      </p:cBhvr>
                                      <p:tavLst>
                                        <p:tav tm="0">
                                          <p:val>
                                            <p:fltVal val="0"/>
                                          </p:val>
                                        </p:tav>
                                        <p:tav tm="100000">
                                          <p:val>
                                            <p:strVal val="#ppt_w"/>
                                          </p:val>
                                        </p:tav>
                                      </p:tavLst>
                                    </p:anim>
                                    <p:anim calcmode="lin" valueType="num">
                                      <p:cBhvr>
                                        <p:cTn id="229" dur="250" fill="hold"/>
                                        <p:tgtEl>
                                          <p:spTgt spid="206"/>
                                        </p:tgtEl>
                                        <p:attrNameLst>
                                          <p:attrName>ppt_h</p:attrName>
                                        </p:attrNameLst>
                                      </p:cBhvr>
                                      <p:tavLst>
                                        <p:tav tm="0">
                                          <p:val>
                                            <p:fltVal val="0"/>
                                          </p:val>
                                        </p:tav>
                                        <p:tav tm="100000">
                                          <p:val>
                                            <p:strVal val="#ppt_h"/>
                                          </p:val>
                                        </p:tav>
                                      </p:tavLst>
                                    </p:anim>
                                    <p:animEffect transition="in" filter="fade">
                                      <p:cBhvr>
                                        <p:cTn id="230" dur="250"/>
                                        <p:tgtEl>
                                          <p:spTgt spid="206"/>
                                        </p:tgtEl>
                                      </p:cBhvr>
                                    </p:animEffect>
                                  </p:childTnLst>
                                </p:cTn>
                              </p:par>
                              <p:par>
                                <p:cTn id="231" presetID="53" presetClass="entr" presetSubtype="16" fill="hold" grpId="0" nodeType="withEffect">
                                  <p:stCondLst>
                                    <p:cond delay="3500"/>
                                  </p:stCondLst>
                                  <p:childTnLst>
                                    <p:set>
                                      <p:cBhvr>
                                        <p:cTn id="232" dur="1" fill="hold">
                                          <p:stCondLst>
                                            <p:cond delay="0"/>
                                          </p:stCondLst>
                                        </p:cTn>
                                        <p:tgtEl>
                                          <p:spTgt spid="207"/>
                                        </p:tgtEl>
                                        <p:attrNameLst>
                                          <p:attrName>style.visibility</p:attrName>
                                        </p:attrNameLst>
                                      </p:cBhvr>
                                      <p:to>
                                        <p:strVal val="visible"/>
                                      </p:to>
                                    </p:set>
                                    <p:anim calcmode="lin" valueType="num">
                                      <p:cBhvr>
                                        <p:cTn id="233" dur="250" fill="hold"/>
                                        <p:tgtEl>
                                          <p:spTgt spid="207"/>
                                        </p:tgtEl>
                                        <p:attrNameLst>
                                          <p:attrName>ppt_w</p:attrName>
                                        </p:attrNameLst>
                                      </p:cBhvr>
                                      <p:tavLst>
                                        <p:tav tm="0">
                                          <p:val>
                                            <p:fltVal val="0"/>
                                          </p:val>
                                        </p:tav>
                                        <p:tav tm="100000">
                                          <p:val>
                                            <p:strVal val="#ppt_w"/>
                                          </p:val>
                                        </p:tav>
                                      </p:tavLst>
                                    </p:anim>
                                    <p:anim calcmode="lin" valueType="num">
                                      <p:cBhvr>
                                        <p:cTn id="234" dur="250" fill="hold"/>
                                        <p:tgtEl>
                                          <p:spTgt spid="207"/>
                                        </p:tgtEl>
                                        <p:attrNameLst>
                                          <p:attrName>ppt_h</p:attrName>
                                        </p:attrNameLst>
                                      </p:cBhvr>
                                      <p:tavLst>
                                        <p:tav tm="0">
                                          <p:val>
                                            <p:fltVal val="0"/>
                                          </p:val>
                                        </p:tav>
                                        <p:tav tm="100000">
                                          <p:val>
                                            <p:strVal val="#ppt_h"/>
                                          </p:val>
                                        </p:tav>
                                      </p:tavLst>
                                    </p:anim>
                                    <p:animEffect transition="in" filter="fade">
                                      <p:cBhvr>
                                        <p:cTn id="235" dur="250"/>
                                        <p:tgtEl>
                                          <p:spTgt spid="207"/>
                                        </p:tgtEl>
                                      </p:cBhvr>
                                    </p:animEffect>
                                  </p:childTnLst>
                                </p:cTn>
                              </p:par>
                              <p:par>
                                <p:cTn id="236" presetID="53" presetClass="entr" presetSubtype="16" fill="hold" grpId="0" nodeType="withEffect">
                                  <p:stCondLst>
                                    <p:cond delay="4500"/>
                                  </p:stCondLst>
                                  <p:childTnLst>
                                    <p:set>
                                      <p:cBhvr>
                                        <p:cTn id="237" dur="1" fill="hold">
                                          <p:stCondLst>
                                            <p:cond delay="0"/>
                                          </p:stCondLst>
                                        </p:cTn>
                                        <p:tgtEl>
                                          <p:spTgt spid="208"/>
                                        </p:tgtEl>
                                        <p:attrNameLst>
                                          <p:attrName>style.visibility</p:attrName>
                                        </p:attrNameLst>
                                      </p:cBhvr>
                                      <p:to>
                                        <p:strVal val="visible"/>
                                      </p:to>
                                    </p:set>
                                    <p:anim calcmode="lin" valueType="num">
                                      <p:cBhvr>
                                        <p:cTn id="238" dur="250" fill="hold"/>
                                        <p:tgtEl>
                                          <p:spTgt spid="208"/>
                                        </p:tgtEl>
                                        <p:attrNameLst>
                                          <p:attrName>ppt_w</p:attrName>
                                        </p:attrNameLst>
                                      </p:cBhvr>
                                      <p:tavLst>
                                        <p:tav tm="0">
                                          <p:val>
                                            <p:fltVal val="0"/>
                                          </p:val>
                                        </p:tav>
                                        <p:tav tm="100000">
                                          <p:val>
                                            <p:strVal val="#ppt_w"/>
                                          </p:val>
                                        </p:tav>
                                      </p:tavLst>
                                    </p:anim>
                                    <p:anim calcmode="lin" valueType="num">
                                      <p:cBhvr>
                                        <p:cTn id="239" dur="250" fill="hold"/>
                                        <p:tgtEl>
                                          <p:spTgt spid="208"/>
                                        </p:tgtEl>
                                        <p:attrNameLst>
                                          <p:attrName>ppt_h</p:attrName>
                                        </p:attrNameLst>
                                      </p:cBhvr>
                                      <p:tavLst>
                                        <p:tav tm="0">
                                          <p:val>
                                            <p:fltVal val="0"/>
                                          </p:val>
                                        </p:tav>
                                        <p:tav tm="100000">
                                          <p:val>
                                            <p:strVal val="#ppt_h"/>
                                          </p:val>
                                        </p:tav>
                                      </p:tavLst>
                                    </p:anim>
                                    <p:animEffect transition="in" filter="fade">
                                      <p:cBhvr>
                                        <p:cTn id="240" dur="250"/>
                                        <p:tgtEl>
                                          <p:spTgt spid="208"/>
                                        </p:tgtEl>
                                      </p:cBhvr>
                                    </p:animEffect>
                                  </p:childTnLst>
                                </p:cTn>
                              </p:par>
                              <p:par>
                                <p:cTn id="241" presetID="53" presetClass="entr" presetSubtype="16" fill="hold" grpId="0" nodeType="withEffect">
                                  <p:stCondLst>
                                    <p:cond delay="5500"/>
                                  </p:stCondLst>
                                  <p:childTnLst>
                                    <p:set>
                                      <p:cBhvr>
                                        <p:cTn id="242" dur="1" fill="hold">
                                          <p:stCondLst>
                                            <p:cond delay="0"/>
                                          </p:stCondLst>
                                        </p:cTn>
                                        <p:tgtEl>
                                          <p:spTgt spid="209"/>
                                        </p:tgtEl>
                                        <p:attrNameLst>
                                          <p:attrName>style.visibility</p:attrName>
                                        </p:attrNameLst>
                                      </p:cBhvr>
                                      <p:to>
                                        <p:strVal val="visible"/>
                                      </p:to>
                                    </p:set>
                                    <p:anim calcmode="lin" valueType="num">
                                      <p:cBhvr>
                                        <p:cTn id="243" dur="250" fill="hold"/>
                                        <p:tgtEl>
                                          <p:spTgt spid="209"/>
                                        </p:tgtEl>
                                        <p:attrNameLst>
                                          <p:attrName>ppt_w</p:attrName>
                                        </p:attrNameLst>
                                      </p:cBhvr>
                                      <p:tavLst>
                                        <p:tav tm="0">
                                          <p:val>
                                            <p:fltVal val="0"/>
                                          </p:val>
                                        </p:tav>
                                        <p:tav tm="100000">
                                          <p:val>
                                            <p:strVal val="#ppt_w"/>
                                          </p:val>
                                        </p:tav>
                                      </p:tavLst>
                                    </p:anim>
                                    <p:anim calcmode="lin" valueType="num">
                                      <p:cBhvr>
                                        <p:cTn id="244" dur="250" fill="hold"/>
                                        <p:tgtEl>
                                          <p:spTgt spid="209"/>
                                        </p:tgtEl>
                                        <p:attrNameLst>
                                          <p:attrName>ppt_h</p:attrName>
                                        </p:attrNameLst>
                                      </p:cBhvr>
                                      <p:tavLst>
                                        <p:tav tm="0">
                                          <p:val>
                                            <p:fltVal val="0"/>
                                          </p:val>
                                        </p:tav>
                                        <p:tav tm="100000">
                                          <p:val>
                                            <p:strVal val="#ppt_h"/>
                                          </p:val>
                                        </p:tav>
                                      </p:tavLst>
                                    </p:anim>
                                    <p:animEffect transition="in" filter="fade">
                                      <p:cBhvr>
                                        <p:cTn id="245" dur="250"/>
                                        <p:tgtEl>
                                          <p:spTgt spid="209"/>
                                        </p:tgtEl>
                                      </p:cBhvr>
                                    </p:animEffect>
                                  </p:childTnLst>
                                </p:cTn>
                              </p:par>
                              <p:par>
                                <p:cTn id="246" presetID="53" presetClass="entr" presetSubtype="16" fill="hold" grpId="0" nodeType="withEffect">
                                  <p:stCondLst>
                                    <p:cond delay="6500"/>
                                  </p:stCondLst>
                                  <p:childTnLst>
                                    <p:set>
                                      <p:cBhvr>
                                        <p:cTn id="247" dur="1" fill="hold">
                                          <p:stCondLst>
                                            <p:cond delay="0"/>
                                          </p:stCondLst>
                                        </p:cTn>
                                        <p:tgtEl>
                                          <p:spTgt spid="210"/>
                                        </p:tgtEl>
                                        <p:attrNameLst>
                                          <p:attrName>style.visibility</p:attrName>
                                        </p:attrNameLst>
                                      </p:cBhvr>
                                      <p:to>
                                        <p:strVal val="visible"/>
                                      </p:to>
                                    </p:set>
                                    <p:anim calcmode="lin" valueType="num">
                                      <p:cBhvr>
                                        <p:cTn id="248" dur="250" fill="hold"/>
                                        <p:tgtEl>
                                          <p:spTgt spid="210"/>
                                        </p:tgtEl>
                                        <p:attrNameLst>
                                          <p:attrName>ppt_w</p:attrName>
                                        </p:attrNameLst>
                                      </p:cBhvr>
                                      <p:tavLst>
                                        <p:tav tm="0">
                                          <p:val>
                                            <p:fltVal val="0"/>
                                          </p:val>
                                        </p:tav>
                                        <p:tav tm="100000">
                                          <p:val>
                                            <p:strVal val="#ppt_w"/>
                                          </p:val>
                                        </p:tav>
                                      </p:tavLst>
                                    </p:anim>
                                    <p:anim calcmode="lin" valueType="num">
                                      <p:cBhvr>
                                        <p:cTn id="249" dur="250" fill="hold"/>
                                        <p:tgtEl>
                                          <p:spTgt spid="210"/>
                                        </p:tgtEl>
                                        <p:attrNameLst>
                                          <p:attrName>ppt_h</p:attrName>
                                        </p:attrNameLst>
                                      </p:cBhvr>
                                      <p:tavLst>
                                        <p:tav tm="0">
                                          <p:val>
                                            <p:fltVal val="0"/>
                                          </p:val>
                                        </p:tav>
                                        <p:tav tm="100000">
                                          <p:val>
                                            <p:strVal val="#ppt_h"/>
                                          </p:val>
                                        </p:tav>
                                      </p:tavLst>
                                    </p:anim>
                                    <p:animEffect transition="in" filter="fade">
                                      <p:cBhvr>
                                        <p:cTn id="250" dur="250"/>
                                        <p:tgtEl>
                                          <p:spTgt spid="210"/>
                                        </p:tgtEl>
                                      </p:cBhvr>
                                    </p:animEffect>
                                  </p:childTnLst>
                                </p:cTn>
                              </p:par>
                              <p:par>
                                <p:cTn id="251" presetID="53" presetClass="entr" presetSubtype="16" fill="hold" grpId="0" nodeType="withEffect">
                                  <p:stCondLst>
                                    <p:cond delay="7500"/>
                                  </p:stCondLst>
                                  <p:childTnLst>
                                    <p:set>
                                      <p:cBhvr>
                                        <p:cTn id="252" dur="1" fill="hold">
                                          <p:stCondLst>
                                            <p:cond delay="0"/>
                                          </p:stCondLst>
                                        </p:cTn>
                                        <p:tgtEl>
                                          <p:spTgt spid="211"/>
                                        </p:tgtEl>
                                        <p:attrNameLst>
                                          <p:attrName>style.visibility</p:attrName>
                                        </p:attrNameLst>
                                      </p:cBhvr>
                                      <p:to>
                                        <p:strVal val="visible"/>
                                      </p:to>
                                    </p:set>
                                    <p:anim calcmode="lin" valueType="num">
                                      <p:cBhvr>
                                        <p:cTn id="253" dur="250" fill="hold"/>
                                        <p:tgtEl>
                                          <p:spTgt spid="211"/>
                                        </p:tgtEl>
                                        <p:attrNameLst>
                                          <p:attrName>ppt_w</p:attrName>
                                        </p:attrNameLst>
                                      </p:cBhvr>
                                      <p:tavLst>
                                        <p:tav tm="0">
                                          <p:val>
                                            <p:fltVal val="0"/>
                                          </p:val>
                                        </p:tav>
                                        <p:tav tm="100000">
                                          <p:val>
                                            <p:strVal val="#ppt_w"/>
                                          </p:val>
                                        </p:tav>
                                      </p:tavLst>
                                    </p:anim>
                                    <p:anim calcmode="lin" valueType="num">
                                      <p:cBhvr>
                                        <p:cTn id="254" dur="250" fill="hold"/>
                                        <p:tgtEl>
                                          <p:spTgt spid="211"/>
                                        </p:tgtEl>
                                        <p:attrNameLst>
                                          <p:attrName>ppt_h</p:attrName>
                                        </p:attrNameLst>
                                      </p:cBhvr>
                                      <p:tavLst>
                                        <p:tav tm="0">
                                          <p:val>
                                            <p:fltVal val="0"/>
                                          </p:val>
                                        </p:tav>
                                        <p:tav tm="100000">
                                          <p:val>
                                            <p:strVal val="#ppt_h"/>
                                          </p:val>
                                        </p:tav>
                                      </p:tavLst>
                                    </p:anim>
                                    <p:animEffect transition="in" filter="fade">
                                      <p:cBhvr>
                                        <p:cTn id="255" dur="250"/>
                                        <p:tgtEl>
                                          <p:spTgt spid="211"/>
                                        </p:tgtEl>
                                      </p:cBhvr>
                                    </p:animEffect>
                                  </p:childTnLst>
                                </p:cTn>
                              </p:par>
                              <p:par>
                                <p:cTn id="256" presetID="53" presetClass="entr" presetSubtype="16" fill="hold" grpId="0" nodeType="withEffect">
                                  <p:stCondLst>
                                    <p:cond delay="8500"/>
                                  </p:stCondLst>
                                  <p:childTnLst>
                                    <p:set>
                                      <p:cBhvr>
                                        <p:cTn id="257" dur="1" fill="hold">
                                          <p:stCondLst>
                                            <p:cond delay="0"/>
                                          </p:stCondLst>
                                        </p:cTn>
                                        <p:tgtEl>
                                          <p:spTgt spid="212"/>
                                        </p:tgtEl>
                                        <p:attrNameLst>
                                          <p:attrName>style.visibility</p:attrName>
                                        </p:attrNameLst>
                                      </p:cBhvr>
                                      <p:to>
                                        <p:strVal val="visible"/>
                                      </p:to>
                                    </p:set>
                                    <p:anim calcmode="lin" valueType="num">
                                      <p:cBhvr>
                                        <p:cTn id="258" dur="250" fill="hold"/>
                                        <p:tgtEl>
                                          <p:spTgt spid="212"/>
                                        </p:tgtEl>
                                        <p:attrNameLst>
                                          <p:attrName>ppt_w</p:attrName>
                                        </p:attrNameLst>
                                      </p:cBhvr>
                                      <p:tavLst>
                                        <p:tav tm="0">
                                          <p:val>
                                            <p:fltVal val="0"/>
                                          </p:val>
                                        </p:tav>
                                        <p:tav tm="100000">
                                          <p:val>
                                            <p:strVal val="#ppt_w"/>
                                          </p:val>
                                        </p:tav>
                                      </p:tavLst>
                                    </p:anim>
                                    <p:anim calcmode="lin" valueType="num">
                                      <p:cBhvr>
                                        <p:cTn id="259" dur="250" fill="hold"/>
                                        <p:tgtEl>
                                          <p:spTgt spid="212"/>
                                        </p:tgtEl>
                                        <p:attrNameLst>
                                          <p:attrName>ppt_h</p:attrName>
                                        </p:attrNameLst>
                                      </p:cBhvr>
                                      <p:tavLst>
                                        <p:tav tm="0">
                                          <p:val>
                                            <p:fltVal val="0"/>
                                          </p:val>
                                        </p:tav>
                                        <p:tav tm="100000">
                                          <p:val>
                                            <p:strVal val="#ppt_h"/>
                                          </p:val>
                                        </p:tav>
                                      </p:tavLst>
                                    </p:anim>
                                    <p:animEffect transition="in" filter="fade">
                                      <p:cBhvr>
                                        <p:cTn id="260" dur="250"/>
                                        <p:tgtEl>
                                          <p:spTgt spid="212"/>
                                        </p:tgtEl>
                                      </p:cBhvr>
                                    </p:animEffect>
                                  </p:childTnLst>
                                </p:cTn>
                              </p:par>
                              <p:par>
                                <p:cTn id="261" presetID="53" presetClass="entr" presetSubtype="16" fill="hold" grpId="0" nodeType="withEffect">
                                  <p:stCondLst>
                                    <p:cond delay="9500"/>
                                  </p:stCondLst>
                                  <p:childTnLst>
                                    <p:set>
                                      <p:cBhvr>
                                        <p:cTn id="262" dur="1" fill="hold">
                                          <p:stCondLst>
                                            <p:cond delay="0"/>
                                          </p:stCondLst>
                                        </p:cTn>
                                        <p:tgtEl>
                                          <p:spTgt spid="213"/>
                                        </p:tgtEl>
                                        <p:attrNameLst>
                                          <p:attrName>style.visibility</p:attrName>
                                        </p:attrNameLst>
                                      </p:cBhvr>
                                      <p:to>
                                        <p:strVal val="visible"/>
                                      </p:to>
                                    </p:set>
                                    <p:anim calcmode="lin" valueType="num">
                                      <p:cBhvr>
                                        <p:cTn id="263" dur="250" fill="hold"/>
                                        <p:tgtEl>
                                          <p:spTgt spid="213"/>
                                        </p:tgtEl>
                                        <p:attrNameLst>
                                          <p:attrName>ppt_w</p:attrName>
                                        </p:attrNameLst>
                                      </p:cBhvr>
                                      <p:tavLst>
                                        <p:tav tm="0">
                                          <p:val>
                                            <p:fltVal val="0"/>
                                          </p:val>
                                        </p:tav>
                                        <p:tav tm="100000">
                                          <p:val>
                                            <p:strVal val="#ppt_w"/>
                                          </p:val>
                                        </p:tav>
                                      </p:tavLst>
                                    </p:anim>
                                    <p:anim calcmode="lin" valueType="num">
                                      <p:cBhvr>
                                        <p:cTn id="264" dur="250" fill="hold"/>
                                        <p:tgtEl>
                                          <p:spTgt spid="213"/>
                                        </p:tgtEl>
                                        <p:attrNameLst>
                                          <p:attrName>ppt_h</p:attrName>
                                        </p:attrNameLst>
                                      </p:cBhvr>
                                      <p:tavLst>
                                        <p:tav tm="0">
                                          <p:val>
                                            <p:fltVal val="0"/>
                                          </p:val>
                                        </p:tav>
                                        <p:tav tm="100000">
                                          <p:val>
                                            <p:strVal val="#ppt_h"/>
                                          </p:val>
                                        </p:tav>
                                      </p:tavLst>
                                    </p:anim>
                                    <p:animEffect transition="in" filter="fade">
                                      <p:cBhvr>
                                        <p:cTn id="265" dur="250"/>
                                        <p:tgtEl>
                                          <p:spTgt spid="213"/>
                                        </p:tgtEl>
                                      </p:cBhvr>
                                    </p:animEffect>
                                  </p:childTnLst>
                                </p:cTn>
                              </p:par>
                              <p:par>
                                <p:cTn id="266" presetID="53" presetClass="entr" presetSubtype="16" fill="hold" grpId="0" nodeType="withEffect">
                                  <p:stCondLst>
                                    <p:cond delay="10500"/>
                                  </p:stCondLst>
                                  <p:childTnLst>
                                    <p:set>
                                      <p:cBhvr>
                                        <p:cTn id="267" dur="1" fill="hold">
                                          <p:stCondLst>
                                            <p:cond delay="0"/>
                                          </p:stCondLst>
                                        </p:cTn>
                                        <p:tgtEl>
                                          <p:spTgt spid="214"/>
                                        </p:tgtEl>
                                        <p:attrNameLst>
                                          <p:attrName>style.visibility</p:attrName>
                                        </p:attrNameLst>
                                      </p:cBhvr>
                                      <p:to>
                                        <p:strVal val="visible"/>
                                      </p:to>
                                    </p:set>
                                    <p:anim calcmode="lin" valueType="num">
                                      <p:cBhvr>
                                        <p:cTn id="268" dur="250" fill="hold"/>
                                        <p:tgtEl>
                                          <p:spTgt spid="214"/>
                                        </p:tgtEl>
                                        <p:attrNameLst>
                                          <p:attrName>ppt_w</p:attrName>
                                        </p:attrNameLst>
                                      </p:cBhvr>
                                      <p:tavLst>
                                        <p:tav tm="0">
                                          <p:val>
                                            <p:fltVal val="0"/>
                                          </p:val>
                                        </p:tav>
                                        <p:tav tm="100000">
                                          <p:val>
                                            <p:strVal val="#ppt_w"/>
                                          </p:val>
                                        </p:tav>
                                      </p:tavLst>
                                    </p:anim>
                                    <p:anim calcmode="lin" valueType="num">
                                      <p:cBhvr>
                                        <p:cTn id="269" dur="250" fill="hold"/>
                                        <p:tgtEl>
                                          <p:spTgt spid="214"/>
                                        </p:tgtEl>
                                        <p:attrNameLst>
                                          <p:attrName>ppt_h</p:attrName>
                                        </p:attrNameLst>
                                      </p:cBhvr>
                                      <p:tavLst>
                                        <p:tav tm="0">
                                          <p:val>
                                            <p:fltVal val="0"/>
                                          </p:val>
                                        </p:tav>
                                        <p:tav tm="100000">
                                          <p:val>
                                            <p:strVal val="#ppt_h"/>
                                          </p:val>
                                        </p:tav>
                                      </p:tavLst>
                                    </p:anim>
                                    <p:animEffect transition="in" filter="fade">
                                      <p:cBhvr>
                                        <p:cTn id="270" dur="250"/>
                                        <p:tgtEl>
                                          <p:spTgt spid="214"/>
                                        </p:tgtEl>
                                      </p:cBhvr>
                                    </p:animEffect>
                                  </p:childTnLst>
                                </p:cTn>
                              </p:par>
                              <p:par>
                                <p:cTn id="271" presetID="53" presetClass="entr" presetSubtype="16" fill="hold" grpId="0" nodeType="withEffect">
                                  <p:stCondLst>
                                    <p:cond delay="8000"/>
                                  </p:stCondLst>
                                  <p:childTnLst>
                                    <p:set>
                                      <p:cBhvr>
                                        <p:cTn id="272" dur="1" fill="hold">
                                          <p:stCondLst>
                                            <p:cond delay="0"/>
                                          </p:stCondLst>
                                        </p:cTn>
                                        <p:tgtEl>
                                          <p:spTgt spid="130"/>
                                        </p:tgtEl>
                                        <p:attrNameLst>
                                          <p:attrName>style.visibility</p:attrName>
                                        </p:attrNameLst>
                                      </p:cBhvr>
                                      <p:to>
                                        <p:strVal val="visible"/>
                                      </p:to>
                                    </p:set>
                                    <p:anim calcmode="lin" valueType="num">
                                      <p:cBhvr>
                                        <p:cTn id="273" dur="250" fill="hold"/>
                                        <p:tgtEl>
                                          <p:spTgt spid="130"/>
                                        </p:tgtEl>
                                        <p:attrNameLst>
                                          <p:attrName>ppt_w</p:attrName>
                                        </p:attrNameLst>
                                      </p:cBhvr>
                                      <p:tavLst>
                                        <p:tav tm="0">
                                          <p:val>
                                            <p:fltVal val="0"/>
                                          </p:val>
                                        </p:tav>
                                        <p:tav tm="100000">
                                          <p:val>
                                            <p:strVal val="#ppt_w"/>
                                          </p:val>
                                        </p:tav>
                                      </p:tavLst>
                                    </p:anim>
                                    <p:anim calcmode="lin" valueType="num">
                                      <p:cBhvr>
                                        <p:cTn id="274" dur="250" fill="hold"/>
                                        <p:tgtEl>
                                          <p:spTgt spid="130"/>
                                        </p:tgtEl>
                                        <p:attrNameLst>
                                          <p:attrName>ppt_h</p:attrName>
                                        </p:attrNameLst>
                                      </p:cBhvr>
                                      <p:tavLst>
                                        <p:tav tm="0">
                                          <p:val>
                                            <p:fltVal val="0"/>
                                          </p:val>
                                        </p:tav>
                                        <p:tav tm="100000">
                                          <p:val>
                                            <p:strVal val="#ppt_h"/>
                                          </p:val>
                                        </p:tav>
                                      </p:tavLst>
                                    </p:anim>
                                    <p:animEffect transition="in" filter="fade">
                                      <p:cBhvr>
                                        <p:cTn id="275" dur="250"/>
                                        <p:tgtEl>
                                          <p:spTgt spid="130"/>
                                        </p:tgtEl>
                                      </p:cBhvr>
                                    </p:animEffect>
                                  </p:childTnLst>
                                </p:cTn>
                              </p:par>
                              <p:par>
                                <p:cTn id="276" presetID="53" presetClass="entr" presetSubtype="16" fill="hold" grpId="0" nodeType="withEffect">
                                  <p:stCondLst>
                                    <p:cond delay="9000"/>
                                  </p:stCondLst>
                                  <p:childTnLst>
                                    <p:set>
                                      <p:cBhvr>
                                        <p:cTn id="277" dur="1" fill="hold">
                                          <p:stCondLst>
                                            <p:cond delay="0"/>
                                          </p:stCondLst>
                                        </p:cTn>
                                        <p:tgtEl>
                                          <p:spTgt spid="131"/>
                                        </p:tgtEl>
                                        <p:attrNameLst>
                                          <p:attrName>style.visibility</p:attrName>
                                        </p:attrNameLst>
                                      </p:cBhvr>
                                      <p:to>
                                        <p:strVal val="visible"/>
                                      </p:to>
                                    </p:set>
                                    <p:anim calcmode="lin" valueType="num">
                                      <p:cBhvr>
                                        <p:cTn id="278" dur="250" fill="hold"/>
                                        <p:tgtEl>
                                          <p:spTgt spid="131"/>
                                        </p:tgtEl>
                                        <p:attrNameLst>
                                          <p:attrName>ppt_w</p:attrName>
                                        </p:attrNameLst>
                                      </p:cBhvr>
                                      <p:tavLst>
                                        <p:tav tm="0">
                                          <p:val>
                                            <p:fltVal val="0"/>
                                          </p:val>
                                        </p:tav>
                                        <p:tav tm="100000">
                                          <p:val>
                                            <p:strVal val="#ppt_w"/>
                                          </p:val>
                                        </p:tav>
                                      </p:tavLst>
                                    </p:anim>
                                    <p:anim calcmode="lin" valueType="num">
                                      <p:cBhvr>
                                        <p:cTn id="279" dur="250" fill="hold"/>
                                        <p:tgtEl>
                                          <p:spTgt spid="131"/>
                                        </p:tgtEl>
                                        <p:attrNameLst>
                                          <p:attrName>ppt_h</p:attrName>
                                        </p:attrNameLst>
                                      </p:cBhvr>
                                      <p:tavLst>
                                        <p:tav tm="0">
                                          <p:val>
                                            <p:fltVal val="0"/>
                                          </p:val>
                                        </p:tav>
                                        <p:tav tm="100000">
                                          <p:val>
                                            <p:strVal val="#ppt_h"/>
                                          </p:val>
                                        </p:tav>
                                      </p:tavLst>
                                    </p:anim>
                                    <p:animEffect transition="in" filter="fade">
                                      <p:cBhvr>
                                        <p:cTn id="280" dur="250"/>
                                        <p:tgtEl>
                                          <p:spTgt spid="131"/>
                                        </p:tgtEl>
                                      </p:cBhvr>
                                    </p:animEffect>
                                  </p:childTnLst>
                                </p:cTn>
                              </p:par>
                              <p:par>
                                <p:cTn id="281" presetID="53" presetClass="entr" presetSubtype="16" fill="hold" grpId="0" nodeType="withEffect">
                                  <p:stCondLst>
                                    <p:cond delay="10000"/>
                                  </p:stCondLst>
                                  <p:childTnLst>
                                    <p:set>
                                      <p:cBhvr>
                                        <p:cTn id="282" dur="1" fill="hold">
                                          <p:stCondLst>
                                            <p:cond delay="0"/>
                                          </p:stCondLst>
                                        </p:cTn>
                                        <p:tgtEl>
                                          <p:spTgt spid="132"/>
                                        </p:tgtEl>
                                        <p:attrNameLst>
                                          <p:attrName>style.visibility</p:attrName>
                                        </p:attrNameLst>
                                      </p:cBhvr>
                                      <p:to>
                                        <p:strVal val="visible"/>
                                      </p:to>
                                    </p:set>
                                    <p:anim calcmode="lin" valueType="num">
                                      <p:cBhvr>
                                        <p:cTn id="283" dur="250" fill="hold"/>
                                        <p:tgtEl>
                                          <p:spTgt spid="132"/>
                                        </p:tgtEl>
                                        <p:attrNameLst>
                                          <p:attrName>ppt_w</p:attrName>
                                        </p:attrNameLst>
                                      </p:cBhvr>
                                      <p:tavLst>
                                        <p:tav tm="0">
                                          <p:val>
                                            <p:fltVal val="0"/>
                                          </p:val>
                                        </p:tav>
                                        <p:tav tm="100000">
                                          <p:val>
                                            <p:strVal val="#ppt_w"/>
                                          </p:val>
                                        </p:tav>
                                      </p:tavLst>
                                    </p:anim>
                                    <p:anim calcmode="lin" valueType="num">
                                      <p:cBhvr>
                                        <p:cTn id="284" dur="250" fill="hold"/>
                                        <p:tgtEl>
                                          <p:spTgt spid="132"/>
                                        </p:tgtEl>
                                        <p:attrNameLst>
                                          <p:attrName>ppt_h</p:attrName>
                                        </p:attrNameLst>
                                      </p:cBhvr>
                                      <p:tavLst>
                                        <p:tav tm="0">
                                          <p:val>
                                            <p:fltVal val="0"/>
                                          </p:val>
                                        </p:tav>
                                        <p:tav tm="100000">
                                          <p:val>
                                            <p:strVal val="#ppt_h"/>
                                          </p:val>
                                        </p:tav>
                                      </p:tavLst>
                                    </p:anim>
                                    <p:animEffect transition="in" filter="fade">
                                      <p:cBhvr>
                                        <p:cTn id="285" dur="250"/>
                                        <p:tgtEl>
                                          <p:spTgt spid="132"/>
                                        </p:tgtEl>
                                      </p:cBhvr>
                                    </p:animEffect>
                                  </p:childTnLst>
                                </p:cTn>
                              </p:par>
                            </p:childTnLst>
                          </p:cTn>
                        </p:par>
                      </p:childTnLst>
                    </p:cTn>
                  </p:par>
                  <p:par>
                    <p:cTn id="286" fill="hold">
                      <p:stCondLst>
                        <p:cond delay="indefinite"/>
                      </p:stCondLst>
                      <p:childTnLst>
                        <p:par>
                          <p:cTn id="287" fill="hold">
                            <p:stCondLst>
                              <p:cond delay="0"/>
                            </p:stCondLst>
                            <p:childTnLst>
                              <p:par>
                                <p:cTn id="288" presetID="53" presetClass="exit" presetSubtype="32" fill="hold" grpId="1" nodeType="clickEffect">
                                  <p:stCondLst>
                                    <p:cond delay="0"/>
                                  </p:stCondLst>
                                  <p:childTnLst>
                                    <p:anim calcmode="lin" valueType="num">
                                      <p:cBhvr>
                                        <p:cTn id="289" dur="250"/>
                                        <p:tgtEl>
                                          <p:spTgt spid="124"/>
                                        </p:tgtEl>
                                        <p:attrNameLst>
                                          <p:attrName>ppt_w</p:attrName>
                                        </p:attrNameLst>
                                      </p:cBhvr>
                                      <p:tavLst>
                                        <p:tav tm="0">
                                          <p:val>
                                            <p:strVal val="ppt_w"/>
                                          </p:val>
                                        </p:tav>
                                        <p:tav tm="100000">
                                          <p:val>
                                            <p:fltVal val="0"/>
                                          </p:val>
                                        </p:tav>
                                      </p:tavLst>
                                    </p:anim>
                                    <p:anim calcmode="lin" valueType="num">
                                      <p:cBhvr>
                                        <p:cTn id="290" dur="250"/>
                                        <p:tgtEl>
                                          <p:spTgt spid="124"/>
                                        </p:tgtEl>
                                        <p:attrNameLst>
                                          <p:attrName>ppt_h</p:attrName>
                                        </p:attrNameLst>
                                      </p:cBhvr>
                                      <p:tavLst>
                                        <p:tav tm="0">
                                          <p:val>
                                            <p:strVal val="ppt_h"/>
                                          </p:val>
                                        </p:tav>
                                        <p:tav tm="100000">
                                          <p:val>
                                            <p:fltVal val="0"/>
                                          </p:val>
                                        </p:tav>
                                      </p:tavLst>
                                    </p:anim>
                                    <p:animEffect transition="out" filter="fade">
                                      <p:cBhvr>
                                        <p:cTn id="291" dur="250"/>
                                        <p:tgtEl>
                                          <p:spTgt spid="124"/>
                                        </p:tgtEl>
                                      </p:cBhvr>
                                    </p:animEffect>
                                    <p:set>
                                      <p:cBhvr>
                                        <p:cTn id="292" dur="1" fill="hold">
                                          <p:stCondLst>
                                            <p:cond delay="249"/>
                                          </p:stCondLst>
                                        </p:cTn>
                                        <p:tgtEl>
                                          <p:spTgt spid="124"/>
                                        </p:tgtEl>
                                        <p:attrNameLst>
                                          <p:attrName>style.visibility</p:attrName>
                                        </p:attrNameLst>
                                      </p:cBhvr>
                                      <p:to>
                                        <p:strVal val="hidden"/>
                                      </p:to>
                                    </p:set>
                                  </p:childTnLst>
                                </p:cTn>
                              </p:par>
                              <p:par>
                                <p:cTn id="293" presetID="53" presetClass="exit" presetSubtype="32" fill="hold" grpId="1" nodeType="withEffect">
                                  <p:stCondLst>
                                    <p:cond delay="0"/>
                                  </p:stCondLst>
                                  <p:childTnLst>
                                    <p:anim calcmode="lin" valueType="num">
                                      <p:cBhvr>
                                        <p:cTn id="294" dur="250"/>
                                        <p:tgtEl>
                                          <p:spTgt spid="125"/>
                                        </p:tgtEl>
                                        <p:attrNameLst>
                                          <p:attrName>ppt_w</p:attrName>
                                        </p:attrNameLst>
                                      </p:cBhvr>
                                      <p:tavLst>
                                        <p:tav tm="0">
                                          <p:val>
                                            <p:strVal val="ppt_w"/>
                                          </p:val>
                                        </p:tav>
                                        <p:tav tm="100000">
                                          <p:val>
                                            <p:fltVal val="0"/>
                                          </p:val>
                                        </p:tav>
                                      </p:tavLst>
                                    </p:anim>
                                    <p:anim calcmode="lin" valueType="num">
                                      <p:cBhvr>
                                        <p:cTn id="295" dur="250"/>
                                        <p:tgtEl>
                                          <p:spTgt spid="125"/>
                                        </p:tgtEl>
                                        <p:attrNameLst>
                                          <p:attrName>ppt_h</p:attrName>
                                        </p:attrNameLst>
                                      </p:cBhvr>
                                      <p:tavLst>
                                        <p:tav tm="0">
                                          <p:val>
                                            <p:strVal val="ppt_h"/>
                                          </p:val>
                                        </p:tav>
                                        <p:tav tm="100000">
                                          <p:val>
                                            <p:fltVal val="0"/>
                                          </p:val>
                                        </p:tav>
                                      </p:tavLst>
                                    </p:anim>
                                    <p:animEffect transition="out" filter="fade">
                                      <p:cBhvr>
                                        <p:cTn id="296" dur="250"/>
                                        <p:tgtEl>
                                          <p:spTgt spid="125"/>
                                        </p:tgtEl>
                                      </p:cBhvr>
                                    </p:animEffect>
                                    <p:set>
                                      <p:cBhvr>
                                        <p:cTn id="297" dur="1" fill="hold">
                                          <p:stCondLst>
                                            <p:cond delay="249"/>
                                          </p:stCondLst>
                                        </p:cTn>
                                        <p:tgtEl>
                                          <p:spTgt spid="125"/>
                                        </p:tgtEl>
                                        <p:attrNameLst>
                                          <p:attrName>style.visibility</p:attrName>
                                        </p:attrNameLst>
                                      </p:cBhvr>
                                      <p:to>
                                        <p:strVal val="hidden"/>
                                      </p:to>
                                    </p:set>
                                  </p:childTnLst>
                                </p:cTn>
                              </p:par>
                              <p:par>
                                <p:cTn id="298" presetID="53" presetClass="exit" presetSubtype="32" fill="hold" grpId="1" nodeType="withEffect">
                                  <p:stCondLst>
                                    <p:cond delay="0"/>
                                  </p:stCondLst>
                                  <p:childTnLst>
                                    <p:anim calcmode="lin" valueType="num">
                                      <p:cBhvr>
                                        <p:cTn id="299" dur="250"/>
                                        <p:tgtEl>
                                          <p:spTgt spid="126"/>
                                        </p:tgtEl>
                                        <p:attrNameLst>
                                          <p:attrName>ppt_w</p:attrName>
                                        </p:attrNameLst>
                                      </p:cBhvr>
                                      <p:tavLst>
                                        <p:tav tm="0">
                                          <p:val>
                                            <p:strVal val="ppt_w"/>
                                          </p:val>
                                        </p:tav>
                                        <p:tav tm="100000">
                                          <p:val>
                                            <p:fltVal val="0"/>
                                          </p:val>
                                        </p:tav>
                                      </p:tavLst>
                                    </p:anim>
                                    <p:anim calcmode="lin" valueType="num">
                                      <p:cBhvr>
                                        <p:cTn id="300" dur="250"/>
                                        <p:tgtEl>
                                          <p:spTgt spid="126"/>
                                        </p:tgtEl>
                                        <p:attrNameLst>
                                          <p:attrName>ppt_h</p:attrName>
                                        </p:attrNameLst>
                                      </p:cBhvr>
                                      <p:tavLst>
                                        <p:tav tm="0">
                                          <p:val>
                                            <p:strVal val="ppt_h"/>
                                          </p:val>
                                        </p:tav>
                                        <p:tav tm="100000">
                                          <p:val>
                                            <p:fltVal val="0"/>
                                          </p:val>
                                        </p:tav>
                                      </p:tavLst>
                                    </p:anim>
                                    <p:animEffect transition="out" filter="fade">
                                      <p:cBhvr>
                                        <p:cTn id="301" dur="250"/>
                                        <p:tgtEl>
                                          <p:spTgt spid="126"/>
                                        </p:tgtEl>
                                      </p:cBhvr>
                                    </p:animEffect>
                                    <p:set>
                                      <p:cBhvr>
                                        <p:cTn id="302" dur="1" fill="hold">
                                          <p:stCondLst>
                                            <p:cond delay="249"/>
                                          </p:stCondLst>
                                        </p:cTn>
                                        <p:tgtEl>
                                          <p:spTgt spid="126"/>
                                        </p:tgtEl>
                                        <p:attrNameLst>
                                          <p:attrName>style.visibility</p:attrName>
                                        </p:attrNameLst>
                                      </p:cBhvr>
                                      <p:to>
                                        <p:strVal val="hidden"/>
                                      </p:to>
                                    </p:set>
                                  </p:childTnLst>
                                </p:cTn>
                              </p:par>
                              <p:par>
                                <p:cTn id="303" presetID="53" presetClass="exit" presetSubtype="32" fill="hold" grpId="1" nodeType="withEffect">
                                  <p:stCondLst>
                                    <p:cond delay="0"/>
                                  </p:stCondLst>
                                  <p:childTnLst>
                                    <p:anim calcmode="lin" valueType="num">
                                      <p:cBhvr>
                                        <p:cTn id="304" dur="250"/>
                                        <p:tgtEl>
                                          <p:spTgt spid="127"/>
                                        </p:tgtEl>
                                        <p:attrNameLst>
                                          <p:attrName>ppt_w</p:attrName>
                                        </p:attrNameLst>
                                      </p:cBhvr>
                                      <p:tavLst>
                                        <p:tav tm="0">
                                          <p:val>
                                            <p:strVal val="ppt_w"/>
                                          </p:val>
                                        </p:tav>
                                        <p:tav tm="100000">
                                          <p:val>
                                            <p:fltVal val="0"/>
                                          </p:val>
                                        </p:tav>
                                      </p:tavLst>
                                    </p:anim>
                                    <p:anim calcmode="lin" valueType="num">
                                      <p:cBhvr>
                                        <p:cTn id="305" dur="250"/>
                                        <p:tgtEl>
                                          <p:spTgt spid="127"/>
                                        </p:tgtEl>
                                        <p:attrNameLst>
                                          <p:attrName>ppt_h</p:attrName>
                                        </p:attrNameLst>
                                      </p:cBhvr>
                                      <p:tavLst>
                                        <p:tav tm="0">
                                          <p:val>
                                            <p:strVal val="ppt_h"/>
                                          </p:val>
                                        </p:tav>
                                        <p:tav tm="100000">
                                          <p:val>
                                            <p:fltVal val="0"/>
                                          </p:val>
                                        </p:tav>
                                      </p:tavLst>
                                    </p:anim>
                                    <p:animEffect transition="out" filter="fade">
                                      <p:cBhvr>
                                        <p:cTn id="306" dur="250"/>
                                        <p:tgtEl>
                                          <p:spTgt spid="127"/>
                                        </p:tgtEl>
                                      </p:cBhvr>
                                    </p:animEffect>
                                    <p:set>
                                      <p:cBhvr>
                                        <p:cTn id="307" dur="1" fill="hold">
                                          <p:stCondLst>
                                            <p:cond delay="249"/>
                                          </p:stCondLst>
                                        </p:cTn>
                                        <p:tgtEl>
                                          <p:spTgt spid="127"/>
                                        </p:tgtEl>
                                        <p:attrNameLst>
                                          <p:attrName>style.visibility</p:attrName>
                                        </p:attrNameLst>
                                      </p:cBhvr>
                                      <p:to>
                                        <p:strVal val="hidden"/>
                                      </p:to>
                                    </p:set>
                                  </p:childTnLst>
                                </p:cTn>
                              </p:par>
                              <p:par>
                                <p:cTn id="308" presetID="53" presetClass="exit" presetSubtype="32" fill="hold" grpId="1" nodeType="withEffect">
                                  <p:stCondLst>
                                    <p:cond delay="0"/>
                                  </p:stCondLst>
                                  <p:childTnLst>
                                    <p:anim calcmode="lin" valueType="num">
                                      <p:cBhvr>
                                        <p:cTn id="309" dur="250"/>
                                        <p:tgtEl>
                                          <p:spTgt spid="128"/>
                                        </p:tgtEl>
                                        <p:attrNameLst>
                                          <p:attrName>ppt_w</p:attrName>
                                        </p:attrNameLst>
                                      </p:cBhvr>
                                      <p:tavLst>
                                        <p:tav tm="0">
                                          <p:val>
                                            <p:strVal val="ppt_w"/>
                                          </p:val>
                                        </p:tav>
                                        <p:tav tm="100000">
                                          <p:val>
                                            <p:fltVal val="0"/>
                                          </p:val>
                                        </p:tav>
                                      </p:tavLst>
                                    </p:anim>
                                    <p:anim calcmode="lin" valueType="num">
                                      <p:cBhvr>
                                        <p:cTn id="310" dur="250"/>
                                        <p:tgtEl>
                                          <p:spTgt spid="128"/>
                                        </p:tgtEl>
                                        <p:attrNameLst>
                                          <p:attrName>ppt_h</p:attrName>
                                        </p:attrNameLst>
                                      </p:cBhvr>
                                      <p:tavLst>
                                        <p:tav tm="0">
                                          <p:val>
                                            <p:strVal val="ppt_h"/>
                                          </p:val>
                                        </p:tav>
                                        <p:tav tm="100000">
                                          <p:val>
                                            <p:fltVal val="0"/>
                                          </p:val>
                                        </p:tav>
                                      </p:tavLst>
                                    </p:anim>
                                    <p:animEffect transition="out" filter="fade">
                                      <p:cBhvr>
                                        <p:cTn id="311" dur="250"/>
                                        <p:tgtEl>
                                          <p:spTgt spid="128"/>
                                        </p:tgtEl>
                                      </p:cBhvr>
                                    </p:animEffect>
                                    <p:set>
                                      <p:cBhvr>
                                        <p:cTn id="312" dur="1" fill="hold">
                                          <p:stCondLst>
                                            <p:cond delay="249"/>
                                          </p:stCondLst>
                                        </p:cTn>
                                        <p:tgtEl>
                                          <p:spTgt spid="128"/>
                                        </p:tgtEl>
                                        <p:attrNameLst>
                                          <p:attrName>style.visibility</p:attrName>
                                        </p:attrNameLst>
                                      </p:cBhvr>
                                      <p:to>
                                        <p:strVal val="hidden"/>
                                      </p:to>
                                    </p:set>
                                  </p:childTnLst>
                                </p:cTn>
                              </p:par>
                              <p:par>
                                <p:cTn id="313" presetID="53" presetClass="exit" presetSubtype="32" fill="hold" grpId="1" nodeType="withEffect">
                                  <p:stCondLst>
                                    <p:cond delay="0"/>
                                  </p:stCondLst>
                                  <p:childTnLst>
                                    <p:anim calcmode="lin" valueType="num">
                                      <p:cBhvr>
                                        <p:cTn id="314" dur="250"/>
                                        <p:tgtEl>
                                          <p:spTgt spid="129"/>
                                        </p:tgtEl>
                                        <p:attrNameLst>
                                          <p:attrName>ppt_w</p:attrName>
                                        </p:attrNameLst>
                                      </p:cBhvr>
                                      <p:tavLst>
                                        <p:tav tm="0">
                                          <p:val>
                                            <p:strVal val="ppt_w"/>
                                          </p:val>
                                        </p:tav>
                                        <p:tav tm="100000">
                                          <p:val>
                                            <p:fltVal val="0"/>
                                          </p:val>
                                        </p:tav>
                                      </p:tavLst>
                                    </p:anim>
                                    <p:anim calcmode="lin" valueType="num">
                                      <p:cBhvr>
                                        <p:cTn id="315" dur="250"/>
                                        <p:tgtEl>
                                          <p:spTgt spid="129"/>
                                        </p:tgtEl>
                                        <p:attrNameLst>
                                          <p:attrName>ppt_h</p:attrName>
                                        </p:attrNameLst>
                                      </p:cBhvr>
                                      <p:tavLst>
                                        <p:tav tm="0">
                                          <p:val>
                                            <p:strVal val="ppt_h"/>
                                          </p:val>
                                        </p:tav>
                                        <p:tav tm="100000">
                                          <p:val>
                                            <p:fltVal val="0"/>
                                          </p:val>
                                        </p:tav>
                                      </p:tavLst>
                                    </p:anim>
                                    <p:animEffect transition="out" filter="fade">
                                      <p:cBhvr>
                                        <p:cTn id="316" dur="250"/>
                                        <p:tgtEl>
                                          <p:spTgt spid="129"/>
                                        </p:tgtEl>
                                      </p:cBhvr>
                                    </p:animEffect>
                                    <p:set>
                                      <p:cBhvr>
                                        <p:cTn id="317" dur="1" fill="hold">
                                          <p:stCondLst>
                                            <p:cond delay="249"/>
                                          </p:stCondLst>
                                        </p:cTn>
                                        <p:tgtEl>
                                          <p:spTgt spid="129"/>
                                        </p:tgtEl>
                                        <p:attrNameLst>
                                          <p:attrName>style.visibility</p:attrName>
                                        </p:attrNameLst>
                                      </p:cBhvr>
                                      <p:to>
                                        <p:strVal val="hidden"/>
                                      </p:to>
                                    </p:set>
                                  </p:childTnLst>
                                </p:cTn>
                              </p:par>
                              <p:par>
                                <p:cTn id="318" presetID="53" presetClass="exit" presetSubtype="32" fill="hold" grpId="1" nodeType="withEffect">
                                  <p:stCondLst>
                                    <p:cond delay="0"/>
                                  </p:stCondLst>
                                  <p:childTnLst>
                                    <p:anim calcmode="lin" valueType="num">
                                      <p:cBhvr>
                                        <p:cTn id="319" dur="250"/>
                                        <p:tgtEl>
                                          <p:spTgt spid="133"/>
                                        </p:tgtEl>
                                        <p:attrNameLst>
                                          <p:attrName>ppt_w</p:attrName>
                                        </p:attrNameLst>
                                      </p:cBhvr>
                                      <p:tavLst>
                                        <p:tav tm="0">
                                          <p:val>
                                            <p:strVal val="ppt_w"/>
                                          </p:val>
                                        </p:tav>
                                        <p:tav tm="100000">
                                          <p:val>
                                            <p:fltVal val="0"/>
                                          </p:val>
                                        </p:tav>
                                      </p:tavLst>
                                    </p:anim>
                                    <p:anim calcmode="lin" valueType="num">
                                      <p:cBhvr>
                                        <p:cTn id="320" dur="250"/>
                                        <p:tgtEl>
                                          <p:spTgt spid="133"/>
                                        </p:tgtEl>
                                        <p:attrNameLst>
                                          <p:attrName>ppt_h</p:attrName>
                                        </p:attrNameLst>
                                      </p:cBhvr>
                                      <p:tavLst>
                                        <p:tav tm="0">
                                          <p:val>
                                            <p:strVal val="ppt_h"/>
                                          </p:val>
                                        </p:tav>
                                        <p:tav tm="100000">
                                          <p:val>
                                            <p:fltVal val="0"/>
                                          </p:val>
                                        </p:tav>
                                      </p:tavLst>
                                    </p:anim>
                                    <p:animEffect transition="out" filter="fade">
                                      <p:cBhvr>
                                        <p:cTn id="321" dur="250"/>
                                        <p:tgtEl>
                                          <p:spTgt spid="133"/>
                                        </p:tgtEl>
                                      </p:cBhvr>
                                    </p:animEffect>
                                    <p:set>
                                      <p:cBhvr>
                                        <p:cTn id="322" dur="1" fill="hold">
                                          <p:stCondLst>
                                            <p:cond delay="249"/>
                                          </p:stCondLst>
                                        </p:cTn>
                                        <p:tgtEl>
                                          <p:spTgt spid="133"/>
                                        </p:tgtEl>
                                        <p:attrNameLst>
                                          <p:attrName>style.visibility</p:attrName>
                                        </p:attrNameLst>
                                      </p:cBhvr>
                                      <p:to>
                                        <p:strVal val="hidden"/>
                                      </p:to>
                                    </p:set>
                                  </p:childTnLst>
                                </p:cTn>
                              </p:par>
                              <p:par>
                                <p:cTn id="323" presetID="53" presetClass="exit" presetSubtype="32" fill="hold" grpId="1" nodeType="withEffect">
                                  <p:stCondLst>
                                    <p:cond delay="0"/>
                                  </p:stCondLst>
                                  <p:childTnLst>
                                    <p:anim calcmode="lin" valueType="num">
                                      <p:cBhvr>
                                        <p:cTn id="324" dur="250"/>
                                        <p:tgtEl>
                                          <p:spTgt spid="134"/>
                                        </p:tgtEl>
                                        <p:attrNameLst>
                                          <p:attrName>ppt_w</p:attrName>
                                        </p:attrNameLst>
                                      </p:cBhvr>
                                      <p:tavLst>
                                        <p:tav tm="0">
                                          <p:val>
                                            <p:strVal val="ppt_w"/>
                                          </p:val>
                                        </p:tav>
                                        <p:tav tm="100000">
                                          <p:val>
                                            <p:fltVal val="0"/>
                                          </p:val>
                                        </p:tav>
                                      </p:tavLst>
                                    </p:anim>
                                    <p:anim calcmode="lin" valueType="num">
                                      <p:cBhvr>
                                        <p:cTn id="325" dur="250"/>
                                        <p:tgtEl>
                                          <p:spTgt spid="134"/>
                                        </p:tgtEl>
                                        <p:attrNameLst>
                                          <p:attrName>ppt_h</p:attrName>
                                        </p:attrNameLst>
                                      </p:cBhvr>
                                      <p:tavLst>
                                        <p:tav tm="0">
                                          <p:val>
                                            <p:strVal val="ppt_h"/>
                                          </p:val>
                                        </p:tav>
                                        <p:tav tm="100000">
                                          <p:val>
                                            <p:fltVal val="0"/>
                                          </p:val>
                                        </p:tav>
                                      </p:tavLst>
                                    </p:anim>
                                    <p:animEffect transition="out" filter="fade">
                                      <p:cBhvr>
                                        <p:cTn id="326" dur="250"/>
                                        <p:tgtEl>
                                          <p:spTgt spid="134"/>
                                        </p:tgtEl>
                                      </p:cBhvr>
                                    </p:animEffect>
                                    <p:set>
                                      <p:cBhvr>
                                        <p:cTn id="327" dur="1" fill="hold">
                                          <p:stCondLst>
                                            <p:cond delay="249"/>
                                          </p:stCondLst>
                                        </p:cTn>
                                        <p:tgtEl>
                                          <p:spTgt spid="134"/>
                                        </p:tgtEl>
                                        <p:attrNameLst>
                                          <p:attrName>style.visibility</p:attrName>
                                        </p:attrNameLst>
                                      </p:cBhvr>
                                      <p:to>
                                        <p:strVal val="hidden"/>
                                      </p:to>
                                    </p:set>
                                  </p:childTnLst>
                                </p:cTn>
                              </p:par>
                              <p:par>
                                <p:cTn id="328" presetID="53" presetClass="exit" presetSubtype="32" fill="hold" grpId="1" nodeType="withEffect">
                                  <p:stCondLst>
                                    <p:cond delay="500"/>
                                  </p:stCondLst>
                                  <p:childTnLst>
                                    <p:anim calcmode="lin" valueType="num">
                                      <p:cBhvr>
                                        <p:cTn id="329" dur="250"/>
                                        <p:tgtEl>
                                          <p:spTgt spid="130"/>
                                        </p:tgtEl>
                                        <p:attrNameLst>
                                          <p:attrName>ppt_w</p:attrName>
                                        </p:attrNameLst>
                                      </p:cBhvr>
                                      <p:tavLst>
                                        <p:tav tm="0">
                                          <p:val>
                                            <p:strVal val="ppt_w"/>
                                          </p:val>
                                        </p:tav>
                                        <p:tav tm="100000">
                                          <p:val>
                                            <p:fltVal val="0"/>
                                          </p:val>
                                        </p:tav>
                                      </p:tavLst>
                                    </p:anim>
                                    <p:anim calcmode="lin" valueType="num">
                                      <p:cBhvr>
                                        <p:cTn id="330" dur="250"/>
                                        <p:tgtEl>
                                          <p:spTgt spid="130"/>
                                        </p:tgtEl>
                                        <p:attrNameLst>
                                          <p:attrName>ppt_h</p:attrName>
                                        </p:attrNameLst>
                                      </p:cBhvr>
                                      <p:tavLst>
                                        <p:tav tm="0">
                                          <p:val>
                                            <p:strVal val="ppt_h"/>
                                          </p:val>
                                        </p:tav>
                                        <p:tav tm="100000">
                                          <p:val>
                                            <p:fltVal val="0"/>
                                          </p:val>
                                        </p:tav>
                                      </p:tavLst>
                                    </p:anim>
                                    <p:animEffect transition="out" filter="fade">
                                      <p:cBhvr>
                                        <p:cTn id="331" dur="250"/>
                                        <p:tgtEl>
                                          <p:spTgt spid="130"/>
                                        </p:tgtEl>
                                      </p:cBhvr>
                                    </p:animEffect>
                                    <p:set>
                                      <p:cBhvr>
                                        <p:cTn id="332" dur="1" fill="hold">
                                          <p:stCondLst>
                                            <p:cond delay="249"/>
                                          </p:stCondLst>
                                        </p:cTn>
                                        <p:tgtEl>
                                          <p:spTgt spid="130"/>
                                        </p:tgtEl>
                                        <p:attrNameLst>
                                          <p:attrName>style.visibility</p:attrName>
                                        </p:attrNameLst>
                                      </p:cBhvr>
                                      <p:to>
                                        <p:strVal val="hidden"/>
                                      </p:to>
                                    </p:set>
                                  </p:childTnLst>
                                </p:cTn>
                              </p:par>
                              <p:par>
                                <p:cTn id="333" presetID="53" presetClass="exit" presetSubtype="32" fill="hold" grpId="1" nodeType="withEffect">
                                  <p:stCondLst>
                                    <p:cond delay="500"/>
                                  </p:stCondLst>
                                  <p:childTnLst>
                                    <p:anim calcmode="lin" valueType="num">
                                      <p:cBhvr>
                                        <p:cTn id="334" dur="250"/>
                                        <p:tgtEl>
                                          <p:spTgt spid="131"/>
                                        </p:tgtEl>
                                        <p:attrNameLst>
                                          <p:attrName>ppt_w</p:attrName>
                                        </p:attrNameLst>
                                      </p:cBhvr>
                                      <p:tavLst>
                                        <p:tav tm="0">
                                          <p:val>
                                            <p:strVal val="ppt_w"/>
                                          </p:val>
                                        </p:tav>
                                        <p:tav tm="100000">
                                          <p:val>
                                            <p:fltVal val="0"/>
                                          </p:val>
                                        </p:tav>
                                      </p:tavLst>
                                    </p:anim>
                                    <p:anim calcmode="lin" valueType="num">
                                      <p:cBhvr>
                                        <p:cTn id="335" dur="250"/>
                                        <p:tgtEl>
                                          <p:spTgt spid="131"/>
                                        </p:tgtEl>
                                        <p:attrNameLst>
                                          <p:attrName>ppt_h</p:attrName>
                                        </p:attrNameLst>
                                      </p:cBhvr>
                                      <p:tavLst>
                                        <p:tav tm="0">
                                          <p:val>
                                            <p:strVal val="ppt_h"/>
                                          </p:val>
                                        </p:tav>
                                        <p:tav tm="100000">
                                          <p:val>
                                            <p:fltVal val="0"/>
                                          </p:val>
                                        </p:tav>
                                      </p:tavLst>
                                    </p:anim>
                                    <p:animEffect transition="out" filter="fade">
                                      <p:cBhvr>
                                        <p:cTn id="336" dur="250"/>
                                        <p:tgtEl>
                                          <p:spTgt spid="131"/>
                                        </p:tgtEl>
                                      </p:cBhvr>
                                    </p:animEffect>
                                    <p:set>
                                      <p:cBhvr>
                                        <p:cTn id="337" dur="1" fill="hold">
                                          <p:stCondLst>
                                            <p:cond delay="249"/>
                                          </p:stCondLst>
                                        </p:cTn>
                                        <p:tgtEl>
                                          <p:spTgt spid="131"/>
                                        </p:tgtEl>
                                        <p:attrNameLst>
                                          <p:attrName>style.visibility</p:attrName>
                                        </p:attrNameLst>
                                      </p:cBhvr>
                                      <p:to>
                                        <p:strVal val="hidden"/>
                                      </p:to>
                                    </p:set>
                                  </p:childTnLst>
                                </p:cTn>
                              </p:par>
                              <p:par>
                                <p:cTn id="338" presetID="53" presetClass="exit" presetSubtype="32" fill="hold" grpId="1" nodeType="withEffect">
                                  <p:stCondLst>
                                    <p:cond delay="500"/>
                                  </p:stCondLst>
                                  <p:childTnLst>
                                    <p:anim calcmode="lin" valueType="num">
                                      <p:cBhvr>
                                        <p:cTn id="339" dur="250"/>
                                        <p:tgtEl>
                                          <p:spTgt spid="132"/>
                                        </p:tgtEl>
                                        <p:attrNameLst>
                                          <p:attrName>ppt_w</p:attrName>
                                        </p:attrNameLst>
                                      </p:cBhvr>
                                      <p:tavLst>
                                        <p:tav tm="0">
                                          <p:val>
                                            <p:strVal val="ppt_w"/>
                                          </p:val>
                                        </p:tav>
                                        <p:tav tm="100000">
                                          <p:val>
                                            <p:fltVal val="0"/>
                                          </p:val>
                                        </p:tav>
                                      </p:tavLst>
                                    </p:anim>
                                    <p:anim calcmode="lin" valueType="num">
                                      <p:cBhvr>
                                        <p:cTn id="340" dur="250"/>
                                        <p:tgtEl>
                                          <p:spTgt spid="132"/>
                                        </p:tgtEl>
                                        <p:attrNameLst>
                                          <p:attrName>ppt_h</p:attrName>
                                        </p:attrNameLst>
                                      </p:cBhvr>
                                      <p:tavLst>
                                        <p:tav tm="0">
                                          <p:val>
                                            <p:strVal val="ppt_h"/>
                                          </p:val>
                                        </p:tav>
                                        <p:tav tm="100000">
                                          <p:val>
                                            <p:fltVal val="0"/>
                                          </p:val>
                                        </p:tav>
                                      </p:tavLst>
                                    </p:anim>
                                    <p:animEffect transition="out" filter="fade">
                                      <p:cBhvr>
                                        <p:cTn id="341" dur="250"/>
                                        <p:tgtEl>
                                          <p:spTgt spid="132"/>
                                        </p:tgtEl>
                                      </p:cBhvr>
                                    </p:animEffect>
                                    <p:set>
                                      <p:cBhvr>
                                        <p:cTn id="342" dur="1" fill="hold">
                                          <p:stCondLst>
                                            <p:cond delay="249"/>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23" grpId="0" animBg="1"/>
      <p:bldP spid="24" grpId="0" animBg="1"/>
      <p:bldP spid="25" grpId="0" animBg="1"/>
      <p:bldP spid="26" grpId="0" animBg="1"/>
      <p:bldP spid="27" grpId="0" animBg="1"/>
      <p:bldP spid="28" grpId="0" animBg="1"/>
      <p:bldP spid="34" grpId="0" animBg="1"/>
      <p:bldP spid="35" grpId="0" animBg="1"/>
      <p:bldP spid="36" grpId="0"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83CB4456-ADBA-234A-0861-C9F77688D95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84CF5A63-7AEF-6719-0753-F66531425BA4}"/>
              </a:ext>
            </a:extLst>
          </p:cNvPr>
          <p:cNvSpPr>
            <a:spLocks noGrp="1"/>
          </p:cNvSpPr>
          <p:nvPr>
            <p:ph type="sldNum" sz="quarter" idx="12"/>
          </p:nvPr>
        </p:nvSpPr>
        <p:spPr/>
        <p:txBody>
          <a:bodyPr/>
          <a:lstStyle/>
          <a:p>
            <a:fld id="{80FDC315-9B6A-4C4A-96B7-6C71D1DB20DB}" type="slidenum">
              <a:rPr lang="en-US" smtClean="0"/>
              <a:t>27</a:t>
            </a:fld>
            <a:endParaRPr lang="en-US"/>
          </a:p>
        </p:txBody>
      </p:sp>
      <p:grpSp>
        <p:nvGrpSpPr>
          <p:cNvPr id="50" name="Group 49">
            <a:extLst>
              <a:ext uri="{FF2B5EF4-FFF2-40B4-BE49-F238E27FC236}">
                <a16:creationId xmlns:a16="http://schemas.microsoft.com/office/drawing/2014/main" id="{D166C578-DFA6-D4DB-46B7-58D0F8728082}"/>
              </a:ext>
            </a:extLst>
          </p:cNvPr>
          <p:cNvGrpSpPr/>
          <p:nvPr/>
        </p:nvGrpSpPr>
        <p:grpSpPr>
          <a:xfrm>
            <a:off x="3214717" y="132733"/>
            <a:ext cx="5470313" cy="261177"/>
            <a:chOff x="3140287" y="132733"/>
            <a:chExt cx="5470313" cy="261177"/>
          </a:xfrm>
        </p:grpSpPr>
        <p:grpSp>
          <p:nvGrpSpPr>
            <p:cNvPr id="10" name="Group 9">
              <a:extLst>
                <a:ext uri="{FF2B5EF4-FFF2-40B4-BE49-F238E27FC236}">
                  <a16:creationId xmlns:a16="http://schemas.microsoft.com/office/drawing/2014/main" id="{4A1B2F05-7ADA-459D-53DD-F7139A5A0ABC}"/>
                </a:ext>
              </a:extLst>
            </p:cNvPr>
            <p:cNvGrpSpPr/>
            <p:nvPr/>
          </p:nvGrpSpPr>
          <p:grpSpPr>
            <a:xfrm>
              <a:off x="3140287" y="132733"/>
              <a:ext cx="2980963" cy="261177"/>
              <a:chOff x="3140287" y="1135625"/>
              <a:chExt cx="2980963" cy="261177"/>
            </a:xfrm>
          </p:grpSpPr>
          <p:sp>
            <p:nvSpPr>
              <p:cNvPr id="69" name="Rectangle 68">
                <a:extLst>
                  <a:ext uri="{FF2B5EF4-FFF2-40B4-BE49-F238E27FC236}">
                    <a16:creationId xmlns:a16="http://schemas.microsoft.com/office/drawing/2014/main" id="{CA025754-E853-9C71-2FE7-CE46B452CA43}"/>
                  </a:ext>
                </a:extLst>
              </p:cNvPr>
              <p:cNvSpPr/>
              <p:nvPr/>
            </p:nvSpPr>
            <p:spPr>
              <a:xfrm>
                <a:off x="314028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70" name="Rectangle 69">
                <a:extLst>
                  <a:ext uri="{FF2B5EF4-FFF2-40B4-BE49-F238E27FC236}">
                    <a16:creationId xmlns:a16="http://schemas.microsoft.com/office/drawing/2014/main" id="{975F2DB8-D0F9-4016-613B-BAAFFAEAA371}"/>
                  </a:ext>
                </a:extLst>
              </p:cNvPr>
              <p:cNvSpPr/>
              <p:nvPr/>
            </p:nvSpPr>
            <p:spPr>
              <a:xfrm>
                <a:off x="363815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71" name="Rectangle 70">
                <a:extLst>
                  <a:ext uri="{FF2B5EF4-FFF2-40B4-BE49-F238E27FC236}">
                    <a16:creationId xmlns:a16="http://schemas.microsoft.com/office/drawing/2014/main" id="{78F24C9C-33AB-EDD5-5416-DA561E175C86}"/>
                  </a:ext>
                </a:extLst>
              </p:cNvPr>
              <p:cNvSpPr/>
              <p:nvPr/>
            </p:nvSpPr>
            <p:spPr>
              <a:xfrm>
                <a:off x="413602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72" name="Rectangle 71">
                <a:extLst>
                  <a:ext uri="{FF2B5EF4-FFF2-40B4-BE49-F238E27FC236}">
                    <a16:creationId xmlns:a16="http://schemas.microsoft.com/office/drawing/2014/main" id="{5F5C37DB-B6DD-BF95-3F6A-845B07D49625}"/>
                  </a:ext>
                </a:extLst>
              </p:cNvPr>
              <p:cNvSpPr/>
              <p:nvPr/>
            </p:nvSpPr>
            <p:spPr>
              <a:xfrm>
                <a:off x="463389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73" name="Rectangle 72">
                <a:extLst>
                  <a:ext uri="{FF2B5EF4-FFF2-40B4-BE49-F238E27FC236}">
                    <a16:creationId xmlns:a16="http://schemas.microsoft.com/office/drawing/2014/main" id="{D3A4F0C3-A687-9B16-EEB2-8360F2C87057}"/>
                  </a:ext>
                </a:extLst>
              </p:cNvPr>
              <p:cNvSpPr/>
              <p:nvPr/>
            </p:nvSpPr>
            <p:spPr>
              <a:xfrm>
                <a:off x="513176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74" name="Rectangle 73">
                <a:extLst>
                  <a:ext uri="{FF2B5EF4-FFF2-40B4-BE49-F238E27FC236}">
                    <a16:creationId xmlns:a16="http://schemas.microsoft.com/office/drawing/2014/main" id="{F0913130-1AEF-437E-6D28-223E8D4E3ABB}"/>
                  </a:ext>
                </a:extLst>
              </p:cNvPr>
              <p:cNvSpPr/>
              <p:nvPr/>
            </p:nvSpPr>
            <p:spPr>
              <a:xfrm>
                <a:off x="562963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grpSp>
          <p:nvGrpSpPr>
            <p:cNvPr id="12" name="Group 11">
              <a:extLst>
                <a:ext uri="{FF2B5EF4-FFF2-40B4-BE49-F238E27FC236}">
                  <a16:creationId xmlns:a16="http://schemas.microsoft.com/office/drawing/2014/main" id="{AD295985-8067-48E4-9139-8CAC40DF4672}"/>
                </a:ext>
              </a:extLst>
            </p:cNvPr>
            <p:cNvGrpSpPr/>
            <p:nvPr/>
          </p:nvGrpSpPr>
          <p:grpSpPr>
            <a:xfrm>
              <a:off x="6127507" y="132733"/>
              <a:ext cx="2483093" cy="261177"/>
              <a:chOff x="6127507" y="1135625"/>
              <a:chExt cx="2483093" cy="261177"/>
            </a:xfrm>
          </p:grpSpPr>
          <p:sp>
            <p:nvSpPr>
              <p:cNvPr id="75" name="Rectangle 74">
                <a:extLst>
                  <a:ext uri="{FF2B5EF4-FFF2-40B4-BE49-F238E27FC236}">
                    <a16:creationId xmlns:a16="http://schemas.microsoft.com/office/drawing/2014/main" id="{27BF2D28-9EFE-E32F-8743-0C624304DD77}"/>
                  </a:ext>
                </a:extLst>
              </p:cNvPr>
              <p:cNvSpPr/>
              <p:nvPr/>
            </p:nvSpPr>
            <p:spPr>
              <a:xfrm>
                <a:off x="612750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76" name="Rectangle 75">
                <a:extLst>
                  <a:ext uri="{FF2B5EF4-FFF2-40B4-BE49-F238E27FC236}">
                    <a16:creationId xmlns:a16="http://schemas.microsoft.com/office/drawing/2014/main" id="{205CF6A9-6095-B4D3-B602-33ED16C35F2A}"/>
                  </a:ext>
                </a:extLst>
              </p:cNvPr>
              <p:cNvSpPr/>
              <p:nvPr/>
            </p:nvSpPr>
            <p:spPr>
              <a:xfrm>
                <a:off x="662537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77" name="Rectangle 76">
                <a:extLst>
                  <a:ext uri="{FF2B5EF4-FFF2-40B4-BE49-F238E27FC236}">
                    <a16:creationId xmlns:a16="http://schemas.microsoft.com/office/drawing/2014/main" id="{50FD84C4-0569-363B-EB05-704283153458}"/>
                  </a:ext>
                </a:extLst>
              </p:cNvPr>
              <p:cNvSpPr/>
              <p:nvPr/>
            </p:nvSpPr>
            <p:spPr>
              <a:xfrm>
                <a:off x="712324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78" name="Rectangle 77">
                <a:extLst>
                  <a:ext uri="{FF2B5EF4-FFF2-40B4-BE49-F238E27FC236}">
                    <a16:creationId xmlns:a16="http://schemas.microsoft.com/office/drawing/2014/main" id="{4191DD45-B123-2BAA-8D54-7BBDB3641124}"/>
                  </a:ext>
                </a:extLst>
              </p:cNvPr>
              <p:cNvSpPr/>
              <p:nvPr/>
            </p:nvSpPr>
            <p:spPr>
              <a:xfrm>
                <a:off x="762111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79" name="Rectangle 78">
                <a:extLst>
                  <a:ext uri="{FF2B5EF4-FFF2-40B4-BE49-F238E27FC236}">
                    <a16:creationId xmlns:a16="http://schemas.microsoft.com/office/drawing/2014/main" id="{A7E2C1D4-95B1-3401-D00E-82F310931657}"/>
                  </a:ext>
                </a:extLst>
              </p:cNvPr>
              <p:cNvSpPr/>
              <p:nvPr/>
            </p:nvSpPr>
            <p:spPr>
              <a:xfrm>
                <a:off x="811898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grpSp>
        <p:nvGrpSpPr>
          <p:cNvPr id="47" name="Group 46">
            <a:extLst>
              <a:ext uri="{FF2B5EF4-FFF2-40B4-BE49-F238E27FC236}">
                <a16:creationId xmlns:a16="http://schemas.microsoft.com/office/drawing/2014/main" id="{A276D564-169B-5B3C-9676-476B50D066A8}"/>
              </a:ext>
            </a:extLst>
          </p:cNvPr>
          <p:cNvGrpSpPr/>
          <p:nvPr/>
        </p:nvGrpSpPr>
        <p:grpSpPr>
          <a:xfrm>
            <a:off x="1726219" y="881154"/>
            <a:ext cx="2980963" cy="261177"/>
            <a:chOff x="1960640" y="953727"/>
            <a:chExt cx="2980963" cy="261177"/>
          </a:xfrm>
        </p:grpSpPr>
        <p:grpSp>
          <p:nvGrpSpPr>
            <p:cNvPr id="22" name="Group 21">
              <a:extLst>
                <a:ext uri="{FF2B5EF4-FFF2-40B4-BE49-F238E27FC236}">
                  <a16:creationId xmlns:a16="http://schemas.microsoft.com/office/drawing/2014/main" id="{FCA07DA5-CEF2-94DC-32FD-7FEEBFCF113A}"/>
                </a:ext>
              </a:extLst>
            </p:cNvPr>
            <p:cNvGrpSpPr/>
            <p:nvPr/>
          </p:nvGrpSpPr>
          <p:grpSpPr>
            <a:xfrm>
              <a:off x="1960640" y="953727"/>
              <a:ext cx="1487353" cy="261177"/>
              <a:chOff x="1960640" y="1956619"/>
              <a:chExt cx="1487353" cy="261177"/>
            </a:xfrm>
          </p:grpSpPr>
          <p:sp>
            <p:nvSpPr>
              <p:cNvPr id="81" name="Rectangle 80">
                <a:extLst>
                  <a:ext uri="{FF2B5EF4-FFF2-40B4-BE49-F238E27FC236}">
                    <a16:creationId xmlns:a16="http://schemas.microsoft.com/office/drawing/2014/main" id="{3F0A1EC1-122D-4E08-5A29-132FD292594D}"/>
                  </a:ext>
                </a:extLst>
              </p:cNvPr>
              <p:cNvSpPr/>
              <p:nvPr/>
            </p:nvSpPr>
            <p:spPr>
              <a:xfrm>
                <a:off x="196064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82" name="Rectangle 81">
                <a:extLst>
                  <a:ext uri="{FF2B5EF4-FFF2-40B4-BE49-F238E27FC236}">
                    <a16:creationId xmlns:a16="http://schemas.microsoft.com/office/drawing/2014/main" id="{2B11D295-8BEA-C1DE-CE6C-D470709C77CA}"/>
                  </a:ext>
                </a:extLst>
              </p:cNvPr>
              <p:cNvSpPr/>
              <p:nvPr/>
            </p:nvSpPr>
            <p:spPr>
              <a:xfrm>
                <a:off x="245851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83" name="Rectangle 82">
                <a:extLst>
                  <a:ext uri="{FF2B5EF4-FFF2-40B4-BE49-F238E27FC236}">
                    <a16:creationId xmlns:a16="http://schemas.microsoft.com/office/drawing/2014/main" id="{54B906D4-C21E-D830-8B6F-1C49806314CF}"/>
                  </a:ext>
                </a:extLst>
              </p:cNvPr>
              <p:cNvSpPr/>
              <p:nvPr/>
            </p:nvSpPr>
            <p:spPr>
              <a:xfrm>
                <a:off x="295638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grpSp>
          <p:nvGrpSpPr>
            <p:cNvPr id="29" name="Group 28">
              <a:extLst>
                <a:ext uri="{FF2B5EF4-FFF2-40B4-BE49-F238E27FC236}">
                  <a16:creationId xmlns:a16="http://schemas.microsoft.com/office/drawing/2014/main" id="{DEC0AF33-A2D8-E9B9-FE34-C92740049090}"/>
                </a:ext>
              </a:extLst>
            </p:cNvPr>
            <p:cNvGrpSpPr/>
            <p:nvPr/>
          </p:nvGrpSpPr>
          <p:grpSpPr>
            <a:xfrm>
              <a:off x="3454250" y="953727"/>
              <a:ext cx="1487353" cy="261177"/>
              <a:chOff x="3454250" y="1956619"/>
              <a:chExt cx="1487353" cy="261177"/>
            </a:xfrm>
          </p:grpSpPr>
          <p:sp>
            <p:nvSpPr>
              <p:cNvPr id="84" name="Rectangle 83">
                <a:extLst>
                  <a:ext uri="{FF2B5EF4-FFF2-40B4-BE49-F238E27FC236}">
                    <a16:creationId xmlns:a16="http://schemas.microsoft.com/office/drawing/2014/main" id="{3B15468E-6B1D-629E-24FD-FD7B15A0873B}"/>
                  </a:ext>
                </a:extLst>
              </p:cNvPr>
              <p:cNvSpPr/>
              <p:nvPr/>
            </p:nvSpPr>
            <p:spPr>
              <a:xfrm>
                <a:off x="345425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5" name="Rectangle 84">
                <a:extLst>
                  <a:ext uri="{FF2B5EF4-FFF2-40B4-BE49-F238E27FC236}">
                    <a16:creationId xmlns:a16="http://schemas.microsoft.com/office/drawing/2014/main" id="{29DA6BBB-DC34-C48C-F886-08723CEDAE85}"/>
                  </a:ext>
                </a:extLst>
              </p:cNvPr>
              <p:cNvSpPr/>
              <p:nvPr/>
            </p:nvSpPr>
            <p:spPr>
              <a:xfrm>
                <a:off x="395212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86" name="Rectangle 85">
                <a:extLst>
                  <a:ext uri="{FF2B5EF4-FFF2-40B4-BE49-F238E27FC236}">
                    <a16:creationId xmlns:a16="http://schemas.microsoft.com/office/drawing/2014/main" id="{CB59D939-1C0F-A52A-5303-9991A237BB9A}"/>
                  </a:ext>
                </a:extLst>
              </p:cNvPr>
              <p:cNvSpPr/>
              <p:nvPr/>
            </p:nvSpPr>
            <p:spPr>
              <a:xfrm>
                <a:off x="444999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grpSp>
      <p:grpSp>
        <p:nvGrpSpPr>
          <p:cNvPr id="48" name="Group 47">
            <a:extLst>
              <a:ext uri="{FF2B5EF4-FFF2-40B4-BE49-F238E27FC236}">
                <a16:creationId xmlns:a16="http://schemas.microsoft.com/office/drawing/2014/main" id="{D74DB99D-9E63-77FF-AB18-075F2B37EADE}"/>
              </a:ext>
            </a:extLst>
          </p:cNvPr>
          <p:cNvGrpSpPr/>
          <p:nvPr/>
        </p:nvGrpSpPr>
        <p:grpSpPr>
          <a:xfrm>
            <a:off x="7597654" y="881154"/>
            <a:ext cx="2483093" cy="261177"/>
            <a:chOff x="7597654" y="953726"/>
            <a:chExt cx="2483093" cy="261177"/>
          </a:xfrm>
        </p:grpSpPr>
        <p:grpSp>
          <p:nvGrpSpPr>
            <p:cNvPr id="30" name="Group 29">
              <a:extLst>
                <a:ext uri="{FF2B5EF4-FFF2-40B4-BE49-F238E27FC236}">
                  <a16:creationId xmlns:a16="http://schemas.microsoft.com/office/drawing/2014/main" id="{4EFA4F47-A352-BEF5-283C-C324D4A10A5C}"/>
                </a:ext>
              </a:extLst>
            </p:cNvPr>
            <p:cNvGrpSpPr/>
            <p:nvPr/>
          </p:nvGrpSpPr>
          <p:grpSpPr>
            <a:xfrm>
              <a:off x="7597654" y="953726"/>
              <a:ext cx="1487353" cy="261177"/>
              <a:chOff x="7597654" y="1956618"/>
              <a:chExt cx="1487353" cy="261177"/>
            </a:xfrm>
          </p:grpSpPr>
          <p:sp>
            <p:nvSpPr>
              <p:cNvPr id="89" name="Rectangle 88">
                <a:extLst>
                  <a:ext uri="{FF2B5EF4-FFF2-40B4-BE49-F238E27FC236}">
                    <a16:creationId xmlns:a16="http://schemas.microsoft.com/office/drawing/2014/main" id="{8820D88D-8FB4-D3C7-3C86-789776D1A1D2}"/>
                  </a:ext>
                </a:extLst>
              </p:cNvPr>
              <p:cNvSpPr/>
              <p:nvPr/>
            </p:nvSpPr>
            <p:spPr>
              <a:xfrm>
                <a:off x="759765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90" name="Rectangle 89">
                <a:extLst>
                  <a:ext uri="{FF2B5EF4-FFF2-40B4-BE49-F238E27FC236}">
                    <a16:creationId xmlns:a16="http://schemas.microsoft.com/office/drawing/2014/main" id="{0CA06F3F-E66C-EB78-783F-1F90F35D5810}"/>
                  </a:ext>
                </a:extLst>
              </p:cNvPr>
              <p:cNvSpPr/>
              <p:nvPr/>
            </p:nvSpPr>
            <p:spPr>
              <a:xfrm>
                <a:off x="809552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91" name="Rectangle 90">
                <a:extLst>
                  <a:ext uri="{FF2B5EF4-FFF2-40B4-BE49-F238E27FC236}">
                    <a16:creationId xmlns:a16="http://schemas.microsoft.com/office/drawing/2014/main" id="{F3AF429B-756D-38DE-D94D-A023C87EE84F}"/>
                  </a:ext>
                </a:extLst>
              </p:cNvPr>
              <p:cNvSpPr/>
              <p:nvPr/>
            </p:nvSpPr>
            <p:spPr>
              <a:xfrm>
                <a:off x="859339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grpSp>
        <p:grpSp>
          <p:nvGrpSpPr>
            <p:cNvPr id="31" name="Group 30">
              <a:extLst>
                <a:ext uri="{FF2B5EF4-FFF2-40B4-BE49-F238E27FC236}">
                  <a16:creationId xmlns:a16="http://schemas.microsoft.com/office/drawing/2014/main" id="{4ECA4128-1C17-346D-4ECB-ABA7EBC3C2D7}"/>
                </a:ext>
              </a:extLst>
            </p:cNvPr>
            <p:cNvGrpSpPr/>
            <p:nvPr/>
          </p:nvGrpSpPr>
          <p:grpSpPr>
            <a:xfrm>
              <a:off x="9091264" y="953726"/>
              <a:ext cx="989483" cy="261177"/>
              <a:chOff x="9091264" y="1956618"/>
              <a:chExt cx="989483" cy="261177"/>
            </a:xfrm>
          </p:grpSpPr>
          <p:sp>
            <p:nvSpPr>
              <p:cNvPr id="92" name="Rectangle 91">
                <a:extLst>
                  <a:ext uri="{FF2B5EF4-FFF2-40B4-BE49-F238E27FC236}">
                    <a16:creationId xmlns:a16="http://schemas.microsoft.com/office/drawing/2014/main" id="{32B328DE-6868-129D-076F-81727D03299B}"/>
                  </a:ext>
                </a:extLst>
              </p:cNvPr>
              <p:cNvSpPr/>
              <p:nvPr/>
            </p:nvSpPr>
            <p:spPr>
              <a:xfrm>
                <a:off x="909126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93" name="Rectangle 92">
                <a:extLst>
                  <a:ext uri="{FF2B5EF4-FFF2-40B4-BE49-F238E27FC236}">
                    <a16:creationId xmlns:a16="http://schemas.microsoft.com/office/drawing/2014/main" id="{819E5123-0AA1-B063-5D02-90CD6A961BDC}"/>
                  </a:ext>
                </a:extLst>
              </p:cNvPr>
              <p:cNvSpPr/>
              <p:nvPr/>
            </p:nvSpPr>
            <p:spPr>
              <a:xfrm>
                <a:off x="958913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grpSp>
        <p:nvGrpSpPr>
          <p:cNvPr id="41" name="Group 40">
            <a:extLst>
              <a:ext uri="{FF2B5EF4-FFF2-40B4-BE49-F238E27FC236}">
                <a16:creationId xmlns:a16="http://schemas.microsoft.com/office/drawing/2014/main" id="{E56A1439-9137-A4BE-50D1-C8EA7F29664E}"/>
              </a:ext>
            </a:extLst>
          </p:cNvPr>
          <p:cNvGrpSpPr/>
          <p:nvPr/>
        </p:nvGrpSpPr>
        <p:grpSpPr>
          <a:xfrm>
            <a:off x="1189473" y="1629575"/>
            <a:ext cx="1487353" cy="261177"/>
            <a:chOff x="1456734" y="1721820"/>
            <a:chExt cx="1487353" cy="261177"/>
          </a:xfrm>
        </p:grpSpPr>
        <p:grpSp>
          <p:nvGrpSpPr>
            <p:cNvPr id="32" name="Group 31">
              <a:extLst>
                <a:ext uri="{FF2B5EF4-FFF2-40B4-BE49-F238E27FC236}">
                  <a16:creationId xmlns:a16="http://schemas.microsoft.com/office/drawing/2014/main" id="{617F5FE1-A084-BEEE-6AC1-C7D02BBC72F3}"/>
                </a:ext>
              </a:extLst>
            </p:cNvPr>
            <p:cNvGrpSpPr/>
            <p:nvPr/>
          </p:nvGrpSpPr>
          <p:grpSpPr>
            <a:xfrm>
              <a:off x="1456734" y="1721820"/>
              <a:ext cx="989483" cy="261177"/>
              <a:chOff x="1456734" y="2724712"/>
              <a:chExt cx="989483" cy="261177"/>
            </a:xfrm>
          </p:grpSpPr>
          <p:sp>
            <p:nvSpPr>
              <p:cNvPr id="96" name="Rectangle 95">
                <a:extLst>
                  <a:ext uri="{FF2B5EF4-FFF2-40B4-BE49-F238E27FC236}">
                    <a16:creationId xmlns:a16="http://schemas.microsoft.com/office/drawing/2014/main" id="{9DD03908-068E-FA6F-33C7-125F9FF43808}"/>
                  </a:ext>
                </a:extLst>
              </p:cNvPr>
              <p:cNvSpPr/>
              <p:nvPr/>
            </p:nvSpPr>
            <p:spPr>
              <a:xfrm>
                <a:off x="1456734" y="27247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97" name="Rectangle 96">
                <a:extLst>
                  <a:ext uri="{FF2B5EF4-FFF2-40B4-BE49-F238E27FC236}">
                    <a16:creationId xmlns:a16="http://schemas.microsoft.com/office/drawing/2014/main" id="{506A15AA-803D-8141-AE54-6543D2CE2A86}"/>
                  </a:ext>
                </a:extLst>
              </p:cNvPr>
              <p:cNvSpPr/>
              <p:nvPr/>
            </p:nvSpPr>
            <p:spPr>
              <a:xfrm>
                <a:off x="1954604" y="27247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sp>
          <p:nvSpPr>
            <p:cNvPr id="98" name="Rectangle 97">
              <a:extLst>
                <a:ext uri="{FF2B5EF4-FFF2-40B4-BE49-F238E27FC236}">
                  <a16:creationId xmlns:a16="http://schemas.microsoft.com/office/drawing/2014/main" id="{A92F4F1B-83C8-B718-9F52-D97B98537ADB}"/>
                </a:ext>
              </a:extLst>
            </p:cNvPr>
            <p:cNvSpPr/>
            <p:nvPr/>
          </p:nvSpPr>
          <p:spPr>
            <a:xfrm>
              <a:off x="2452474" y="17218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grpSp>
        <p:nvGrpSpPr>
          <p:cNvPr id="42" name="Group 41">
            <a:extLst>
              <a:ext uri="{FF2B5EF4-FFF2-40B4-BE49-F238E27FC236}">
                <a16:creationId xmlns:a16="http://schemas.microsoft.com/office/drawing/2014/main" id="{BA57AC73-9EFC-F628-0F23-CC407B989B1B}"/>
              </a:ext>
            </a:extLst>
          </p:cNvPr>
          <p:cNvGrpSpPr/>
          <p:nvPr/>
        </p:nvGrpSpPr>
        <p:grpSpPr>
          <a:xfrm>
            <a:off x="3863850" y="1629575"/>
            <a:ext cx="1487353" cy="261177"/>
            <a:chOff x="3863850" y="1721819"/>
            <a:chExt cx="1487353" cy="261177"/>
          </a:xfrm>
        </p:grpSpPr>
        <p:grpSp>
          <p:nvGrpSpPr>
            <p:cNvPr id="33" name="Group 32">
              <a:extLst>
                <a:ext uri="{FF2B5EF4-FFF2-40B4-BE49-F238E27FC236}">
                  <a16:creationId xmlns:a16="http://schemas.microsoft.com/office/drawing/2014/main" id="{EDAA0278-86ED-DDD1-5CB7-BCD8C8C6AC92}"/>
                </a:ext>
              </a:extLst>
            </p:cNvPr>
            <p:cNvGrpSpPr/>
            <p:nvPr/>
          </p:nvGrpSpPr>
          <p:grpSpPr>
            <a:xfrm>
              <a:off x="3863850" y="1721819"/>
              <a:ext cx="989483" cy="261177"/>
              <a:chOff x="3863850" y="2724711"/>
              <a:chExt cx="989483" cy="261177"/>
            </a:xfrm>
          </p:grpSpPr>
          <p:sp>
            <p:nvSpPr>
              <p:cNvPr id="101" name="Rectangle 100">
                <a:extLst>
                  <a:ext uri="{FF2B5EF4-FFF2-40B4-BE49-F238E27FC236}">
                    <a16:creationId xmlns:a16="http://schemas.microsoft.com/office/drawing/2014/main" id="{8776F5D2-E9E6-62FB-068B-8C3B4DF9C36D}"/>
                  </a:ext>
                </a:extLst>
              </p:cNvPr>
              <p:cNvSpPr/>
              <p:nvPr/>
            </p:nvSpPr>
            <p:spPr>
              <a:xfrm>
                <a:off x="3863850" y="272471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02" name="Rectangle 101">
                <a:extLst>
                  <a:ext uri="{FF2B5EF4-FFF2-40B4-BE49-F238E27FC236}">
                    <a16:creationId xmlns:a16="http://schemas.microsoft.com/office/drawing/2014/main" id="{5DF9586C-44DD-59BB-080F-49162D78D680}"/>
                  </a:ext>
                </a:extLst>
              </p:cNvPr>
              <p:cNvSpPr/>
              <p:nvPr/>
            </p:nvSpPr>
            <p:spPr>
              <a:xfrm>
                <a:off x="4361720" y="272471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sp>
          <p:nvSpPr>
            <p:cNvPr id="103" name="Rectangle 102">
              <a:extLst>
                <a:ext uri="{FF2B5EF4-FFF2-40B4-BE49-F238E27FC236}">
                  <a16:creationId xmlns:a16="http://schemas.microsoft.com/office/drawing/2014/main" id="{033FF523-98B3-30C1-848A-9306F9B7FA07}"/>
                </a:ext>
              </a:extLst>
            </p:cNvPr>
            <p:cNvSpPr/>
            <p:nvPr/>
          </p:nvSpPr>
          <p:spPr>
            <a:xfrm>
              <a:off x="4859590" y="17218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grpSp>
        <p:nvGrpSpPr>
          <p:cNvPr id="43" name="Group 42">
            <a:extLst>
              <a:ext uri="{FF2B5EF4-FFF2-40B4-BE49-F238E27FC236}">
                <a16:creationId xmlns:a16="http://schemas.microsoft.com/office/drawing/2014/main" id="{5F1959D0-0C32-6B34-0611-DB0E56AB7F2E}"/>
              </a:ext>
            </a:extLst>
          </p:cNvPr>
          <p:cNvGrpSpPr/>
          <p:nvPr/>
        </p:nvGrpSpPr>
        <p:grpSpPr>
          <a:xfrm>
            <a:off x="6957211" y="1629575"/>
            <a:ext cx="1487353" cy="261177"/>
            <a:chOff x="7092862" y="1721818"/>
            <a:chExt cx="1487353" cy="261177"/>
          </a:xfrm>
        </p:grpSpPr>
        <p:grpSp>
          <p:nvGrpSpPr>
            <p:cNvPr id="37" name="Group 36">
              <a:extLst>
                <a:ext uri="{FF2B5EF4-FFF2-40B4-BE49-F238E27FC236}">
                  <a16:creationId xmlns:a16="http://schemas.microsoft.com/office/drawing/2014/main" id="{734BCE5E-5CBB-2909-FCDF-2CD59C594663}"/>
                </a:ext>
              </a:extLst>
            </p:cNvPr>
            <p:cNvGrpSpPr/>
            <p:nvPr/>
          </p:nvGrpSpPr>
          <p:grpSpPr>
            <a:xfrm>
              <a:off x="7092862" y="1721818"/>
              <a:ext cx="989483" cy="261177"/>
              <a:chOff x="7092862" y="2724710"/>
              <a:chExt cx="989483" cy="261177"/>
            </a:xfrm>
          </p:grpSpPr>
          <p:sp>
            <p:nvSpPr>
              <p:cNvPr id="106" name="Rectangle 105">
                <a:extLst>
                  <a:ext uri="{FF2B5EF4-FFF2-40B4-BE49-F238E27FC236}">
                    <a16:creationId xmlns:a16="http://schemas.microsoft.com/office/drawing/2014/main" id="{0FF2FCE5-CDEF-A661-2CDB-D21A8207EC8C}"/>
                  </a:ext>
                </a:extLst>
              </p:cNvPr>
              <p:cNvSpPr/>
              <p:nvPr/>
            </p:nvSpPr>
            <p:spPr>
              <a:xfrm>
                <a:off x="7092862" y="272471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07" name="Rectangle 106">
                <a:extLst>
                  <a:ext uri="{FF2B5EF4-FFF2-40B4-BE49-F238E27FC236}">
                    <a16:creationId xmlns:a16="http://schemas.microsoft.com/office/drawing/2014/main" id="{782A49BF-64C5-B746-048F-95FEC1ABD735}"/>
                  </a:ext>
                </a:extLst>
              </p:cNvPr>
              <p:cNvSpPr/>
              <p:nvPr/>
            </p:nvSpPr>
            <p:spPr>
              <a:xfrm>
                <a:off x="7590732" y="272471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sp>
          <p:nvSpPr>
            <p:cNvPr id="108" name="Rectangle 107">
              <a:extLst>
                <a:ext uri="{FF2B5EF4-FFF2-40B4-BE49-F238E27FC236}">
                  <a16:creationId xmlns:a16="http://schemas.microsoft.com/office/drawing/2014/main" id="{A281AF72-128F-E2F9-C0F1-7BB7B8BA9856}"/>
                </a:ext>
              </a:extLst>
            </p:cNvPr>
            <p:cNvSpPr/>
            <p:nvPr/>
          </p:nvSpPr>
          <p:spPr>
            <a:xfrm>
              <a:off x="8088602" y="17218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grpSp>
      <p:grpSp>
        <p:nvGrpSpPr>
          <p:cNvPr id="44" name="Group 43">
            <a:extLst>
              <a:ext uri="{FF2B5EF4-FFF2-40B4-BE49-F238E27FC236}">
                <a16:creationId xmlns:a16="http://schemas.microsoft.com/office/drawing/2014/main" id="{F9803302-BB05-8C73-EFEC-0029D68367A1}"/>
              </a:ext>
            </a:extLst>
          </p:cNvPr>
          <p:cNvGrpSpPr/>
          <p:nvPr/>
        </p:nvGrpSpPr>
        <p:grpSpPr>
          <a:xfrm>
            <a:off x="9749150" y="1629575"/>
            <a:ext cx="989483" cy="261177"/>
            <a:chOff x="9739526" y="1783518"/>
            <a:chExt cx="989483" cy="261177"/>
          </a:xfrm>
        </p:grpSpPr>
        <p:sp>
          <p:nvSpPr>
            <p:cNvPr id="111" name="Rectangle 110">
              <a:extLst>
                <a:ext uri="{FF2B5EF4-FFF2-40B4-BE49-F238E27FC236}">
                  <a16:creationId xmlns:a16="http://schemas.microsoft.com/office/drawing/2014/main" id="{A9FE8CFB-B74A-6F2C-A4E6-CB7D6B9E87C9}"/>
                </a:ext>
              </a:extLst>
            </p:cNvPr>
            <p:cNvSpPr/>
            <p:nvPr/>
          </p:nvSpPr>
          <p:spPr>
            <a:xfrm>
              <a:off x="9739526" y="17835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12" name="Rectangle 111">
              <a:extLst>
                <a:ext uri="{FF2B5EF4-FFF2-40B4-BE49-F238E27FC236}">
                  <a16:creationId xmlns:a16="http://schemas.microsoft.com/office/drawing/2014/main" id="{FF4EEC54-F2E5-E151-59D8-569133C53289}"/>
                </a:ext>
              </a:extLst>
            </p:cNvPr>
            <p:cNvSpPr/>
            <p:nvPr/>
          </p:nvSpPr>
          <p:spPr>
            <a:xfrm>
              <a:off x="10237396" y="17835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38" name="Group 37">
            <a:extLst>
              <a:ext uri="{FF2B5EF4-FFF2-40B4-BE49-F238E27FC236}">
                <a16:creationId xmlns:a16="http://schemas.microsoft.com/office/drawing/2014/main" id="{CE28FA5C-2DB1-60ED-96D5-4076FAE0FA81}"/>
              </a:ext>
            </a:extLst>
          </p:cNvPr>
          <p:cNvGrpSpPr/>
          <p:nvPr/>
        </p:nvGrpSpPr>
        <p:grpSpPr>
          <a:xfrm>
            <a:off x="649594" y="2377996"/>
            <a:ext cx="989483" cy="261177"/>
            <a:chOff x="842217" y="2442882"/>
            <a:chExt cx="989483" cy="261177"/>
          </a:xfrm>
        </p:grpSpPr>
        <p:sp>
          <p:nvSpPr>
            <p:cNvPr id="136" name="Rectangle 135">
              <a:extLst>
                <a:ext uri="{FF2B5EF4-FFF2-40B4-BE49-F238E27FC236}">
                  <a16:creationId xmlns:a16="http://schemas.microsoft.com/office/drawing/2014/main" id="{DD32C3E7-7C8C-B615-4830-98D216107524}"/>
                </a:ext>
              </a:extLst>
            </p:cNvPr>
            <p:cNvSpPr/>
            <p:nvPr/>
          </p:nvSpPr>
          <p:spPr>
            <a:xfrm>
              <a:off x="842217" y="24428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37" name="Rectangle 136">
              <a:extLst>
                <a:ext uri="{FF2B5EF4-FFF2-40B4-BE49-F238E27FC236}">
                  <a16:creationId xmlns:a16="http://schemas.microsoft.com/office/drawing/2014/main" id="{450A74F6-D7A8-9F15-9F12-1D9BC87FED5B}"/>
                </a:ext>
              </a:extLst>
            </p:cNvPr>
            <p:cNvSpPr/>
            <p:nvPr/>
          </p:nvSpPr>
          <p:spPr>
            <a:xfrm>
              <a:off x="1340087" y="24428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sp>
        <p:nvSpPr>
          <p:cNvPr id="138" name="Rectangle 137">
            <a:extLst>
              <a:ext uri="{FF2B5EF4-FFF2-40B4-BE49-F238E27FC236}">
                <a16:creationId xmlns:a16="http://schemas.microsoft.com/office/drawing/2014/main" id="{CFFD8034-2F22-AC7D-BFB5-5B3A83319E43}"/>
              </a:ext>
            </a:extLst>
          </p:cNvPr>
          <p:cNvSpPr/>
          <p:nvPr/>
        </p:nvSpPr>
        <p:spPr>
          <a:xfrm>
            <a:off x="2648674" y="237799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nvGrpSpPr>
          <p:cNvPr id="39" name="Group 38">
            <a:extLst>
              <a:ext uri="{FF2B5EF4-FFF2-40B4-BE49-F238E27FC236}">
                <a16:creationId xmlns:a16="http://schemas.microsoft.com/office/drawing/2014/main" id="{A193263D-380B-1EB6-7676-32AB6B0E7D7D}"/>
              </a:ext>
            </a:extLst>
          </p:cNvPr>
          <p:cNvGrpSpPr/>
          <p:nvPr/>
        </p:nvGrpSpPr>
        <p:grpSpPr>
          <a:xfrm>
            <a:off x="3614703" y="2377996"/>
            <a:ext cx="989483" cy="261177"/>
            <a:chOff x="3683531" y="2386366"/>
            <a:chExt cx="989483" cy="261177"/>
          </a:xfrm>
        </p:grpSpPr>
        <p:sp>
          <p:nvSpPr>
            <p:cNvPr id="140" name="Rectangle 139">
              <a:extLst>
                <a:ext uri="{FF2B5EF4-FFF2-40B4-BE49-F238E27FC236}">
                  <a16:creationId xmlns:a16="http://schemas.microsoft.com/office/drawing/2014/main" id="{691F68D8-60E2-EC0F-0231-2953F7009EC1}"/>
                </a:ext>
              </a:extLst>
            </p:cNvPr>
            <p:cNvSpPr/>
            <p:nvPr/>
          </p:nvSpPr>
          <p:spPr>
            <a:xfrm>
              <a:off x="3683531" y="238636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41" name="Rectangle 140">
              <a:extLst>
                <a:ext uri="{FF2B5EF4-FFF2-40B4-BE49-F238E27FC236}">
                  <a16:creationId xmlns:a16="http://schemas.microsoft.com/office/drawing/2014/main" id="{F2A831FF-8FC5-C179-2EE2-51F3BE3FF9F9}"/>
                </a:ext>
              </a:extLst>
            </p:cNvPr>
            <p:cNvSpPr/>
            <p:nvPr/>
          </p:nvSpPr>
          <p:spPr>
            <a:xfrm>
              <a:off x="4181401" y="238636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sp>
        <p:nvSpPr>
          <p:cNvPr id="142" name="Rectangle 141">
            <a:extLst>
              <a:ext uri="{FF2B5EF4-FFF2-40B4-BE49-F238E27FC236}">
                <a16:creationId xmlns:a16="http://schemas.microsoft.com/office/drawing/2014/main" id="{B72B1D1B-2E4C-A0BF-5C0E-43C659767918}"/>
              </a:ext>
            </a:extLst>
          </p:cNvPr>
          <p:cNvSpPr/>
          <p:nvPr/>
        </p:nvSpPr>
        <p:spPr>
          <a:xfrm>
            <a:off x="5500258" y="237799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nvGrpSpPr>
          <p:cNvPr id="40" name="Group 39">
            <a:extLst>
              <a:ext uri="{FF2B5EF4-FFF2-40B4-BE49-F238E27FC236}">
                <a16:creationId xmlns:a16="http://schemas.microsoft.com/office/drawing/2014/main" id="{2D04EC11-0B5E-4812-E2A4-6FA86B2200F6}"/>
              </a:ext>
            </a:extLst>
          </p:cNvPr>
          <p:cNvGrpSpPr/>
          <p:nvPr/>
        </p:nvGrpSpPr>
        <p:grpSpPr>
          <a:xfrm>
            <a:off x="6435770" y="2377996"/>
            <a:ext cx="989483" cy="261177"/>
            <a:chOff x="6514426" y="2358565"/>
            <a:chExt cx="989483" cy="261177"/>
          </a:xfrm>
        </p:grpSpPr>
        <p:sp>
          <p:nvSpPr>
            <p:cNvPr id="144" name="Rectangle 143">
              <a:extLst>
                <a:ext uri="{FF2B5EF4-FFF2-40B4-BE49-F238E27FC236}">
                  <a16:creationId xmlns:a16="http://schemas.microsoft.com/office/drawing/2014/main" id="{3CF49732-0916-B2D5-4C82-EC3F6BC2AD0C}"/>
                </a:ext>
              </a:extLst>
            </p:cNvPr>
            <p:cNvSpPr/>
            <p:nvPr/>
          </p:nvSpPr>
          <p:spPr>
            <a:xfrm>
              <a:off x="6514426" y="23585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45" name="Rectangle 144">
              <a:extLst>
                <a:ext uri="{FF2B5EF4-FFF2-40B4-BE49-F238E27FC236}">
                  <a16:creationId xmlns:a16="http://schemas.microsoft.com/office/drawing/2014/main" id="{3512128A-A5B3-D7D0-ADB6-E21C0F7CCFDE}"/>
                </a:ext>
              </a:extLst>
            </p:cNvPr>
            <p:cNvSpPr/>
            <p:nvPr/>
          </p:nvSpPr>
          <p:spPr>
            <a:xfrm>
              <a:off x="7012296" y="23585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sp>
        <p:nvSpPr>
          <p:cNvPr id="146" name="Rectangle 145">
            <a:extLst>
              <a:ext uri="{FF2B5EF4-FFF2-40B4-BE49-F238E27FC236}">
                <a16:creationId xmlns:a16="http://schemas.microsoft.com/office/drawing/2014/main" id="{B07074F6-9F82-4568-B7B3-E875904161E9}"/>
              </a:ext>
            </a:extLst>
          </p:cNvPr>
          <p:cNvSpPr/>
          <p:nvPr/>
        </p:nvSpPr>
        <p:spPr>
          <a:xfrm>
            <a:off x="8347587" y="237799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47" name="Rectangle 146">
            <a:extLst>
              <a:ext uri="{FF2B5EF4-FFF2-40B4-BE49-F238E27FC236}">
                <a16:creationId xmlns:a16="http://schemas.microsoft.com/office/drawing/2014/main" id="{30A96412-BEC7-BDCB-0904-A1BD2438888A}"/>
              </a:ext>
            </a:extLst>
          </p:cNvPr>
          <p:cNvSpPr/>
          <p:nvPr/>
        </p:nvSpPr>
        <p:spPr>
          <a:xfrm>
            <a:off x="9349914" y="237799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48" name="Rectangle 147">
            <a:extLst>
              <a:ext uri="{FF2B5EF4-FFF2-40B4-BE49-F238E27FC236}">
                <a16:creationId xmlns:a16="http://schemas.microsoft.com/office/drawing/2014/main" id="{EA7C1E4F-1952-73E6-0235-CBD51D48812A}"/>
              </a:ext>
            </a:extLst>
          </p:cNvPr>
          <p:cNvSpPr/>
          <p:nvPr/>
        </p:nvSpPr>
        <p:spPr>
          <a:xfrm>
            <a:off x="10901071" y="237799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49" name="Rectangle 148">
            <a:extLst>
              <a:ext uri="{FF2B5EF4-FFF2-40B4-BE49-F238E27FC236}">
                <a16:creationId xmlns:a16="http://schemas.microsoft.com/office/drawing/2014/main" id="{66CDC8E1-4B65-7F83-D8E2-DE7B9547B0EE}"/>
              </a:ext>
            </a:extLst>
          </p:cNvPr>
          <p:cNvSpPr/>
          <p:nvPr/>
        </p:nvSpPr>
        <p:spPr>
          <a:xfrm>
            <a:off x="238768"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0" name="Rectangle 149">
            <a:extLst>
              <a:ext uri="{FF2B5EF4-FFF2-40B4-BE49-F238E27FC236}">
                <a16:creationId xmlns:a16="http://schemas.microsoft.com/office/drawing/2014/main" id="{F5957598-52B7-EA33-DC9D-C55861747E65}"/>
              </a:ext>
            </a:extLst>
          </p:cNvPr>
          <p:cNvSpPr/>
          <p:nvPr/>
        </p:nvSpPr>
        <p:spPr>
          <a:xfrm>
            <a:off x="1585893"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51" name="Rectangle 150">
            <a:extLst>
              <a:ext uri="{FF2B5EF4-FFF2-40B4-BE49-F238E27FC236}">
                <a16:creationId xmlns:a16="http://schemas.microsoft.com/office/drawing/2014/main" id="{9E280A6C-51AA-4F1D-D1FC-85A8188345D9}"/>
              </a:ext>
            </a:extLst>
          </p:cNvPr>
          <p:cNvSpPr/>
          <p:nvPr/>
        </p:nvSpPr>
        <p:spPr>
          <a:xfrm>
            <a:off x="2815595"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52" name="Rectangle 151">
            <a:extLst>
              <a:ext uri="{FF2B5EF4-FFF2-40B4-BE49-F238E27FC236}">
                <a16:creationId xmlns:a16="http://schemas.microsoft.com/office/drawing/2014/main" id="{F1E3EE30-C1D1-001D-567B-9266B7EA872E}"/>
              </a:ext>
            </a:extLst>
          </p:cNvPr>
          <p:cNvSpPr/>
          <p:nvPr/>
        </p:nvSpPr>
        <p:spPr>
          <a:xfrm>
            <a:off x="3452117"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53" name="Rectangle 152">
            <a:extLst>
              <a:ext uri="{FF2B5EF4-FFF2-40B4-BE49-F238E27FC236}">
                <a16:creationId xmlns:a16="http://schemas.microsoft.com/office/drawing/2014/main" id="{A554ABE2-91FE-91AF-67A8-5765087771E1}"/>
              </a:ext>
            </a:extLst>
          </p:cNvPr>
          <p:cNvSpPr/>
          <p:nvPr/>
        </p:nvSpPr>
        <p:spPr>
          <a:xfrm>
            <a:off x="4382719"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54" name="Rectangle 153">
            <a:extLst>
              <a:ext uri="{FF2B5EF4-FFF2-40B4-BE49-F238E27FC236}">
                <a16:creationId xmlns:a16="http://schemas.microsoft.com/office/drawing/2014/main" id="{E1327000-E69C-3669-E4AD-E3C7AEFB6C10}"/>
              </a:ext>
            </a:extLst>
          </p:cNvPr>
          <p:cNvSpPr/>
          <p:nvPr/>
        </p:nvSpPr>
        <p:spPr>
          <a:xfrm>
            <a:off x="5601872"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55" name="Rectangle 154">
            <a:extLst>
              <a:ext uri="{FF2B5EF4-FFF2-40B4-BE49-F238E27FC236}">
                <a16:creationId xmlns:a16="http://schemas.microsoft.com/office/drawing/2014/main" id="{41DF65C0-9301-BA5C-01CC-C6DF5BE3974F}"/>
              </a:ext>
            </a:extLst>
          </p:cNvPr>
          <p:cNvSpPr/>
          <p:nvPr/>
        </p:nvSpPr>
        <p:spPr>
          <a:xfrm>
            <a:off x="6253313"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56" name="Rectangle 155">
            <a:extLst>
              <a:ext uri="{FF2B5EF4-FFF2-40B4-BE49-F238E27FC236}">
                <a16:creationId xmlns:a16="http://schemas.microsoft.com/office/drawing/2014/main" id="{7F27A51E-088E-F1C7-8486-27BEC477984B}"/>
              </a:ext>
            </a:extLst>
          </p:cNvPr>
          <p:cNvSpPr/>
          <p:nvPr/>
        </p:nvSpPr>
        <p:spPr>
          <a:xfrm>
            <a:off x="7304155"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57" name="Rectangle 156">
            <a:extLst>
              <a:ext uri="{FF2B5EF4-FFF2-40B4-BE49-F238E27FC236}">
                <a16:creationId xmlns:a16="http://schemas.microsoft.com/office/drawing/2014/main" id="{86882234-08E8-4826-31B1-02AB1CE851C8}"/>
              </a:ext>
            </a:extLst>
          </p:cNvPr>
          <p:cNvSpPr/>
          <p:nvPr/>
        </p:nvSpPr>
        <p:spPr>
          <a:xfrm>
            <a:off x="8557210"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58" name="Rectangle 157">
            <a:extLst>
              <a:ext uri="{FF2B5EF4-FFF2-40B4-BE49-F238E27FC236}">
                <a16:creationId xmlns:a16="http://schemas.microsoft.com/office/drawing/2014/main" id="{5CCC3238-8DF7-89BE-21D1-199238C0B427}"/>
              </a:ext>
            </a:extLst>
          </p:cNvPr>
          <p:cNvSpPr/>
          <p:nvPr/>
        </p:nvSpPr>
        <p:spPr>
          <a:xfrm>
            <a:off x="9185223"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59" name="Rectangle 158">
            <a:extLst>
              <a:ext uri="{FF2B5EF4-FFF2-40B4-BE49-F238E27FC236}">
                <a16:creationId xmlns:a16="http://schemas.microsoft.com/office/drawing/2014/main" id="{AFD0E8A5-11C7-FB69-F19F-57EB0C33CE5C}"/>
              </a:ext>
            </a:extLst>
          </p:cNvPr>
          <p:cNvSpPr/>
          <p:nvPr/>
        </p:nvSpPr>
        <p:spPr>
          <a:xfrm>
            <a:off x="11312357" y="312641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nvGrpSpPr>
          <p:cNvPr id="160" name="Group 159">
            <a:extLst>
              <a:ext uri="{FF2B5EF4-FFF2-40B4-BE49-F238E27FC236}">
                <a16:creationId xmlns:a16="http://schemas.microsoft.com/office/drawing/2014/main" id="{02EAF731-80FD-C2BD-EB93-1E490CEDE4AE}"/>
              </a:ext>
            </a:extLst>
          </p:cNvPr>
          <p:cNvGrpSpPr/>
          <p:nvPr/>
        </p:nvGrpSpPr>
        <p:grpSpPr>
          <a:xfrm>
            <a:off x="649594" y="3874838"/>
            <a:ext cx="989483" cy="261177"/>
            <a:chOff x="842217" y="2442882"/>
            <a:chExt cx="989483" cy="261177"/>
          </a:xfrm>
        </p:grpSpPr>
        <p:sp>
          <p:nvSpPr>
            <p:cNvPr id="161" name="Rectangle 160">
              <a:extLst>
                <a:ext uri="{FF2B5EF4-FFF2-40B4-BE49-F238E27FC236}">
                  <a16:creationId xmlns:a16="http://schemas.microsoft.com/office/drawing/2014/main" id="{564F3F43-BEBE-72CD-EF3E-ACEFFE9E56D0}"/>
                </a:ext>
              </a:extLst>
            </p:cNvPr>
            <p:cNvSpPr/>
            <p:nvPr/>
          </p:nvSpPr>
          <p:spPr>
            <a:xfrm>
              <a:off x="842217" y="24428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2" name="Rectangle 161">
              <a:extLst>
                <a:ext uri="{FF2B5EF4-FFF2-40B4-BE49-F238E27FC236}">
                  <a16:creationId xmlns:a16="http://schemas.microsoft.com/office/drawing/2014/main" id="{5C5503D9-470E-226D-6E8E-7900E3F7FB92}"/>
                </a:ext>
              </a:extLst>
            </p:cNvPr>
            <p:cNvSpPr/>
            <p:nvPr/>
          </p:nvSpPr>
          <p:spPr>
            <a:xfrm>
              <a:off x="1340087" y="24428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sp>
        <p:nvSpPr>
          <p:cNvPr id="163" name="Rectangle 162">
            <a:extLst>
              <a:ext uri="{FF2B5EF4-FFF2-40B4-BE49-F238E27FC236}">
                <a16:creationId xmlns:a16="http://schemas.microsoft.com/office/drawing/2014/main" id="{035DD451-179A-C90F-F9BF-BBBAD98470B7}"/>
              </a:ext>
            </a:extLst>
          </p:cNvPr>
          <p:cNvSpPr/>
          <p:nvPr/>
        </p:nvSpPr>
        <p:spPr>
          <a:xfrm>
            <a:off x="2648674" y="38748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nvGrpSpPr>
          <p:cNvPr id="164" name="Group 163">
            <a:extLst>
              <a:ext uri="{FF2B5EF4-FFF2-40B4-BE49-F238E27FC236}">
                <a16:creationId xmlns:a16="http://schemas.microsoft.com/office/drawing/2014/main" id="{468C9BAE-F921-ECEE-A8B1-32335DCC7235}"/>
              </a:ext>
            </a:extLst>
          </p:cNvPr>
          <p:cNvGrpSpPr/>
          <p:nvPr/>
        </p:nvGrpSpPr>
        <p:grpSpPr>
          <a:xfrm>
            <a:off x="3614703" y="3874838"/>
            <a:ext cx="989483" cy="261177"/>
            <a:chOff x="3683531" y="2386366"/>
            <a:chExt cx="989483" cy="261177"/>
          </a:xfrm>
        </p:grpSpPr>
        <p:sp>
          <p:nvSpPr>
            <p:cNvPr id="165" name="Rectangle 164">
              <a:extLst>
                <a:ext uri="{FF2B5EF4-FFF2-40B4-BE49-F238E27FC236}">
                  <a16:creationId xmlns:a16="http://schemas.microsoft.com/office/drawing/2014/main" id="{1540373B-2EB3-FBE9-A67F-EF618E8544B1}"/>
                </a:ext>
              </a:extLst>
            </p:cNvPr>
            <p:cNvSpPr/>
            <p:nvPr/>
          </p:nvSpPr>
          <p:spPr>
            <a:xfrm>
              <a:off x="3683531" y="238636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66" name="Rectangle 165">
              <a:extLst>
                <a:ext uri="{FF2B5EF4-FFF2-40B4-BE49-F238E27FC236}">
                  <a16:creationId xmlns:a16="http://schemas.microsoft.com/office/drawing/2014/main" id="{56F3DFCD-4509-BE52-BDBD-C21C585FFC8A}"/>
                </a:ext>
              </a:extLst>
            </p:cNvPr>
            <p:cNvSpPr/>
            <p:nvPr/>
          </p:nvSpPr>
          <p:spPr>
            <a:xfrm>
              <a:off x="4181401" y="238636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sp>
        <p:nvSpPr>
          <p:cNvPr id="167" name="Rectangle 166">
            <a:extLst>
              <a:ext uri="{FF2B5EF4-FFF2-40B4-BE49-F238E27FC236}">
                <a16:creationId xmlns:a16="http://schemas.microsoft.com/office/drawing/2014/main" id="{6329BB4A-BDEB-2DE9-B0FF-393ADC21E4FA}"/>
              </a:ext>
            </a:extLst>
          </p:cNvPr>
          <p:cNvSpPr/>
          <p:nvPr/>
        </p:nvSpPr>
        <p:spPr>
          <a:xfrm>
            <a:off x="5500258" y="38748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nvGrpSpPr>
          <p:cNvPr id="168" name="Group 167">
            <a:extLst>
              <a:ext uri="{FF2B5EF4-FFF2-40B4-BE49-F238E27FC236}">
                <a16:creationId xmlns:a16="http://schemas.microsoft.com/office/drawing/2014/main" id="{F439E5B1-ACDF-8408-1D72-3B4C63E71B9D}"/>
              </a:ext>
            </a:extLst>
          </p:cNvPr>
          <p:cNvGrpSpPr/>
          <p:nvPr/>
        </p:nvGrpSpPr>
        <p:grpSpPr>
          <a:xfrm>
            <a:off x="6435770" y="3874838"/>
            <a:ext cx="989483" cy="261177"/>
            <a:chOff x="6514426" y="2358565"/>
            <a:chExt cx="989483" cy="261177"/>
          </a:xfrm>
        </p:grpSpPr>
        <p:sp>
          <p:nvSpPr>
            <p:cNvPr id="169" name="Rectangle 168">
              <a:extLst>
                <a:ext uri="{FF2B5EF4-FFF2-40B4-BE49-F238E27FC236}">
                  <a16:creationId xmlns:a16="http://schemas.microsoft.com/office/drawing/2014/main" id="{35FF0AB8-4F36-897C-EEC7-EAC123CA591C}"/>
                </a:ext>
              </a:extLst>
            </p:cNvPr>
            <p:cNvSpPr/>
            <p:nvPr/>
          </p:nvSpPr>
          <p:spPr>
            <a:xfrm>
              <a:off x="6514426" y="23585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70" name="Rectangle 169">
              <a:extLst>
                <a:ext uri="{FF2B5EF4-FFF2-40B4-BE49-F238E27FC236}">
                  <a16:creationId xmlns:a16="http://schemas.microsoft.com/office/drawing/2014/main" id="{C30B7678-0834-55A4-11E7-807A92180718}"/>
                </a:ext>
              </a:extLst>
            </p:cNvPr>
            <p:cNvSpPr/>
            <p:nvPr/>
          </p:nvSpPr>
          <p:spPr>
            <a:xfrm>
              <a:off x="7012296" y="23585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sp>
        <p:nvSpPr>
          <p:cNvPr id="171" name="Rectangle 170">
            <a:extLst>
              <a:ext uri="{FF2B5EF4-FFF2-40B4-BE49-F238E27FC236}">
                <a16:creationId xmlns:a16="http://schemas.microsoft.com/office/drawing/2014/main" id="{39EF0671-6D04-A071-D956-B29EA62CA45E}"/>
              </a:ext>
            </a:extLst>
          </p:cNvPr>
          <p:cNvSpPr/>
          <p:nvPr/>
        </p:nvSpPr>
        <p:spPr>
          <a:xfrm>
            <a:off x="8347587" y="38748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72" name="Rectangle 171">
            <a:extLst>
              <a:ext uri="{FF2B5EF4-FFF2-40B4-BE49-F238E27FC236}">
                <a16:creationId xmlns:a16="http://schemas.microsoft.com/office/drawing/2014/main" id="{763543D3-6E88-86E5-716D-BDFCB119E878}"/>
              </a:ext>
            </a:extLst>
          </p:cNvPr>
          <p:cNvSpPr/>
          <p:nvPr/>
        </p:nvSpPr>
        <p:spPr>
          <a:xfrm>
            <a:off x="9349914" y="38748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73" name="Rectangle 172">
            <a:extLst>
              <a:ext uri="{FF2B5EF4-FFF2-40B4-BE49-F238E27FC236}">
                <a16:creationId xmlns:a16="http://schemas.microsoft.com/office/drawing/2014/main" id="{FA1690EB-F400-2D13-503A-BC6570B461AA}"/>
              </a:ext>
            </a:extLst>
          </p:cNvPr>
          <p:cNvSpPr/>
          <p:nvPr/>
        </p:nvSpPr>
        <p:spPr>
          <a:xfrm>
            <a:off x="10901071" y="38748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nvGrpSpPr>
          <p:cNvPr id="174" name="Group 173">
            <a:extLst>
              <a:ext uri="{FF2B5EF4-FFF2-40B4-BE49-F238E27FC236}">
                <a16:creationId xmlns:a16="http://schemas.microsoft.com/office/drawing/2014/main" id="{BDF60F47-C1AD-D4F1-9D10-D8F42FBF9AB5}"/>
              </a:ext>
            </a:extLst>
          </p:cNvPr>
          <p:cNvGrpSpPr/>
          <p:nvPr/>
        </p:nvGrpSpPr>
        <p:grpSpPr>
          <a:xfrm>
            <a:off x="1189473" y="4623259"/>
            <a:ext cx="1487353" cy="261177"/>
            <a:chOff x="1456734" y="1721820"/>
            <a:chExt cx="1487353" cy="261177"/>
          </a:xfrm>
        </p:grpSpPr>
        <p:grpSp>
          <p:nvGrpSpPr>
            <p:cNvPr id="175" name="Group 174">
              <a:extLst>
                <a:ext uri="{FF2B5EF4-FFF2-40B4-BE49-F238E27FC236}">
                  <a16:creationId xmlns:a16="http://schemas.microsoft.com/office/drawing/2014/main" id="{E5369341-5EF8-24E6-5791-719BAEFE1299}"/>
                </a:ext>
              </a:extLst>
            </p:cNvPr>
            <p:cNvGrpSpPr/>
            <p:nvPr/>
          </p:nvGrpSpPr>
          <p:grpSpPr>
            <a:xfrm>
              <a:off x="1456734" y="1721820"/>
              <a:ext cx="989483" cy="261177"/>
              <a:chOff x="1456734" y="2724712"/>
              <a:chExt cx="989483" cy="261177"/>
            </a:xfrm>
          </p:grpSpPr>
          <p:sp>
            <p:nvSpPr>
              <p:cNvPr id="177" name="Rectangle 176">
                <a:extLst>
                  <a:ext uri="{FF2B5EF4-FFF2-40B4-BE49-F238E27FC236}">
                    <a16:creationId xmlns:a16="http://schemas.microsoft.com/office/drawing/2014/main" id="{C06880D8-9386-8641-3AF6-B1361F160C99}"/>
                  </a:ext>
                </a:extLst>
              </p:cNvPr>
              <p:cNvSpPr/>
              <p:nvPr/>
            </p:nvSpPr>
            <p:spPr>
              <a:xfrm>
                <a:off x="1456734" y="27247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78" name="Rectangle 177">
                <a:extLst>
                  <a:ext uri="{FF2B5EF4-FFF2-40B4-BE49-F238E27FC236}">
                    <a16:creationId xmlns:a16="http://schemas.microsoft.com/office/drawing/2014/main" id="{5D1FBBD9-C70D-6921-A119-821F9C391D28}"/>
                  </a:ext>
                </a:extLst>
              </p:cNvPr>
              <p:cNvSpPr/>
              <p:nvPr/>
            </p:nvSpPr>
            <p:spPr>
              <a:xfrm>
                <a:off x="1954604" y="27247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sp>
          <p:nvSpPr>
            <p:cNvPr id="176" name="Rectangle 175">
              <a:extLst>
                <a:ext uri="{FF2B5EF4-FFF2-40B4-BE49-F238E27FC236}">
                  <a16:creationId xmlns:a16="http://schemas.microsoft.com/office/drawing/2014/main" id="{2927CC55-EBC5-3E13-8A2C-58F2880FB146}"/>
                </a:ext>
              </a:extLst>
            </p:cNvPr>
            <p:cNvSpPr/>
            <p:nvPr/>
          </p:nvSpPr>
          <p:spPr>
            <a:xfrm>
              <a:off x="2452474" y="17218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grpSp>
        <p:nvGrpSpPr>
          <p:cNvPr id="179" name="Group 178">
            <a:extLst>
              <a:ext uri="{FF2B5EF4-FFF2-40B4-BE49-F238E27FC236}">
                <a16:creationId xmlns:a16="http://schemas.microsoft.com/office/drawing/2014/main" id="{A0CCBD05-887F-F161-E42F-740224F3B663}"/>
              </a:ext>
            </a:extLst>
          </p:cNvPr>
          <p:cNvGrpSpPr/>
          <p:nvPr/>
        </p:nvGrpSpPr>
        <p:grpSpPr>
          <a:xfrm>
            <a:off x="3863850" y="4623259"/>
            <a:ext cx="1487353" cy="261177"/>
            <a:chOff x="3863850" y="1721819"/>
            <a:chExt cx="1487353" cy="261177"/>
          </a:xfrm>
        </p:grpSpPr>
        <p:grpSp>
          <p:nvGrpSpPr>
            <p:cNvPr id="180" name="Group 179">
              <a:extLst>
                <a:ext uri="{FF2B5EF4-FFF2-40B4-BE49-F238E27FC236}">
                  <a16:creationId xmlns:a16="http://schemas.microsoft.com/office/drawing/2014/main" id="{A7B1FE61-703D-A9D7-5EDC-1E473ACBF79B}"/>
                </a:ext>
              </a:extLst>
            </p:cNvPr>
            <p:cNvGrpSpPr/>
            <p:nvPr/>
          </p:nvGrpSpPr>
          <p:grpSpPr>
            <a:xfrm>
              <a:off x="3863850" y="1721819"/>
              <a:ext cx="989483" cy="261177"/>
              <a:chOff x="3863850" y="2724711"/>
              <a:chExt cx="989483" cy="261177"/>
            </a:xfrm>
          </p:grpSpPr>
          <p:sp>
            <p:nvSpPr>
              <p:cNvPr id="182" name="Rectangle 181">
                <a:extLst>
                  <a:ext uri="{FF2B5EF4-FFF2-40B4-BE49-F238E27FC236}">
                    <a16:creationId xmlns:a16="http://schemas.microsoft.com/office/drawing/2014/main" id="{310669E0-FEF7-8CB6-F805-309B56905D4D}"/>
                  </a:ext>
                </a:extLst>
              </p:cNvPr>
              <p:cNvSpPr/>
              <p:nvPr/>
            </p:nvSpPr>
            <p:spPr>
              <a:xfrm>
                <a:off x="3863850" y="272471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83" name="Rectangle 182">
                <a:extLst>
                  <a:ext uri="{FF2B5EF4-FFF2-40B4-BE49-F238E27FC236}">
                    <a16:creationId xmlns:a16="http://schemas.microsoft.com/office/drawing/2014/main" id="{A21E36E0-385F-5C5F-3884-DC6323C105B1}"/>
                  </a:ext>
                </a:extLst>
              </p:cNvPr>
              <p:cNvSpPr/>
              <p:nvPr/>
            </p:nvSpPr>
            <p:spPr>
              <a:xfrm>
                <a:off x="4361720" y="272471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sp>
          <p:nvSpPr>
            <p:cNvPr id="181" name="Rectangle 180">
              <a:extLst>
                <a:ext uri="{FF2B5EF4-FFF2-40B4-BE49-F238E27FC236}">
                  <a16:creationId xmlns:a16="http://schemas.microsoft.com/office/drawing/2014/main" id="{A50A59B4-9795-7E5B-454D-AC4EE39D1CBC}"/>
                </a:ext>
              </a:extLst>
            </p:cNvPr>
            <p:cNvSpPr/>
            <p:nvPr/>
          </p:nvSpPr>
          <p:spPr>
            <a:xfrm>
              <a:off x="4859590" y="17218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grpSp>
        <p:nvGrpSpPr>
          <p:cNvPr id="184" name="Group 183">
            <a:extLst>
              <a:ext uri="{FF2B5EF4-FFF2-40B4-BE49-F238E27FC236}">
                <a16:creationId xmlns:a16="http://schemas.microsoft.com/office/drawing/2014/main" id="{C120D846-D205-03DE-2825-33BEE2957897}"/>
              </a:ext>
            </a:extLst>
          </p:cNvPr>
          <p:cNvGrpSpPr/>
          <p:nvPr/>
        </p:nvGrpSpPr>
        <p:grpSpPr>
          <a:xfrm>
            <a:off x="6957211" y="4623259"/>
            <a:ext cx="1487353" cy="261177"/>
            <a:chOff x="7092862" y="1721818"/>
            <a:chExt cx="1487353" cy="261177"/>
          </a:xfrm>
        </p:grpSpPr>
        <p:grpSp>
          <p:nvGrpSpPr>
            <p:cNvPr id="185" name="Group 184">
              <a:extLst>
                <a:ext uri="{FF2B5EF4-FFF2-40B4-BE49-F238E27FC236}">
                  <a16:creationId xmlns:a16="http://schemas.microsoft.com/office/drawing/2014/main" id="{0D907909-CBD9-B56E-87D5-364E665F86A4}"/>
                </a:ext>
              </a:extLst>
            </p:cNvPr>
            <p:cNvGrpSpPr/>
            <p:nvPr/>
          </p:nvGrpSpPr>
          <p:grpSpPr>
            <a:xfrm>
              <a:off x="7092862" y="1721818"/>
              <a:ext cx="989483" cy="261177"/>
              <a:chOff x="7092862" y="2724710"/>
              <a:chExt cx="989483" cy="261177"/>
            </a:xfrm>
          </p:grpSpPr>
          <p:sp>
            <p:nvSpPr>
              <p:cNvPr id="187" name="Rectangle 186">
                <a:extLst>
                  <a:ext uri="{FF2B5EF4-FFF2-40B4-BE49-F238E27FC236}">
                    <a16:creationId xmlns:a16="http://schemas.microsoft.com/office/drawing/2014/main" id="{87B6A87C-D9D3-D6F3-0BF9-224A71BF1744}"/>
                  </a:ext>
                </a:extLst>
              </p:cNvPr>
              <p:cNvSpPr/>
              <p:nvPr/>
            </p:nvSpPr>
            <p:spPr>
              <a:xfrm>
                <a:off x="7092862" y="272471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88" name="Rectangle 187">
                <a:extLst>
                  <a:ext uri="{FF2B5EF4-FFF2-40B4-BE49-F238E27FC236}">
                    <a16:creationId xmlns:a16="http://schemas.microsoft.com/office/drawing/2014/main" id="{9A57ADB4-5ADB-58DF-B1AC-A64121CA2A60}"/>
                  </a:ext>
                </a:extLst>
              </p:cNvPr>
              <p:cNvSpPr/>
              <p:nvPr/>
            </p:nvSpPr>
            <p:spPr>
              <a:xfrm>
                <a:off x="7590732" y="272471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sp>
          <p:nvSpPr>
            <p:cNvPr id="186" name="Rectangle 185">
              <a:extLst>
                <a:ext uri="{FF2B5EF4-FFF2-40B4-BE49-F238E27FC236}">
                  <a16:creationId xmlns:a16="http://schemas.microsoft.com/office/drawing/2014/main" id="{7164E96C-A183-1135-36A3-4A82BFEADB7A}"/>
                </a:ext>
              </a:extLst>
            </p:cNvPr>
            <p:cNvSpPr/>
            <p:nvPr/>
          </p:nvSpPr>
          <p:spPr>
            <a:xfrm>
              <a:off x="8088602" y="17218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189" name="Group 188">
            <a:extLst>
              <a:ext uri="{FF2B5EF4-FFF2-40B4-BE49-F238E27FC236}">
                <a16:creationId xmlns:a16="http://schemas.microsoft.com/office/drawing/2014/main" id="{96DB4250-0ED0-E982-9ABE-DFA9BD26F498}"/>
              </a:ext>
            </a:extLst>
          </p:cNvPr>
          <p:cNvGrpSpPr/>
          <p:nvPr/>
        </p:nvGrpSpPr>
        <p:grpSpPr>
          <a:xfrm>
            <a:off x="9749150" y="4623259"/>
            <a:ext cx="989483" cy="261177"/>
            <a:chOff x="9739526" y="1783518"/>
            <a:chExt cx="989483" cy="261177"/>
          </a:xfrm>
        </p:grpSpPr>
        <p:sp>
          <p:nvSpPr>
            <p:cNvPr id="190" name="Rectangle 189">
              <a:extLst>
                <a:ext uri="{FF2B5EF4-FFF2-40B4-BE49-F238E27FC236}">
                  <a16:creationId xmlns:a16="http://schemas.microsoft.com/office/drawing/2014/main" id="{3D87AF28-D55B-F8D1-A538-76D30750E90B}"/>
                </a:ext>
              </a:extLst>
            </p:cNvPr>
            <p:cNvSpPr/>
            <p:nvPr/>
          </p:nvSpPr>
          <p:spPr>
            <a:xfrm>
              <a:off x="9739526" y="17835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91" name="Rectangle 190">
              <a:extLst>
                <a:ext uri="{FF2B5EF4-FFF2-40B4-BE49-F238E27FC236}">
                  <a16:creationId xmlns:a16="http://schemas.microsoft.com/office/drawing/2014/main" id="{A96770BD-2404-2882-76A2-79F745F879E3}"/>
                </a:ext>
              </a:extLst>
            </p:cNvPr>
            <p:cNvSpPr/>
            <p:nvPr/>
          </p:nvSpPr>
          <p:spPr>
            <a:xfrm>
              <a:off x="10237396" y="17835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192" name="Group 191">
            <a:extLst>
              <a:ext uri="{FF2B5EF4-FFF2-40B4-BE49-F238E27FC236}">
                <a16:creationId xmlns:a16="http://schemas.microsoft.com/office/drawing/2014/main" id="{21E4C355-0F85-20AA-D3F9-3F660BF82FE6}"/>
              </a:ext>
            </a:extLst>
          </p:cNvPr>
          <p:cNvGrpSpPr/>
          <p:nvPr/>
        </p:nvGrpSpPr>
        <p:grpSpPr>
          <a:xfrm>
            <a:off x="1726219" y="5371680"/>
            <a:ext cx="2980963" cy="261177"/>
            <a:chOff x="1960640" y="953727"/>
            <a:chExt cx="2980963" cy="261177"/>
          </a:xfrm>
        </p:grpSpPr>
        <p:grpSp>
          <p:nvGrpSpPr>
            <p:cNvPr id="193" name="Group 192">
              <a:extLst>
                <a:ext uri="{FF2B5EF4-FFF2-40B4-BE49-F238E27FC236}">
                  <a16:creationId xmlns:a16="http://schemas.microsoft.com/office/drawing/2014/main" id="{54A67F52-8E06-52E2-1216-79FA8BF3564C}"/>
                </a:ext>
              </a:extLst>
            </p:cNvPr>
            <p:cNvGrpSpPr/>
            <p:nvPr/>
          </p:nvGrpSpPr>
          <p:grpSpPr>
            <a:xfrm>
              <a:off x="1960640" y="953727"/>
              <a:ext cx="1487353" cy="261177"/>
              <a:chOff x="1960640" y="1956619"/>
              <a:chExt cx="1487353" cy="261177"/>
            </a:xfrm>
          </p:grpSpPr>
          <p:sp>
            <p:nvSpPr>
              <p:cNvPr id="198" name="Rectangle 197">
                <a:extLst>
                  <a:ext uri="{FF2B5EF4-FFF2-40B4-BE49-F238E27FC236}">
                    <a16:creationId xmlns:a16="http://schemas.microsoft.com/office/drawing/2014/main" id="{8DB1B7EB-4FF9-6354-072A-8727705BE1AA}"/>
                  </a:ext>
                </a:extLst>
              </p:cNvPr>
              <p:cNvSpPr/>
              <p:nvPr/>
            </p:nvSpPr>
            <p:spPr>
              <a:xfrm>
                <a:off x="196064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99" name="Rectangle 198">
                <a:extLst>
                  <a:ext uri="{FF2B5EF4-FFF2-40B4-BE49-F238E27FC236}">
                    <a16:creationId xmlns:a16="http://schemas.microsoft.com/office/drawing/2014/main" id="{2261587B-D960-B04A-6BCB-294D9B6116B1}"/>
                  </a:ext>
                </a:extLst>
              </p:cNvPr>
              <p:cNvSpPr/>
              <p:nvPr/>
            </p:nvSpPr>
            <p:spPr>
              <a:xfrm>
                <a:off x="245851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0" name="Rectangle 199">
                <a:extLst>
                  <a:ext uri="{FF2B5EF4-FFF2-40B4-BE49-F238E27FC236}">
                    <a16:creationId xmlns:a16="http://schemas.microsoft.com/office/drawing/2014/main" id="{6502BF58-30CE-4DDB-4273-9B39101F134C}"/>
                  </a:ext>
                </a:extLst>
              </p:cNvPr>
              <p:cNvSpPr/>
              <p:nvPr/>
            </p:nvSpPr>
            <p:spPr>
              <a:xfrm>
                <a:off x="295638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grpSp>
          <p:nvGrpSpPr>
            <p:cNvPr id="194" name="Group 193">
              <a:extLst>
                <a:ext uri="{FF2B5EF4-FFF2-40B4-BE49-F238E27FC236}">
                  <a16:creationId xmlns:a16="http://schemas.microsoft.com/office/drawing/2014/main" id="{2DC0D283-D8A5-DC8A-9433-98AF0C74C9FA}"/>
                </a:ext>
              </a:extLst>
            </p:cNvPr>
            <p:cNvGrpSpPr/>
            <p:nvPr/>
          </p:nvGrpSpPr>
          <p:grpSpPr>
            <a:xfrm>
              <a:off x="3454250" y="953727"/>
              <a:ext cx="1487353" cy="261177"/>
              <a:chOff x="3454250" y="1956619"/>
              <a:chExt cx="1487353" cy="261177"/>
            </a:xfrm>
          </p:grpSpPr>
          <p:sp>
            <p:nvSpPr>
              <p:cNvPr id="195" name="Rectangle 194">
                <a:extLst>
                  <a:ext uri="{FF2B5EF4-FFF2-40B4-BE49-F238E27FC236}">
                    <a16:creationId xmlns:a16="http://schemas.microsoft.com/office/drawing/2014/main" id="{7FCAE89C-20B6-45D1-E56B-24DF76DC5EBA}"/>
                  </a:ext>
                </a:extLst>
              </p:cNvPr>
              <p:cNvSpPr/>
              <p:nvPr/>
            </p:nvSpPr>
            <p:spPr>
              <a:xfrm>
                <a:off x="345425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96" name="Rectangle 195">
                <a:extLst>
                  <a:ext uri="{FF2B5EF4-FFF2-40B4-BE49-F238E27FC236}">
                    <a16:creationId xmlns:a16="http://schemas.microsoft.com/office/drawing/2014/main" id="{531DFA92-9794-A686-C5E8-C75B3E6D7F12}"/>
                  </a:ext>
                </a:extLst>
              </p:cNvPr>
              <p:cNvSpPr/>
              <p:nvPr/>
            </p:nvSpPr>
            <p:spPr>
              <a:xfrm>
                <a:off x="395212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97" name="Rectangle 196">
                <a:extLst>
                  <a:ext uri="{FF2B5EF4-FFF2-40B4-BE49-F238E27FC236}">
                    <a16:creationId xmlns:a16="http://schemas.microsoft.com/office/drawing/2014/main" id="{B90768A0-E325-5951-6CDB-D437F0140FE3}"/>
                  </a:ext>
                </a:extLst>
              </p:cNvPr>
              <p:cNvSpPr/>
              <p:nvPr/>
            </p:nvSpPr>
            <p:spPr>
              <a:xfrm>
                <a:off x="4449990" y="1956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grpSp>
      <p:grpSp>
        <p:nvGrpSpPr>
          <p:cNvPr id="201" name="Group 200">
            <a:extLst>
              <a:ext uri="{FF2B5EF4-FFF2-40B4-BE49-F238E27FC236}">
                <a16:creationId xmlns:a16="http://schemas.microsoft.com/office/drawing/2014/main" id="{166E388D-7C99-BC1F-310F-BDC1B98CEE34}"/>
              </a:ext>
            </a:extLst>
          </p:cNvPr>
          <p:cNvGrpSpPr/>
          <p:nvPr/>
        </p:nvGrpSpPr>
        <p:grpSpPr>
          <a:xfrm>
            <a:off x="7597654" y="5371680"/>
            <a:ext cx="2483093" cy="261177"/>
            <a:chOff x="7597654" y="953726"/>
            <a:chExt cx="2483093" cy="261177"/>
          </a:xfrm>
        </p:grpSpPr>
        <p:grpSp>
          <p:nvGrpSpPr>
            <p:cNvPr id="203" name="Group 202">
              <a:extLst>
                <a:ext uri="{FF2B5EF4-FFF2-40B4-BE49-F238E27FC236}">
                  <a16:creationId xmlns:a16="http://schemas.microsoft.com/office/drawing/2014/main" id="{E992BDD4-33B7-063E-8294-BE7FB130AFDC}"/>
                </a:ext>
              </a:extLst>
            </p:cNvPr>
            <p:cNvGrpSpPr/>
            <p:nvPr/>
          </p:nvGrpSpPr>
          <p:grpSpPr>
            <a:xfrm>
              <a:off x="7597654" y="953726"/>
              <a:ext cx="1487353" cy="261177"/>
              <a:chOff x="7597654" y="1956618"/>
              <a:chExt cx="1487353" cy="261177"/>
            </a:xfrm>
          </p:grpSpPr>
          <p:sp>
            <p:nvSpPr>
              <p:cNvPr id="218" name="Rectangle 217">
                <a:extLst>
                  <a:ext uri="{FF2B5EF4-FFF2-40B4-BE49-F238E27FC236}">
                    <a16:creationId xmlns:a16="http://schemas.microsoft.com/office/drawing/2014/main" id="{94F73003-A2B0-D091-AD90-2930069C6191}"/>
                  </a:ext>
                </a:extLst>
              </p:cNvPr>
              <p:cNvSpPr/>
              <p:nvPr/>
            </p:nvSpPr>
            <p:spPr>
              <a:xfrm>
                <a:off x="759765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9" name="Rectangle 218">
                <a:extLst>
                  <a:ext uri="{FF2B5EF4-FFF2-40B4-BE49-F238E27FC236}">
                    <a16:creationId xmlns:a16="http://schemas.microsoft.com/office/drawing/2014/main" id="{F0053773-F28B-9307-3AE5-3B55D76BFF58}"/>
                  </a:ext>
                </a:extLst>
              </p:cNvPr>
              <p:cNvSpPr/>
              <p:nvPr/>
            </p:nvSpPr>
            <p:spPr>
              <a:xfrm>
                <a:off x="809552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20" name="Rectangle 219">
                <a:extLst>
                  <a:ext uri="{FF2B5EF4-FFF2-40B4-BE49-F238E27FC236}">
                    <a16:creationId xmlns:a16="http://schemas.microsoft.com/office/drawing/2014/main" id="{1B9C4668-3DEA-7F39-ADB9-EE32BD55D849}"/>
                  </a:ext>
                </a:extLst>
              </p:cNvPr>
              <p:cNvSpPr/>
              <p:nvPr/>
            </p:nvSpPr>
            <p:spPr>
              <a:xfrm>
                <a:off x="859339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215" name="Group 214">
              <a:extLst>
                <a:ext uri="{FF2B5EF4-FFF2-40B4-BE49-F238E27FC236}">
                  <a16:creationId xmlns:a16="http://schemas.microsoft.com/office/drawing/2014/main" id="{B5B70E64-C910-990C-DC52-B6DD17526087}"/>
                </a:ext>
              </a:extLst>
            </p:cNvPr>
            <p:cNvGrpSpPr/>
            <p:nvPr/>
          </p:nvGrpSpPr>
          <p:grpSpPr>
            <a:xfrm>
              <a:off x="9091264" y="953726"/>
              <a:ext cx="989483" cy="261177"/>
              <a:chOff x="9091264" y="1956618"/>
              <a:chExt cx="989483" cy="261177"/>
            </a:xfrm>
          </p:grpSpPr>
          <p:sp>
            <p:nvSpPr>
              <p:cNvPr id="216" name="Rectangle 215">
                <a:extLst>
                  <a:ext uri="{FF2B5EF4-FFF2-40B4-BE49-F238E27FC236}">
                    <a16:creationId xmlns:a16="http://schemas.microsoft.com/office/drawing/2014/main" id="{D643D74D-A2D5-2BF5-8C86-D38D9EC57B31}"/>
                  </a:ext>
                </a:extLst>
              </p:cNvPr>
              <p:cNvSpPr/>
              <p:nvPr/>
            </p:nvSpPr>
            <p:spPr>
              <a:xfrm>
                <a:off x="909126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17" name="Rectangle 216">
                <a:extLst>
                  <a:ext uri="{FF2B5EF4-FFF2-40B4-BE49-F238E27FC236}">
                    <a16:creationId xmlns:a16="http://schemas.microsoft.com/office/drawing/2014/main" id="{6657CD7A-0A67-F49A-2418-4D9640D087CF}"/>
                  </a:ext>
                </a:extLst>
              </p:cNvPr>
              <p:cNvSpPr/>
              <p:nvPr/>
            </p:nvSpPr>
            <p:spPr>
              <a:xfrm>
                <a:off x="9589134" y="19566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grpSp>
        <p:nvGrpSpPr>
          <p:cNvPr id="235" name="Group 234">
            <a:extLst>
              <a:ext uri="{FF2B5EF4-FFF2-40B4-BE49-F238E27FC236}">
                <a16:creationId xmlns:a16="http://schemas.microsoft.com/office/drawing/2014/main" id="{F4AEEBC4-20E6-60F9-BC9E-0D9FB6CA99F4}"/>
              </a:ext>
            </a:extLst>
          </p:cNvPr>
          <p:cNvGrpSpPr/>
          <p:nvPr/>
        </p:nvGrpSpPr>
        <p:grpSpPr>
          <a:xfrm>
            <a:off x="3214717" y="6120100"/>
            <a:ext cx="5470313" cy="261177"/>
            <a:chOff x="3140287" y="132733"/>
            <a:chExt cx="5470313" cy="261177"/>
          </a:xfrm>
        </p:grpSpPr>
        <p:grpSp>
          <p:nvGrpSpPr>
            <p:cNvPr id="236" name="Group 235">
              <a:extLst>
                <a:ext uri="{FF2B5EF4-FFF2-40B4-BE49-F238E27FC236}">
                  <a16:creationId xmlns:a16="http://schemas.microsoft.com/office/drawing/2014/main" id="{6CC47166-568E-4255-5469-7710BA6FB385}"/>
                </a:ext>
              </a:extLst>
            </p:cNvPr>
            <p:cNvGrpSpPr/>
            <p:nvPr/>
          </p:nvGrpSpPr>
          <p:grpSpPr>
            <a:xfrm>
              <a:off x="3140287" y="132733"/>
              <a:ext cx="2980963" cy="261177"/>
              <a:chOff x="3140287" y="1135625"/>
              <a:chExt cx="2980963" cy="261177"/>
            </a:xfrm>
          </p:grpSpPr>
          <p:sp>
            <p:nvSpPr>
              <p:cNvPr id="244" name="Rectangle 243">
                <a:extLst>
                  <a:ext uri="{FF2B5EF4-FFF2-40B4-BE49-F238E27FC236}">
                    <a16:creationId xmlns:a16="http://schemas.microsoft.com/office/drawing/2014/main" id="{C6680DD5-424C-3266-DABE-E03588D1CAD9}"/>
                  </a:ext>
                </a:extLst>
              </p:cNvPr>
              <p:cNvSpPr/>
              <p:nvPr/>
            </p:nvSpPr>
            <p:spPr>
              <a:xfrm>
                <a:off x="314028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45" name="Rectangle 244">
                <a:extLst>
                  <a:ext uri="{FF2B5EF4-FFF2-40B4-BE49-F238E27FC236}">
                    <a16:creationId xmlns:a16="http://schemas.microsoft.com/office/drawing/2014/main" id="{3868281C-458B-AD01-5861-0179D437E516}"/>
                  </a:ext>
                </a:extLst>
              </p:cNvPr>
              <p:cNvSpPr/>
              <p:nvPr/>
            </p:nvSpPr>
            <p:spPr>
              <a:xfrm>
                <a:off x="363815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46" name="Rectangle 245">
                <a:extLst>
                  <a:ext uri="{FF2B5EF4-FFF2-40B4-BE49-F238E27FC236}">
                    <a16:creationId xmlns:a16="http://schemas.microsoft.com/office/drawing/2014/main" id="{60D23D6C-1120-5A58-02FD-C6040F56C3BB}"/>
                  </a:ext>
                </a:extLst>
              </p:cNvPr>
              <p:cNvSpPr/>
              <p:nvPr/>
            </p:nvSpPr>
            <p:spPr>
              <a:xfrm>
                <a:off x="413602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47" name="Rectangle 246">
                <a:extLst>
                  <a:ext uri="{FF2B5EF4-FFF2-40B4-BE49-F238E27FC236}">
                    <a16:creationId xmlns:a16="http://schemas.microsoft.com/office/drawing/2014/main" id="{1AF106DB-984B-C0EE-D601-479457E353E7}"/>
                  </a:ext>
                </a:extLst>
              </p:cNvPr>
              <p:cNvSpPr/>
              <p:nvPr/>
            </p:nvSpPr>
            <p:spPr>
              <a:xfrm>
                <a:off x="463389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48" name="Rectangle 247">
                <a:extLst>
                  <a:ext uri="{FF2B5EF4-FFF2-40B4-BE49-F238E27FC236}">
                    <a16:creationId xmlns:a16="http://schemas.microsoft.com/office/drawing/2014/main" id="{D19D539A-5148-68E9-954C-7BAC61D33135}"/>
                  </a:ext>
                </a:extLst>
              </p:cNvPr>
              <p:cNvSpPr/>
              <p:nvPr/>
            </p:nvSpPr>
            <p:spPr>
              <a:xfrm>
                <a:off x="513176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49" name="Rectangle 248">
                <a:extLst>
                  <a:ext uri="{FF2B5EF4-FFF2-40B4-BE49-F238E27FC236}">
                    <a16:creationId xmlns:a16="http://schemas.microsoft.com/office/drawing/2014/main" id="{8E65F61B-B0E7-57BD-924A-B11EE2B08FB2}"/>
                  </a:ext>
                </a:extLst>
              </p:cNvPr>
              <p:cNvSpPr/>
              <p:nvPr/>
            </p:nvSpPr>
            <p:spPr>
              <a:xfrm>
                <a:off x="562963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grpSp>
          <p:nvGrpSpPr>
            <p:cNvPr id="237" name="Group 236">
              <a:extLst>
                <a:ext uri="{FF2B5EF4-FFF2-40B4-BE49-F238E27FC236}">
                  <a16:creationId xmlns:a16="http://schemas.microsoft.com/office/drawing/2014/main" id="{9D1F758A-24FA-A2F4-62E7-F43011544032}"/>
                </a:ext>
              </a:extLst>
            </p:cNvPr>
            <p:cNvGrpSpPr/>
            <p:nvPr/>
          </p:nvGrpSpPr>
          <p:grpSpPr>
            <a:xfrm>
              <a:off x="6127507" y="132733"/>
              <a:ext cx="2483093" cy="261177"/>
              <a:chOff x="6127507" y="1135625"/>
              <a:chExt cx="2483093" cy="261177"/>
            </a:xfrm>
          </p:grpSpPr>
          <p:sp>
            <p:nvSpPr>
              <p:cNvPr id="238" name="Rectangle 237">
                <a:extLst>
                  <a:ext uri="{FF2B5EF4-FFF2-40B4-BE49-F238E27FC236}">
                    <a16:creationId xmlns:a16="http://schemas.microsoft.com/office/drawing/2014/main" id="{C23B04AC-710B-6E0E-0143-BB3C260A5E35}"/>
                  </a:ext>
                </a:extLst>
              </p:cNvPr>
              <p:cNvSpPr/>
              <p:nvPr/>
            </p:nvSpPr>
            <p:spPr>
              <a:xfrm>
                <a:off x="612750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40" name="Rectangle 239">
                <a:extLst>
                  <a:ext uri="{FF2B5EF4-FFF2-40B4-BE49-F238E27FC236}">
                    <a16:creationId xmlns:a16="http://schemas.microsoft.com/office/drawing/2014/main" id="{8B318957-F6A0-7500-4F66-B5797EDC20D1}"/>
                  </a:ext>
                </a:extLst>
              </p:cNvPr>
              <p:cNvSpPr/>
              <p:nvPr/>
            </p:nvSpPr>
            <p:spPr>
              <a:xfrm>
                <a:off x="662537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1" name="Rectangle 240">
                <a:extLst>
                  <a:ext uri="{FF2B5EF4-FFF2-40B4-BE49-F238E27FC236}">
                    <a16:creationId xmlns:a16="http://schemas.microsoft.com/office/drawing/2014/main" id="{426426FA-CE8B-34C6-AB91-C5471C262802}"/>
                  </a:ext>
                </a:extLst>
              </p:cNvPr>
              <p:cNvSpPr/>
              <p:nvPr/>
            </p:nvSpPr>
            <p:spPr>
              <a:xfrm>
                <a:off x="712324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42" name="Rectangle 241">
                <a:extLst>
                  <a:ext uri="{FF2B5EF4-FFF2-40B4-BE49-F238E27FC236}">
                    <a16:creationId xmlns:a16="http://schemas.microsoft.com/office/drawing/2014/main" id="{49B21148-495B-2229-D449-8C3A77B5D67B}"/>
                  </a:ext>
                </a:extLst>
              </p:cNvPr>
              <p:cNvSpPr/>
              <p:nvPr/>
            </p:nvSpPr>
            <p:spPr>
              <a:xfrm>
                <a:off x="762111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43" name="Rectangle 242">
                <a:extLst>
                  <a:ext uri="{FF2B5EF4-FFF2-40B4-BE49-F238E27FC236}">
                    <a16:creationId xmlns:a16="http://schemas.microsoft.com/office/drawing/2014/main" id="{8DD4046A-81EF-2E3A-9B49-7A5B5D5E9311}"/>
                  </a:ext>
                </a:extLst>
              </p:cNvPr>
              <p:cNvSpPr/>
              <p:nvPr/>
            </p:nvSpPr>
            <p:spPr>
              <a:xfrm>
                <a:off x="8118987" y="11356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cxnSp>
        <p:nvCxnSpPr>
          <p:cNvPr id="59" name="Straight Arrow Connector 58">
            <a:extLst>
              <a:ext uri="{FF2B5EF4-FFF2-40B4-BE49-F238E27FC236}">
                <a16:creationId xmlns:a16="http://schemas.microsoft.com/office/drawing/2014/main" id="{524E2935-C541-8445-28BD-57BA3B1AE375}"/>
              </a:ext>
            </a:extLst>
          </p:cNvPr>
          <p:cNvCxnSpPr>
            <a:cxnSpLocks/>
          </p:cNvCxnSpPr>
          <p:nvPr/>
        </p:nvCxnSpPr>
        <p:spPr>
          <a:xfrm flipH="1">
            <a:off x="3213572" y="379707"/>
            <a:ext cx="1472875" cy="5014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21B721A-8AAC-B4C5-5366-1ABAAF6F1518}"/>
              </a:ext>
            </a:extLst>
          </p:cNvPr>
          <p:cNvCxnSpPr>
            <a:cxnSpLocks/>
            <a:stCxn id="77" idx="2"/>
          </p:cNvCxnSpPr>
          <p:nvPr/>
        </p:nvCxnSpPr>
        <p:spPr>
          <a:xfrm>
            <a:off x="7443484" y="393910"/>
            <a:ext cx="1528987" cy="4872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091C9EA-53EF-CA8A-C62C-5F7680F885D5}"/>
              </a:ext>
            </a:extLst>
          </p:cNvPr>
          <p:cNvCxnSpPr>
            <a:stCxn id="82" idx="2"/>
            <a:endCxn id="97" idx="0"/>
          </p:cNvCxnSpPr>
          <p:nvPr/>
        </p:nvCxnSpPr>
        <p:spPr>
          <a:xfrm flipH="1">
            <a:off x="1933150" y="1142331"/>
            <a:ext cx="53674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2E8B570-2197-03E2-0621-3D2C590A4522}"/>
              </a:ext>
            </a:extLst>
          </p:cNvPr>
          <p:cNvCxnSpPr>
            <a:stCxn id="85" idx="2"/>
            <a:endCxn id="102" idx="0"/>
          </p:cNvCxnSpPr>
          <p:nvPr/>
        </p:nvCxnSpPr>
        <p:spPr>
          <a:xfrm>
            <a:off x="3963506" y="1142331"/>
            <a:ext cx="644021"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4F63D9E-84FE-8E2A-6B4D-DB275C7D88BC}"/>
              </a:ext>
            </a:extLst>
          </p:cNvPr>
          <p:cNvCxnSpPr/>
          <p:nvPr/>
        </p:nvCxnSpPr>
        <p:spPr>
          <a:xfrm flipH="1">
            <a:off x="1141207" y="1890751"/>
            <a:ext cx="539879"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EFD892A-FFC3-969F-9716-5E29B7F38CA1}"/>
              </a:ext>
            </a:extLst>
          </p:cNvPr>
          <p:cNvCxnSpPr>
            <a:stCxn id="136" idx="2"/>
            <a:endCxn id="149" idx="0"/>
          </p:cNvCxnSpPr>
          <p:nvPr/>
        </p:nvCxnSpPr>
        <p:spPr>
          <a:xfrm flipH="1">
            <a:off x="484575" y="2639173"/>
            <a:ext cx="41082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1E36E18-523C-A295-C716-B076A8D8A28D}"/>
              </a:ext>
            </a:extLst>
          </p:cNvPr>
          <p:cNvCxnSpPr>
            <a:cxnSpLocks/>
            <a:endCxn id="150" idx="0"/>
          </p:cNvCxnSpPr>
          <p:nvPr/>
        </p:nvCxnSpPr>
        <p:spPr>
          <a:xfrm>
            <a:off x="1411146" y="2639173"/>
            <a:ext cx="420554"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69" name="Group 368">
            <a:extLst>
              <a:ext uri="{FF2B5EF4-FFF2-40B4-BE49-F238E27FC236}">
                <a16:creationId xmlns:a16="http://schemas.microsoft.com/office/drawing/2014/main" id="{08A856A7-E587-9BDB-E5FB-3CD682F0EABB}"/>
              </a:ext>
            </a:extLst>
          </p:cNvPr>
          <p:cNvGrpSpPr/>
          <p:nvPr/>
        </p:nvGrpSpPr>
        <p:grpSpPr>
          <a:xfrm>
            <a:off x="484575" y="3387594"/>
            <a:ext cx="1347125" cy="487244"/>
            <a:chOff x="484575" y="3387594"/>
            <a:chExt cx="1347125" cy="487244"/>
          </a:xfrm>
        </p:grpSpPr>
        <p:cxnSp>
          <p:nvCxnSpPr>
            <p:cNvPr id="252" name="Straight Arrow Connector 251">
              <a:extLst>
                <a:ext uri="{FF2B5EF4-FFF2-40B4-BE49-F238E27FC236}">
                  <a16:creationId xmlns:a16="http://schemas.microsoft.com/office/drawing/2014/main" id="{DAE86E65-FEA7-DA5A-9719-09FC56D16AAC}"/>
                </a:ext>
              </a:extLst>
            </p:cNvPr>
            <p:cNvCxnSpPr>
              <a:stCxn id="149" idx="2"/>
              <a:endCxn id="161" idx="0"/>
            </p:cNvCxnSpPr>
            <p:nvPr/>
          </p:nvCxnSpPr>
          <p:spPr>
            <a:xfrm>
              <a:off x="484575" y="3387594"/>
              <a:ext cx="41082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FBECFCA1-7948-7C7C-66BD-3A0BD7959D89}"/>
                </a:ext>
              </a:extLst>
            </p:cNvPr>
            <p:cNvCxnSpPr>
              <a:stCxn id="150" idx="2"/>
              <a:endCxn id="162" idx="0"/>
            </p:cNvCxnSpPr>
            <p:nvPr/>
          </p:nvCxnSpPr>
          <p:spPr>
            <a:xfrm flipH="1">
              <a:off x="1393271" y="3387594"/>
              <a:ext cx="438429"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56" name="Straight Arrow Connector 255">
            <a:extLst>
              <a:ext uri="{FF2B5EF4-FFF2-40B4-BE49-F238E27FC236}">
                <a16:creationId xmlns:a16="http://schemas.microsoft.com/office/drawing/2014/main" id="{457FE970-7A5E-74FF-26A6-E2FBBE380CA4}"/>
              </a:ext>
            </a:extLst>
          </p:cNvPr>
          <p:cNvCxnSpPr>
            <a:stCxn id="98" idx="2"/>
            <a:endCxn id="138" idx="0"/>
          </p:cNvCxnSpPr>
          <p:nvPr/>
        </p:nvCxnSpPr>
        <p:spPr>
          <a:xfrm>
            <a:off x="2431020" y="1890752"/>
            <a:ext cx="463461"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A3B3413E-990C-5E75-01BE-40DC183D1328}"/>
              </a:ext>
            </a:extLst>
          </p:cNvPr>
          <p:cNvCxnSpPr>
            <a:stCxn id="138" idx="2"/>
            <a:endCxn id="151" idx="0"/>
          </p:cNvCxnSpPr>
          <p:nvPr/>
        </p:nvCxnSpPr>
        <p:spPr>
          <a:xfrm>
            <a:off x="2894481" y="2639173"/>
            <a:ext cx="166921"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7C7F4E9D-B24A-8D1B-F631-3E59C3380778}"/>
              </a:ext>
            </a:extLst>
          </p:cNvPr>
          <p:cNvCxnSpPr>
            <a:stCxn id="151" idx="2"/>
            <a:endCxn id="163" idx="0"/>
          </p:cNvCxnSpPr>
          <p:nvPr/>
        </p:nvCxnSpPr>
        <p:spPr>
          <a:xfrm flipH="1">
            <a:off x="2894481" y="3387594"/>
            <a:ext cx="166921"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60" name="Group 359">
            <a:extLst>
              <a:ext uri="{FF2B5EF4-FFF2-40B4-BE49-F238E27FC236}">
                <a16:creationId xmlns:a16="http://schemas.microsoft.com/office/drawing/2014/main" id="{8E532C1F-C939-43EE-37EE-3D87CF86CCD8}"/>
              </a:ext>
            </a:extLst>
          </p:cNvPr>
          <p:cNvGrpSpPr/>
          <p:nvPr/>
        </p:nvGrpSpPr>
        <p:grpSpPr>
          <a:xfrm>
            <a:off x="1137661" y="4136015"/>
            <a:ext cx="1756820" cy="487244"/>
            <a:chOff x="1137661" y="4136015"/>
            <a:chExt cx="1756820" cy="487244"/>
          </a:xfrm>
        </p:grpSpPr>
        <p:cxnSp>
          <p:nvCxnSpPr>
            <p:cNvPr id="262" name="Straight Arrow Connector 261">
              <a:extLst>
                <a:ext uri="{FF2B5EF4-FFF2-40B4-BE49-F238E27FC236}">
                  <a16:creationId xmlns:a16="http://schemas.microsoft.com/office/drawing/2014/main" id="{373A4635-8A9C-187F-15A1-3B1FED4F1BCF}"/>
                </a:ext>
              </a:extLst>
            </p:cNvPr>
            <p:cNvCxnSpPr/>
            <p:nvPr/>
          </p:nvCxnSpPr>
          <p:spPr>
            <a:xfrm>
              <a:off x="1137661" y="4146537"/>
              <a:ext cx="588558" cy="4714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1BD07593-4AD5-043D-AA44-377DA2CB5879}"/>
                </a:ext>
              </a:extLst>
            </p:cNvPr>
            <p:cNvCxnSpPr>
              <a:stCxn id="163" idx="2"/>
            </p:cNvCxnSpPr>
            <p:nvPr/>
          </p:nvCxnSpPr>
          <p:spPr>
            <a:xfrm flipH="1">
              <a:off x="2257842" y="4136015"/>
              <a:ext cx="636639"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66" name="Straight Arrow Connector 265">
            <a:extLst>
              <a:ext uri="{FF2B5EF4-FFF2-40B4-BE49-F238E27FC236}">
                <a16:creationId xmlns:a16="http://schemas.microsoft.com/office/drawing/2014/main" id="{5621F9AD-DF20-DC0E-D83E-DEF17D474E62}"/>
              </a:ext>
            </a:extLst>
          </p:cNvPr>
          <p:cNvCxnSpPr/>
          <p:nvPr/>
        </p:nvCxnSpPr>
        <p:spPr>
          <a:xfrm flipH="1">
            <a:off x="4106316" y="1901274"/>
            <a:ext cx="249147" cy="4942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51B4D92F-3337-82AE-7513-792098467903}"/>
              </a:ext>
            </a:extLst>
          </p:cNvPr>
          <p:cNvCxnSpPr>
            <a:stCxn id="103" idx="2"/>
            <a:endCxn id="142" idx="0"/>
          </p:cNvCxnSpPr>
          <p:nvPr/>
        </p:nvCxnSpPr>
        <p:spPr>
          <a:xfrm>
            <a:off x="5105397" y="1890752"/>
            <a:ext cx="640668"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571EF858-E8C0-4829-A6A0-3CF4791C8D03}"/>
              </a:ext>
            </a:extLst>
          </p:cNvPr>
          <p:cNvCxnSpPr>
            <a:stCxn id="140" idx="2"/>
            <a:endCxn id="152" idx="0"/>
          </p:cNvCxnSpPr>
          <p:nvPr/>
        </p:nvCxnSpPr>
        <p:spPr>
          <a:xfrm flipH="1">
            <a:off x="3697924" y="2639173"/>
            <a:ext cx="16258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BDE45CE4-87DD-6B80-D76A-3531AE334765}"/>
              </a:ext>
            </a:extLst>
          </p:cNvPr>
          <p:cNvCxnSpPr>
            <a:stCxn id="141" idx="2"/>
            <a:endCxn id="153" idx="0"/>
          </p:cNvCxnSpPr>
          <p:nvPr/>
        </p:nvCxnSpPr>
        <p:spPr>
          <a:xfrm>
            <a:off x="4358380" y="2639173"/>
            <a:ext cx="27014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FDF3E7F6-276E-7182-9C4D-42AE4C2B16EF}"/>
              </a:ext>
            </a:extLst>
          </p:cNvPr>
          <p:cNvCxnSpPr>
            <a:stCxn id="142" idx="2"/>
            <a:endCxn id="154" idx="0"/>
          </p:cNvCxnSpPr>
          <p:nvPr/>
        </p:nvCxnSpPr>
        <p:spPr>
          <a:xfrm>
            <a:off x="5746065" y="2639173"/>
            <a:ext cx="101614"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68" name="Group 367">
            <a:extLst>
              <a:ext uri="{FF2B5EF4-FFF2-40B4-BE49-F238E27FC236}">
                <a16:creationId xmlns:a16="http://schemas.microsoft.com/office/drawing/2014/main" id="{AEC951D0-B493-9A21-A8E1-62BE8D1F466A}"/>
              </a:ext>
            </a:extLst>
          </p:cNvPr>
          <p:cNvGrpSpPr/>
          <p:nvPr/>
        </p:nvGrpSpPr>
        <p:grpSpPr>
          <a:xfrm>
            <a:off x="3697924" y="3387594"/>
            <a:ext cx="930602" cy="487244"/>
            <a:chOff x="3697924" y="3387594"/>
            <a:chExt cx="930602" cy="487244"/>
          </a:xfrm>
        </p:grpSpPr>
        <p:cxnSp>
          <p:nvCxnSpPr>
            <p:cNvPr id="280" name="Straight Arrow Connector 279">
              <a:extLst>
                <a:ext uri="{FF2B5EF4-FFF2-40B4-BE49-F238E27FC236}">
                  <a16:creationId xmlns:a16="http://schemas.microsoft.com/office/drawing/2014/main" id="{776D8203-6A72-C1F1-A4D5-80988833AA85}"/>
                </a:ext>
              </a:extLst>
            </p:cNvPr>
            <p:cNvCxnSpPr>
              <a:stCxn id="152" idx="2"/>
              <a:endCxn id="165" idx="0"/>
            </p:cNvCxnSpPr>
            <p:nvPr/>
          </p:nvCxnSpPr>
          <p:spPr>
            <a:xfrm>
              <a:off x="3697924" y="3387594"/>
              <a:ext cx="16258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B87EDAE3-1B47-F915-9896-770AC8BB8E04}"/>
                </a:ext>
              </a:extLst>
            </p:cNvPr>
            <p:cNvCxnSpPr>
              <a:stCxn id="153" idx="2"/>
              <a:endCxn id="166" idx="0"/>
            </p:cNvCxnSpPr>
            <p:nvPr/>
          </p:nvCxnSpPr>
          <p:spPr>
            <a:xfrm flipH="1">
              <a:off x="4358380" y="3387594"/>
              <a:ext cx="27014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86" name="Straight Arrow Connector 285">
            <a:extLst>
              <a:ext uri="{FF2B5EF4-FFF2-40B4-BE49-F238E27FC236}">
                <a16:creationId xmlns:a16="http://schemas.microsoft.com/office/drawing/2014/main" id="{6D17B38D-5C0B-395E-9723-AFA2EAA0539C}"/>
              </a:ext>
            </a:extLst>
          </p:cNvPr>
          <p:cNvCxnSpPr>
            <a:stCxn id="154" idx="2"/>
            <a:endCxn id="167" idx="0"/>
          </p:cNvCxnSpPr>
          <p:nvPr/>
        </p:nvCxnSpPr>
        <p:spPr>
          <a:xfrm flipH="1">
            <a:off x="5746065" y="3387594"/>
            <a:ext cx="101614"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61" name="Group 360">
            <a:extLst>
              <a:ext uri="{FF2B5EF4-FFF2-40B4-BE49-F238E27FC236}">
                <a16:creationId xmlns:a16="http://schemas.microsoft.com/office/drawing/2014/main" id="{FC62238F-1E90-75E8-F6BB-832608013661}"/>
              </a:ext>
            </a:extLst>
          </p:cNvPr>
          <p:cNvGrpSpPr/>
          <p:nvPr/>
        </p:nvGrpSpPr>
        <p:grpSpPr>
          <a:xfrm>
            <a:off x="4120946" y="4136015"/>
            <a:ext cx="1625119" cy="487244"/>
            <a:chOff x="4120946" y="4136015"/>
            <a:chExt cx="1625119" cy="487244"/>
          </a:xfrm>
        </p:grpSpPr>
        <p:cxnSp>
          <p:nvCxnSpPr>
            <p:cNvPr id="284" name="Straight Arrow Connector 283">
              <a:extLst>
                <a:ext uri="{FF2B5EF4-FFF2-40B4-BE49-F238E27FC236}">
                  <a16:creationId xmlns:a16="http://schemas.microsoft.com/office/drawing/2014/main" id="{0F74727A-78D8-0BE2-3991-BCF94E76E5F4}"/>
                </a:ext>
              </a:extLst>
            </p:cNvPr>
            <p:cNvCxnSpPr/>
            <p:nvPr/>
          </p:nvCxnSpPr>
          <p:spPr>
            <a:xfrm>
              <a:off x="4120946" y="4136015"/>
              <a:ext cx="237433" cy="4872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B9CDF8E1-EF20-9E58-FB25-2DBACFC7DB3B}"/>
                </a:ext>
              </a:extLst>
            </p:cNvPr>
            <p:cNvCxnSpPr>
              <a:stCxn id="167" idx="2"/>
              <a:endCxn id="181" idx="0"/>
            </p:cNvCxnSpPr>
            <p:nvPr/>
          </p:nvCxnSpPr>
          <p:spPr>
            <a:xfrm flipH="1">
              <a:off x="5105397" y="4136015"/>
              <a:ext cx="640668"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65" name="Group 364">
            <a:extLst>
              <a:ext uri="{FF2B5EF4-FFF2-40B4-BE49-F238E27FC236}">
                <a16:creationId xmlns:a16="http://schemas.microsoft.com/office/drawing/2014/main" id="{5983EE84-6CC5-D21A-B687-06271F7F00DD}"/>
              </a:ext>
            </a:extLst>
          </p:cNvPr>
          <p:cNvGrpSpPr/>
          <p:nvPr/>
        </p:nvGrpSpPr>
        <p:grpSpPr>
          <a:xfrm>
            <a:off x="1927789" y="4884435"/>
            <a:ext cx="2679738" cy="487245"/>
            <a:chOff x="1927789" y="4884435"/>
            <a:chExt cx="2679738" cy="487245"/>
          </a:xfrm>
        </p:grpSpPr>
        <p:cxnSp>
          <p:nvCxnSpPr>
            <p:cNvPr id="290" name="Straight Arrow Connector 289">
              <a:extLst>
                <a:ext uri="{FF2B5EF4-FFF2-40B4-BE49-F238E27FC236}">
                  <a16:creationId xmlns:a16="http://schemas.microsoft.com/office/drawing/2014/main" id="{5844EE70-836F-FA27-F757-6B80A7C52EC1}"/>
                </a:ext>
              </a:extLst>
            </p:cNvPr>
            <p:cNvCxnSpPr>
              <a:cxnSpLocks/>
              <a:endCxn id="199" idx="0"/>
            </p:cNvCxnSpPr>
            <p:nvPr/>
          </p:nvCxnSpPr>
          <p:spPr>
            <a:xfrm>
              <a:off x="1927789" y="4884435"/>
              <a:ext cx="542107" cy="487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EFF4C7E1-D30A-C65D-1B7F-28425C77CA27}"/>
                </a:ext>
              </a:extLst>
            </p:cNvPr>
            <p:cNvCxnSpPr>
              <a:stCxn id="183" idx="2"/>
              <a:endCxn id="196" idx="0"/>
            </p:cNvCxnSpPr>
            <p:nvPr/>
          </p:nvCxnSpPr>
          <p:spPr>
            <a:xfrm flipH="1">
              <a:off x="3963506" y="4884436"/>
              <a:ext cx="644021"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95" name="Straight Arrow Connector 294">
            <a:extLst>
              <a:ext uri="{FF2B5EF4-FFF2-40B4-BE49-F238E27FC236}">
                <a16:creationId xmlns:a16="http://schemas.microsoft.com/office/drawing/2014/main" id="{36335D67-FF65-1A24-54AC-48C6C3AA17FC}"/>
              </a:ext>
            </a:extLst>
          </p:cNvPr>
          <p:cNvCxnSpPr>
            <a:stCxn id="90" idx="2"/>
            <a:endCxn id="107" idx="0"/>
          </p:cNvCxnSpPr>
          <p:nvPr/>
        </p:nvCxnSpPr>
        <p:spPr>
          <a:xfrm flipH="1">
            <a:off x="7700888" y="1142331"/>
            <a:ext cx="640443"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97CD8800-C063-2191-C1A9-A878F8902AFE}"/>
              </a:ext>
            </a:extLst>
          </p:cNvPr>
          <p:cNvCxnSpPr/>
          <p:nvPr/>
        </p:nvCxnSpPr>
        <p:spPr>
          <a:xfrm>
            <a:off x="9594474" y="1137071"/>
            <a:ext cx="646289" cy="4675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A7A1F8F5-A612-14B9-3218-B80F9539E063}"/>
              </a:ext>
            </a:extLst>
          </p:cNvPr>
          <p:cNvCxnSpPr>
            <a:cxnSpLocks/>
          </p:cNvCxnSpPr>
          <p:nvPr/>
        </p:nvCxnSpPr>
        <p:spPr>
          <a:xfrm flipH="1">
            <a:off x="6927383" y="1901274"/>
            <a:ext cx="514854" cy="4916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2DC036AC-3524-51FF-D4BA-BA4953D48E61}"/>
              </a:ext>
            </a:extLst>
          </p:cNvPr>
          <p:cNvCxnSpPr>
            <a:stCxn id="108" idx="2"/>
            <a:endCxn id="146" idx="0"/>
          </p:cNvCxnSpPr>
          <p:nvPr/>
        </p:nvCxnSpPr>
        <p:spPr>
          <a:xfrm>
            <a:off x="8198758" y="1890752"/>
            <a:ext cx="39463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112F9EF6-89E5-126E-AF01-9AB8C78BC801}"/>
              </a:ext>
            </a:extLst>
          </p:cNvPr>
          <p:cNvCxnSpPr>
            <a:stCxn id="144" idx="2"/>
            <a:endCxn id="155" idx="0"/>
          </p:cNvCxnSpPr>
          <p:nvPr/>
        </p:nvCxnSpPr>
        <p:spPr>
          <a:xfrm flipH="1">
            <a:off x="6499120" y="2639173"/>
            <a:ext cx="182457"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5D030B1-CB1D-D3B8-67D3-F2595C6DE529}"/>
              </a:ext>
            </a:extLst>
          </p:cNvPr>
          <p:cNvCxnSpPr>
            <a:stCxn id="145" idx="2"/>
            <a:endCxn id="156" idx="0"/>
          </p:cNvCxnSpPr>
          <p:nvPr/>
        </p:nvCxnSpPr>
        <p:spPr>
          <a:xfrm>
            <a:off x="7179447" y="2639173"/>
            <a:ext cx="370515"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67" name="Group 366">
            <a:extLst>
              <a:ext uri="{FF2B5EF4-FFF2-40B4-BE49-F238E27FC236}">
                <a16:creationId xmlns:a16="http://schemas.microsoft.com/office/drawing/2014/main" id="{3A8F40A0-8901-8F4F-CC1F-21B98EBE55FC}"/>
              </a:ext>
            </a:extLst>
          </p:cNvPr>
          <p:cNvGrpSpPr/>
          <p:nvPr/>
        </p:nvGrpSpPr>
        <p:grpSpPr>
          <a:xfrm>
            <a:off x="6499120" y="3387594"/>
            <a:ext cx="1050842" cy="487244"/>
            <a:chOff x="6499120" y="3387594"/>
            <a:chExt cx="1050842" cy="487244"/>
          </a:xfrm>
        </p:grpSpPr>
        <p:cxnSp>
          <p:nvCxnSpPr>
            <p:cNvPr id="309" name="Straight Arrow Connector 308">
              <a:extLst>
                <a:ext uri="{FF2B5EF4-FFF2-40B4-BE49-F238E27FC236}">
                  <a16:creationId xmlns:a16="http://schemas.microsoft.com/office/drawing/2014/main" id="{9DD4A97F-793C-3CC3-9A32-2D37AA205134}"/>
                </a:ext>
              </a:extLst>
            </p:cNvPr>
            <p:cNvCxnSpPr>
              <a:stCxn id="155" idx="2"/>
              <a:endCxn id="169" idx="0"/>
            </p:cNvCxnSpPr>
            <p:nvPr/>
          </p:nvCxnSpPr>
          <p:spPr>
            <a:xfrm>
              <a:off x="6499120" y="3387594"/>
              <a:ext cx="182457"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A1ECB5B7-BB98-318A-2554-9A66D7CC865C}"/>
                </a:ext>
              </a:extLst>
            </p:cNvPr>
            <p:cNvCxnSpPr>
              <a:stCxn id="156" idx="2"/>
              <a:endCxn id="170" idx="0"/>
            </p:cNvCxnSpPr>
            <p:nvPr/>
          </p:nvCxnSpPr>
          <p:spPr>
            <a:xfrm flipH="1">
              <a:off x="7179447" y="3387594"/>
              <a:ext cx="370515"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315" name="Straight Arrow Connector 314">
            <a:extLst>
              <a:ext uri="{FF2B5EF4-FFF2-40B4-BE49-F238E27FC236}">
                <a16:creationId xmlns:a16="http://schemas.microsoft.com/office/drawing/2014/main" id="{162AA21E-67E9-810C-BB1E-CC0771C83C12}"/>
              </a:ext>
            </a:extLst>
          </p:cNvPr>
          <p:cNvCxnSpPr>
            <a:stCxn id="146" idx="2"/>
            <a:endCxn id="157" idx="0"/>
          </p:cNvCxnSpPr>
          <p:nvPr/>
        </p:nvCxnSpPr>
        <p:spPr>
          <a:xfrm>
            <a:off x="8593394" y="2639173"/>
            <a:ext cx="209623"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ECC59560-8005-B600-5E79-67731FCCD0C0}"/>
              </a:ext>
            </a:extLst>
          </p:cNvPr>
          <p:cNvCxnSpPr>
            <a:stCxn id="157" idx="2"/>
            <a:endCxn id="171" idx="0"/>
          </p:cNvCxnSpPr>
          <p:nvPr/>
        </p:nvCxnSpPr>
        <p:spPr>
          <a:xfrm flipH="1">
            <a:off x="8593394" y="3387594"/>
            <a:ext cx="209623"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62" name="Group 361">
            <a:extLst>
              <a:ext uri="{FF2B5EF4-FFF2-40B4-BE49-F238E27FC236}">
                <a16:creationId xmlns:a16="http://schemas.microsoft.com/office/drawing/2014/main" id="{EDE5ED35-6895-5DEC-8D8B-F6E7CD167667}"/>
              </a:ext>
            </a:extLst>
          </p:cNvPr>
          <p:cNvGrpSpPr/>
          <p:nvPr/>
        </p:nvGrpSpPr>
        <p:grpSpPr>
          <a:xfrm>
            <a:off x="6940389" y="4136014"/>
            <a:ext cx="1653005" cy="487245"/>
            <a:chOff x="6940389" y="4136014"/>
            <a:chExt cx="1653005" cy="487245"/>
          </a:xfrm>
        </p:grpSpPr>
        <p:cxnSp>
          <p:nvCxnSpPr>
            <p:cNvPr id="313" name="Straight Arrow Connector 312">
              <a:extLst>
                <a:ext uri="{FF2B5EF4-FFF2-40B4-BE49-F238E27FC236}">
                  <a16:creationId xmlns:a16="http://schemas.microsoft.com/office/drawing/2014/main" id="{FECDD2CC-C428-1FC2-2DFD-E01D0AFAA700}"/>
                </a:ext>
              </a:extLst>
            </p:cNvPr>
            <p:cNvCxnSpPr/>
            <p:nvPr/>
          </p:nvCxnSpPr>
          <p:spPr>
            <a:xfrm>
              <a:off x="6940389" y="4136014"/>
              <a:ext cx="542811" cy="4819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EF9D2228-B015-370D-5AA8-CD8E223BA061}"/>
                </a:ext>
              </a:extLst>
            </p:cNvPr>
            <p:cNvCxnSpPr>
              <a:stCxn id="171" idx="2"/>
              <a:endCxn id="186" idx="0"/>
            </p:cNvCxnSpPr>
            <p:nvPr/>
          </p:nvCxnSpPr>
          <p:spPr>
            <a:xfrm flipH="1">
              <a:off x="8198758" y="4136015"/>
              <a:ext cx="39463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321" name="Straight Arrow Connector 320">
            <a:extLst>
              <a:ext uri="{FF2B5EF4-FFF2-40B4-BE49-F238E27FC236}">
                <a16:creationId xmlns:a16="http://schemas.microsoft.com/office/drawing/2014/main" id="{A403A670-8C0F-C7DB-A72B-0546C7CEC58E}"/>
              </a:ext>
            </a:extLst>
          </p:cNvPr>
          <p:cNvCxnSpPr>
            <a:stCxn id="111" idx="2"/>
            <a:endCxn id="147" idx="0"/>
          </p:cNvCxnSpPr>
          <p:nvPr/>
        </p:nvCxnSpPr>
        <p:spPr>
          <a:xfrm flipH="1">
            <a:off x="9595721" y="1890752"/>
            <a:ext cx="39923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E816D487-C11E-ED8D-DA64-668F54AB1AFD}"/>
              </a:ext>
            </a:extLst>
          </p:cNvPr>
          <p:cNvCxnSpPr>
            <a:stCxn id="112" idx="2"/>
            <a:endCxn id="148" idx="0"/>
          </p:cNvCxnSpPr>
          <p:nvPr/>
        </p:nvCxnSpPr>
        <p:spPr>
          <a:xfrm>
            <a:off x="10492827" y="1890752"/>
            <a:ext cx="654051"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5" name="Straight Arrow Connector 324">
            <a:extLst>
              <a:ext uri="{FF2B5EF4-FFF2-40B4-BE49-F238E27FC236}">
                <a16:creationId xmlns:a16="http://schemas.microsoft.com/office/drawing/2014/main" id="{FDD71D44-FE6F-76A3-E2B9-FF6EF1BAD19D}"/>
              </a:ext>
            </a:extLst>
          </p:cNvPr>
          <p:cNvCxnSpPr>
            <a:cxnSpLocks/>
            <a:endCxn id="158" idx="0"/>
          </p:cNvCxnSpPr>
          <p:nvPr/>
        </p:nvCxnSpPr>
        <p:spPr>
          <a:xfrm flipH="1">
            <a:off x="9431030" y="2639173"/>
            <a:ext cx="151847"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DCDD8206-E553-83C9-609B-192AC8B5FE8F}"/>
              </a:ext>
            </a:extLst>
          </p:cNvPr>
          <p:cNvCxnSpPr>
            <a:stCxn id="148" idx="2"/>
            <a:endCxn id="159" idx="0"/>
          </p:cNvCxnSpPr>
          <p:nvPr/>
        </p:nvCxnSpPr>
        <p:spPr>
          <a:xfrm>
            <a:off x="11146878" y="2639173"/>
            <a:ext cx="41128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B329E475-4125-2EA7-22D3-F320DB47C424}"/>
              </a:ext>
            </a:extLst>
          </p:cNvPr>
          <p:cNvCxnSpPr>
            <a:stCxn id="158" idx="2"/>
            <a:endCxn id="172" idx="0"/>
          </p:cNvCxnSpPr>
          <p:nvPr/>
        </p:nvCxnSpPr>
        <p:spPr>
          <a:xfrm>
            <a:off x="9431030" y="3387594"/>
            <a:ext cx="164691"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A0BE4EC1-37BD-C31E-6ED2-6E373C519052}"/>
              </a:ext>
            </a:extLst>
          </p:cNvPr>
          <p:cNvCxnSpPr>
            <a:stCxn id="159" idx="2"/>
            <a:endCxn id="173" idx="0"/>
          </p:cNvCxnSpPr>
          <p:nvPr/>
        </p:nvCxnSpPr>
        <p:spPr>
          <a:xfrm flipH="1">
            <a:off x="11146878" y="3387594"/>
            <a:ext cx="41128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63" name="Group 362">
            <a:extLst>
              <a:ext uri="{FF2B5EF4-FFF2-40B4-BE49-F238E27FC236}">
                <a16:creationId xmlns:a16="http://schemas.microsoft.com/office/drawing/2014/main" id="{A7C88607-3F95-C80E-679F-20AE8B241269}"/>
              </a:ext>
            </a:extLst>
          </p:cNvPr>
          <p:cNvGrpSpPr/>
          <p:nvPr/>
        </p:nvGrpSpPr>
        <p:grpSpPr>
          <a:xfrm>
            <a:off x="9595721" y="4136015"/>
            <a:ext cx="1551157" cy="487244"/>
            <a:chOff x="9595721" y="4136015"/>
            <a:chExt cx="1551157" cy="487244"/>
          </a:xfrm>
        </p:grpSpPr>
        <p:cxnSp>
          <p:nvCxnSpPr>
            <p:cNvPr id="337" name="Straight Arrow Connector 336">
              <a:extLst>
                <a:ext uri="{FF2B5EF4-FFF2-40B4-BE49-F238E27FC236}">
                  <a16:creationId xmlns:a16="http://schemas.microsoft.com/office/drawing/2014/main" id="{5C003874-A5E8-432F-3ABE-E1D38A8E1383}"/>
                </a:ext>
              </a:extLst>
            </p:cNvPr>
            <p:cNvCxnSpPr>
              <a:stCxn id="172" idx="2"/>
              <a:endCxn id="190" idx="0"/>
            </p:cNvCxnSpPr>
            <p:nvPr/>
          </p:nvCxnSpPr>
          <p:spPr>
            <a:xfrm>
              <a:off x="9595721" y="4136015"/>
              <a:ext cx="399236"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77CC39C5-0E69-2053-93B4-E46ED0E2B84F}"/>
                </a:ext>
              </a:extLst>
            </p:cNvPr>
            <p:cNvCxnSpPr>
              <a:stCxn id="173" idx="2"/>
              <a:endCxn id="191" idx="0"/>
            </p:cNvCxnSpPr>
            <p:nvPr/>
          </p:nvCxnSpPr>
          <p:spPr>
            <a:xfrm flipH="1">
              <a:off x="10492827" y="4136015"/>
              <a:ext cx="654051" cy="4872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64" name="Group 363">
            <a:extLst>
              <a:ext uri="{FF2B5EF4-FFF2-40B4-BE49-F238E27FC236}">
                <a16:creationId xmlns:a16="http://schemas.microsoft.com/office/drawing/2014/main" id="{57F8D357-E5AE-9D60-1BF7-05D4BA908EB5}"/>
              </a:ext>
            </a:extLst>
          </p:cNvPr>
          <p:cNvGrpSpPr/>
          <p:nvPr/>
        </p:nvGrpSpPr>
        <p:grpSpPr>
          <a:xfrm>
            <a:off x="7709354" y="4884435"/>
            <a:ext cx="2531409" cy="487245"/>
            <a:chOff x="7709354" y="4884435"/>
            <a:chExt cx="2531409" cy="487245"/>
          </a:xfrm>
        </p:grpSpPr>
        <p:cxnSp>
          <p:nvCxnSpPr>
            <p:cNvPr id="334" name="Straight Arrow Connector 333">
              <a:extLst>
                <a:ext uri="{FF2B5EF4-FFF2-40B4-BE49-F238E27FC236}">
                  <a16:creationId xmlns:a16="http://schemas.microsoft.com/office/drawing/2014/main" id="{2791D6C6-17AA-A12D-D369-5073D917CC1D}"/>
                </a:ext>
              </a:extLst>
            </p:cNvPr>
            <p:cNvCxnSpPr>
              <a:cxnSpLocks/>
              <a:endCxn id="219" idx="0"/>
            </p:cNvCxnSpPr>
            <p:nvPr/>
          </p:nvCxnSpPr>
          <p:spPr>
            <a:xfrm>
              <a:off x="7709354" y="4884435"/>
              <a:ext cx="631977" cy="487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9FAAC35-A51C-3326-2F2E-D156A595AE52}"/>
                </a:ext>
              </a:extLst>
            </p:cNvPr>
            <p:cNvCxnSpPr/>
            <p:nvPr/>
          </p:nvCxnSpPr>
          <p:spPr>
            <a:xfrm flipH="1">
              <a:off x="9589464" y="4884435"/>
              <a:ext cx="651299" cy="4872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37FB4BDC-9149-7970-E16E-663FFF873514}"/>
              </a:ext>
            </a:extLst>
          </p:cNvPr>
          <p:cNvGrpSpPr/>
          <p:nvPr/>
        </p:nvGrpSpPr>
        <p:grpSpPr>
          <a:xfrm>
            <a:off x="3216913" y="5632857"/>
            <a:ext cx="5656128" cy="487243"/>
            <a:chOff x="3216913" y="5632857"/>
            <a:chExt cx="5656128" cy="487243"/>
          </a:xfrm>
        </p:grpSpPr>
        <p:cxnSp>
          <p:nvCxnSpPr>
            <p:cNvPr id="343" name="Straight Arrow Connector 342">
              <a:extLst>
                <a:ext uri="{FF2B5EF4-FFF2-40B4-BE49-F238E27FC236}">
                  <a16:creationId xmlns:a16="http://schemas.microsoft.com/office/drawing/2014/main" id="{3ED90490-B403-E119-32B8-36EC3A5C9D86}"/>
                </a:ext>
              </a:extLst>
            </p:cNvPr>
            <p:cNvCxnSpPr/>
            <p:nvPr/>
          </p:nvCxnSpPr>
          <p:spPr>
            <a:xfrm>
              <a:off x="3216913" y="5632857"/>
              <a:ext cx="1539444" cy="4872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A92D7A6B-4580-87EC-ADC2-271D9F19E789}"/>
                </a:ext>
              </a:extLst>
            </p:cNvPr>
            <p:cNvCxnSpPr>
              <a:endCxn id="241" idx="0"/>
            </p:cNvCxnSpPr>
            <p:nvPr/>
          </p:nvCxnSpPr>
          <p:spPr>
            <a:xfrm flipH="1">
              <a:off x="7443484" y="5632857"/>
              <a:ext cx="1429557" cy="4872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347" name="Straight Connector 346">
            <a:extLst>
              <a:ext uri="{FF2B5EF4-FFF2-40B4-BE49-F238E27FC236}">
                <a16:creationId xmlns:a16="http://schemas.microsoft.com/office/drawing/2014/main" id="{3D3CE1FC-3494-035C-8B44-5C0DD80CCB1D}"/>
              </a:ext>
            </a:extLst>
          </p:cNvPr>
          <p:cNvCxnSpPr>
            <a:cxnSpLocks/>
          </p:cNvCxnSpPr>
          <p:nvPr/>
        </p:nvCxnSpPr>
        <p:spPr>
          <a:xfrm flipH="1">
            <a:off x="6191806" y="0"/>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EC5A2334-8F15-DB05-CF8F-45F5B56F366B}"/>
              </a:ext>
            </a:extLst>
          </p:cNvPr>
          <p:cNvCxnSpPr>
            <a:cxnSpLocks/>
          </p:cNvCxnSpPr>
          <p:nvPr/>
        </p:nvCxnSpPr>
        <p:spPr>
          <a:xfrm flipH="1">
            <a:off x="3217175" y="724423"/>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B07962AA-8AB5-FBA6-FFA6-5818D8DD02E6}"/>
              </a:ext>
            </a:extLst>
          </p:cNvPr>
          <p:cNvCxnSpPr>
            <a:cxnSpLocks/>
          </p:cNvCxnSpPr>
          <p:nvPr/>
        </p:nvCxnSpPr>
        <p:spPr>
          <a:xfrm flipH="1">
            <a:off x="2178292" y="1514201"/>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6DA8C2D-20D9-D2D9-788E-61B3A948553C}"/>
              </a:ext>
            </a:extLst>
          </p:cNvPr>
          <p:cNvCxnSpPr>
            <a:cxnSpLocks/>
          </p:cNvCxnSpPr>
          <p:nvPr/>
        </p:nvCxnSpPr>
        <p:spPr>
          <a:xfrm flipH="1">
            <a:off x="1139409" y="2264651"/>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DB51CB0-1370-B7ED-7696-F56175DF6E05}"/>
              </a:ext>
            </a:extLst>
          </p:cNvPr>
          <p:cNvCxnSpPr>
            <a:cxnSpLocks/>
          </p:cNvCxnSpPr>
          <p:nvPr/>
        </p:nvCxnSpPr>
        <p:spPr>
          <a:xfrm flipH="1">
            <a:off x="4860851" y="1482675"/>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A57A7E67-BA66-A35F-2A92-5D293B3150B8}"/>
              </a:ext>
            </a:extLst>
          </p:cNvPr>
          <p:cNvCxnSpPr>
            <a:cxnSpLocks/>
          </p:cNvCxnSpPr>
          <p:nvPr/>
        </p:nvCxnSpPr>
        <p:spPr>
          <a:xfrm flipH="1">
            <a:off x="4110521" y="2241626"/>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E7CDDCC-7F73-ABE3-DFFE-122B913F72DE}"/>
              </a:ext>
            </a:extLst>
          </p:cNvPr>
          <p:cNvCxnSpPr>
            <a:cxnSpLocks/>
          </p:cNvCxnSpPr>
          <p:nvPr/>
        </p:nvCxnSpPr>
        <p:spPr>
          <a:xfrm flipH="1">
            <a:off x="9081562" y="766280"/>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24CA25C-F96F-CE56-981C-F836522186D8}"/>
              </a:ext>
            </a:extLst>
          </p:cNvPr>
          <p:cNvCxnSpPr>
            <a:cxnSpLocks/>
          </p:cNvCxnSpPr>
          <p:nvPr/>
        </p:nvCxnSpPr>
        <p:spPr>
          <a:xfrm flipH="1">
            <a:off x="10249845" y="1504369"/>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75C4459A-4EA2-EB75-8F16-D5EEC3D551ED}"/>
              </a:ext>
            </a:extLst>
          </p:cNvPr>
          <p:cNvCxnSpPr>
            <a:cxnSpLocks/>
          </p:cNvCxnSpPr>
          <p:nvPr/>
        </p:nvCxnSpPr>
        <p:spPr>
          <a:xfrm flipH="1">
            <a:off x="7947307" y="1521516"/>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74886CA-8C70-F8A4-3CFC-E88F36719E56}"/>
              </a:ext>
            </a:extLst>
          </p:cNvPr>
          <p:cNvCxnSpPr>
            <a:cxnSpLocks/>
          </p:cNvCxnSpPr>
          <p:nvPr/>
        </p:nvCxnSpPr>
        <p:spPr>
          <a:xfrm flipH="1">
            <a:off x="6933044" y="2223897"/>
            <a:ext cx="2515" cy="5407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6364BEE8-C128-A5C2-696B-72CBFC46FE2F}"/>
                  </a:ext>
                </a:extLst>
              </p:cNvPr>
              <p:cNvGraphicFramePr>
                <a:graphicFrameLocks noChangeAspect="1"/>
              </p:cNvGraphicFramePr>
              <p:nvPr>
                <p:extLst>
                  <p:ext uri="{D42A27DB-BD31-4B8C-83A1-F6EECF244321}">
                    <p14:modId xmlns:p14="http://schemas.microsoft.com/office/powerpoint/2010/main" val="1362958126"/>
                  </p:ext>
                </p:extLst>
              </p:nvPr>
            </p:nvGraphicFramePr>
            <p:xfrm>
              <a:off x="11167369" y="6128724"/>
              <a:ext cx="795858" cy="365125"/>
            </p:xfrm>
            <a:graphic>
              <a:graphicData uri="http://schemas.microsoft.com/office/powerpoint/2016/slidezoom">
                <pslz:sldZm>
                  <pslz:sldZmObj sldId="310" cId="2570185108">
                    <pslz:zmPr id="{3572C233-6206-43F3-A54C-7032B399CAB2}"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795858" cy="365125"/>
                        </a:xfrm>
                        <a:prstGeom prst="rect">
                          <a:avLst/>
                        </a:prstGeom>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6364BEE8-C128-A5C2-696B-72CBFC46FE2F}"/>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167369" y="6128724"/>
                <a:ext cx="795858" cy="365125"/>
              </a:xfrm>
              <a:prstGeom prst="rect">
                <a:avLst/>
              </a:prstGeom>
            </p:spPr>
          </p:pic>
        </mc:Fallback>
      </mc:AlternateContent>
    </p:spTree>
    <p:extLst>
      <p:ext uri="{BB962C8B-B14F-4D97-AF65-F5344CB8AC3E}">
        <p14:creationId xmlns:p14="http://schemas.microsoft.com/office/powerpoint/2010/main" val="383925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50" fill="hold"/>
                                        <p:tgtEl>
                                          <p:spTgt spid="50"/>
                                        </p:tgtEl>
                                        <p:attrNameLst>
                                          <p:attrName>ppt_w</p:attrName>
                                        </p:attrNameLst>
                                      </p:cBhvr>
                                      <p:tavLst>
                                        <p:tav tm="0">
                                          <p:val>
                                            <p:fltVal val="0"/>
                                          </p:val>
                                        </p:tav>
                                        <p:tav tm="100000">
                                          <p:val>
                                            <p:strVal val="#ppt_w"/>
                                          </p:val>
                                        </p:tav>
                                      </p:tavLst>
                                    </p:anim>
                                    <p:anim calcmode="lin" valueType="num">
                                      <p:cBhvr>
                                        <p:cTn id="8" dur="250" fill="hold"/>
                                        <p:tgtEl>
                                          <p:spTgt spid="50"/>
                                        </p:tgtEl>
                                        <p:attrNameLst>
                                          <p:attrName>ppt_h</p:attrName>
                                        </p:attrNameLst>
                                      </p:cBhvr>
                                      <p:tavLst>
                                        <p:tav tm="0">
                                          <p:val>
                                            <p:fltVal val="0"/>
                                          </p:val>
                                        </p:tav>
                                        <p:tav tm="100000">
                                          <p:val>
                                            <p:strVal val="#ppt_h"/>
                                          </p:val>
                                        </p:tav>
                                      </p:tavLst>
                                    </p:anim>
                                    <p:animEffect transition="in" filter="fade">
                                      <p:cBhvr>
                                        <p:cTn id="9" dur="250"/>
                                        <p:tgtEl>
                                          <p:spTgt spid="50"/>
                                        </p:tgtEl>
                                      </p:cBhvr>
                                    </p:animEffect>
                                  </p:childTnLst>
                                </p:cTn>
                              </p:par>
                              <p:par>
                                <p:cTn id="10" presetID="53" presetClass="entr" presetSubtype="16" fill="hold" nodeType="withEffect">
                                  <p:stCondLst>
                                    <p:cond delay="1500"/>
                                  </p:stCondLst>
                                  <p:childTnLst>
                                    <p:set>
                                      <p:cBhvr>
                                        <p:cTn id="11" dur="1" fill="hold">
                                          <p:stCondLst>
                                            <p:cond delay="0"/>
                                          </p:stCondLst>
                                        </p:cTn>
                                        <p:tgtEl>
                                          <p:spTgt spid="47"/>
                                        </p:tgtEl>
                                        <p:attrNameLst>
                                          <p:attrName>style.visibility</p:attrName>
                                        </p:attrNameLst>
                                      </p:cBhvr>
                                      <p:to>
                                        <p:strVal val="visible"/>
                                      </p:to>
                                    </p:set>
                                    <p:anim calcmode="lin" valueType="num">
                                      <p:cBhvr>
                                        <p:cTn id="12" dur="250" fill="hold"/>
                                        <p:tgtEl>
                                          <p:spTgt spid="47"/>
                                        </p:tgtEl>
                                        <p:attrNameLst>
                                          <p:attrName>ppt_w</p:attrName>
                                        </p:attrNameLst>
                                      </p:cBhvr>
                                      <p:tavLst>
                                        <p:tav tm="0">
                                          <p:val>
                                            <p:fltVal val="0"/>
                                          </p:val>
                                        </p:tav>
                                        <p:tav tm="100000">
                                          <p:val>
                                            <p:strVal val="#ppt_w"/>
                                          </p:val>
                                        </p:tav>
                                      </p:tavLst>
                                    </p:anim>
                                    <p:anim calcmode="lin" valueType="num">
                                      <p:cBhvr>
                                        <p:cTn id="13" dur="250" fill="hold"/>
                                        <p:tgtEl>
                                          <p:spTgt spid="47"/>
                                        </p:tgtEl>
                                        <p:attrNameLst>
                                          <p:attrName>ppt_h</p:attrName>
                                        </p:attrNameLst>
                                      </p:cBhvr>
                                      <p:tavLst>
                                        <p:tav tm="0">
                                          <p:val>
                                            <p:fltVal val="0"/>
                                          </p:val>
                                        </p:tav>
                                        <p:tav tm="100000">
                                          <p:val>
                                            <p:strVal val="#ppt_h"/>
                                          </p:val>
                                        </p:tav>
                                      </p:tavLst>
                                    </p:anim>
                                    <p:animEffect transition="in" filter="fade">
                                      <p:cBhvr>
                                        <p:cTn id="14" dur="250"/>
                                        <p:tgtEl>
                                          <p:spTgt spid="47"/>
                                        </p:tgtEl>
                                      </p:cBhvr>
                                    </p:animEffect>
                                  </p:childTnLst>
                                </p:cTn>
                              </p:par>
                              <p:par>
                                <p:cTn id="15" presetID="53" presetClass="entr" presetSubtype="16" fill="hold" nodeType="withEffect">
                                  <p:stCondLst>
                                    <p:cond delay="24500"/>
                                  </p:stCondLst>
                                  <p:childTnLst>
                                    <p:set>
                                      <p:cBhvr>
                                        <p:cTn id="16" dur="1" fill="hold">
                                          <p:stCondLst>
                                            <p:cond delay="0"/>
                                          </p:stCondLst>
                                        </p:cTn>
                                        <p:tgtEl>
                                          <p:spTgt spid="48"/>
                                        </p:tgtEl>
                                        <p:attrNameLst>
                                          <p:attrName>style.visibility</p:attrName>
                                        </p:attrNameLst>
                                      </p:cBhvr>
                                      <p:to>
                                        <p:strVal val="visible"/>
                                      </p:to>
                                    </p:set>
                                    <p:anim calcmode="lin" valueType="num">
                                      <p:cBhvr>
                                        <p:cTn id="17" dur="250" fill="hold"/>
                                        <p:tgtEl>
                                          <p:spTgt spid="48"/>
                                        </p:tgtEl>
                                        <p:attrNameLst>
                                          <p:attrName>ppt_w</p:attrName>
                                        </p:attrNameLst>
                                      </p:cBhvr>
                                      <p:tavLst>
                                        <p:tav tm="0">
                                          <p:val>
                                            <p:fltVal val="0"/>
                                          </p:val>
                                        </p:tav>
                                        <p:tav tm="100000">
                                          <p:val>
                                            <p:strVal val="#ppt_w"/>
                                          </p:val>
                                        </p:tav>
                                      </p:tavLst>
                                    </p:anim>
                                    <p:anim calcmode="lin" valueType="num">
                                      <p:cBhvr>
                                        <p:cTn id="18" dur="250" fill="hold"/>
                                        <p:tgtEl>
                                          <p:spTgt spid="48"/>
                                        </p:tgtEl>
                                        <p:attrNameLst>
                                          <p:attrName>ppt_h</p:attrName>
                                        </p:attrNameLst>
                                      </p:cBhvr>
                                      <p:tavLst>
                                        <p:tav tm="0">
                                          <p:val>
                                            <p:fltVal val="0"/>
                                          </p:val>
                                        </p:tav>
                                        <p:tav tm="100000">
                                          <p:val>
                                            <p:strVal val="#ppt_h"/>
                                          </p:val>
                                        </p:tav>
                                      </p:tavLst>
                                    </p:anim>
                                    <p:animEffect transition="in" filter="fade">
                                      <p:cBhvr>
                                        <p:cTn id="19" dur="250"/>
                                        <p:tgtEl>
                                          <p:spTgt spid="48"/>
                                        </p:tgtEl>
                                      </p:cBhvr>
                                    </p:animEffect>
                                  </p:childTnLst>
                                </p:cTn>
                              </p:par>
                              <p:par>
                                <p:cTn id="20" presetID="53" presetClass="entr" presetSubtype="16" fill="hold" nodeType="withEffect">
                                  <p:stCondLst>
                                    <p:cond delay="3000"/>
                                  </p:stCondLst>
                                  <p:childTnLst>
                                    <p:set>
                                      <p:cBhvr>
                                        <p:cTn id="21" dur="1" fill="hold">
                                          <p:stCondLst>
                                            <p:cond delay="0"/>
                                          </p:stCondLst>
                                        </p:cTn>
                                        <p:tgtEl>
                                          <p:spTgt spid="41"/>
                                        </p:tgtEl>
                                        <p:attrNameLst>
                                          <p:attrName>style.visibility</p:attrName>
                                        </p:attrNameLst>
                                      </p:cBhvr>
                                      <p:to>
                                        <p:strVal val="visible"/>
                                      </p:to>
                                    </p:set>
                                    <p:anim calcmode="lin" valueType="num">
                                      <p:cBhvr>
                                        <p:cTn id="22" dur="250" fill="hold"/>
                                        <p:tgtEl>
                                          <p:spTgt spid="41"/>
                                        </p:tgtEl>
                                        <p:attrNameLst>
                                          <p:attrName>ppt_w</p:attrName>
                                        </p:attrNameLst>
                                      </p:cBhvr>
                                      <p:tavLst>
                                        <p:tav tm="0">
                                          <p:val>
                                            <p:fltVal val="0"/>
                                          </p:val>
                                        </p:tav>
                                        <p:tav tm="100000">
                                          <p:val>
                                            <p:strVal val="#ppt_w"/>
                                          </p:val>
                                        </p:tav>
                                      </p:tavLst>
                                    </p:anim>
                                    <p:anim calcmode="lin" valueType="num">
                                      <p:cBhvr>
                                        <p:cTn id="23" dur="250" fill="hold"/>
                                        <p:tgtEl>
                                          <p:spTgt spid="41"/>
                                        </p:tgtEl>
                                        <p:attrNameLst>
                                          <p:attrName>ppt_h</p:attrName>
                                        </p:attrNameLst>
                                      </p:cBhvr>
                                      <p:tavLst>
                                        <p:tav tm="0">
                                          <p:val>
                                            <p:fltVal val="0"/>
                                          </p:val>
                                        </p:tav>
                                        <p:tav tm="100000">
                                          <p:val>
                                            <p:strVal val="#ppt_h"/>
                                          </p:val>
                                        </p:tav>
                                      </p:tavLst>
                                    </p:anim>
                                    <p:animEffect transition="in" filter="fade">
                                      <p:cBhvr>
                                        <p:cTn id="24" dur="250"/>
                                        <p:tgtEl>
                                          <p:spTgt spid="41"/>
                                        </p:tgtEl>
                                      </p:cBhvr>
                                    </p:animEffect>
                                  </p:childTnLst>
                                </p:cTn>
                              </p:par>
                              <p:par>
                                <p:cTn id="25" presetID="53" presetClass="entr" presetSubtype="16" fill="hold" nodeType="withEffect">
                                  <p:stCondLst>
                                    <p:cond delay="135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250" fill="hold"/>
                                        <p:tgtEl>
                                          <p:spTgt spid="42"/>
                                        </p:tgtEl>
                                        <p:attrNameLst>
                                          <p:attrName>ppt_w</p:attrName>
                                        </p:attrNameLst>
                                      </p:cBhvr>
                                      <p:tavLst>
                                        <p:tav tm="0">
                                          <p:val>
                                            <p:fltVal val="0"/>
                                          </p:val>
                                        </p:tav>
                                        <p:tav tm="100000">
                                          <p:val>
                                            <p:strVal val="#ppt_w"/>
                                          </p:val>
                                        </p:tav>
                                      </p:tavLst>
                                    </p:anim>
                                    <p:anim calcmode="lin" valueType="num">
                                      <p:cBhvr>
                                        <p:cTn id="28" dur="250" fill="hold"/>
                                        <p:tgtEl>
                                          <p:spTgt spid="42"/>
                                        </p:tgtEl>
                                        <p:attrNameLst>
                                          <p:attrName>ppt_h</p:attrName>
                                        </p:attrNameLst>
                                      </p:cBhvr>
                                      <p:tavLst>
                                        <p:tav tm="0">
                                          <p:val>
                                            <p:fltVal val="0"/>
                                          </p:val>
                                        </p:tav>
                                        <p:tav tm="100000">
                                          <p:val>
                                            <p:strVal val="#ppt_h"/>
                                          </p:val>
                                        </p:tav>
                                      </p:tavLst>
                                    </p:anim>
                                    <p:animEffect transition="in" filter="fade">
                                      <p:cBhvr>
                                        <p:cTn id="29" dur="250"/>
                                        <p:tgtEl>
                                          <p:spTgt spid="42"/>
                                        </p:tgtEl>
                                      </p:cBhvr>
                                    </p:animEffect>
                                  </p:childTnLst>
                                </p:cTn>
                              </p:par>
                              <p:par>
                                <p:cTn id="30" presetID="53" presetClass="entr" presetSubtype="16" fill="hold" nodeType="withEffect">
                                  <p:stCondLst>
                                    <p:cond delay="26000"/>
                                  </p:stCondLst>
                                  <p:childTnLst>
                                    <p:set>
                                      <p:cBhvr>
                                        <p:cTn id="31" dur="1" fill="hold">
                                          <p:stCondLst>
                                            <p:cond delay="0"/>
                                          </p:stCondLst>
                                        </p:cTn>
                                        <p:tgtEl>
                                          <p:spTgt spid="43"/>
                                        </p:tgtEl>
                                        <p:attrNameLst>
                                          <p:attrName>style.visibility</p:attrName>
                                        </p:attrNameLst>
                                      </p:cBhvr>
                                      <p:to>
                                        <p:strVal val="visible"/>
                                      </p:to>
                                    </p:set>
                                    <p:anim calcmode="lin" valueType="num">
                                      <p:cBhvr>
                                        <p:cTn id="32" dur="250" fill="hold"/>
                                        <p:tgtEl>
                                          <p:spTgt spid="43"/>
                                        </p:tgtEl>
                                        <p:attrNameLst>
                                          <p:attrName>ppt_w</p:attrName>
                                        </p:attrNameLst>
                                      </p:cBhvr>
                                      <p:tavLst>
                                        <p:tav tm="0">
                                          <p:val>
                                            <p:fltVal val="0"/>
                                          </p:val>
                                        </p:tav>
                                        <p:tav tm="100000">
                                          <p:val>
                                            <p:strVal val="#ppt_w"/>
                                          </p:val>
                                        </p:tav>
                                      </p:tavLst>
                                    </p:anim>
                                    <p:anim calcmode="lin" valueType="num">
                                      <p:cBhvr>
                                        <p:cTn id="33" dur="250" fill="hold"/>
                                        <p:tgtEl>
                                          <p:spTgt spid="43"/>
                                        </p:tgtEl>
                                        <p:attrNameLst>
                                          <p:attrName>ppt_h</p:attrName>
                                        </p:attrNameLst>
                                      </p:cBhvr>
                                      <p:tavLst>
                                        <p:tav tm="0">
                                          <p:val>
                                            <p:fltVal val="0"/>
                                          </p:val>
                                        </p:tav>
                                        <p:tav tm="100000">
                                          <p:val>
                                            <p:strVal val="#ppt_h"/>
                                          </p:val>
                                        </p:tav>
                                      </p:tavLst>
                                    </p:anim>
                                    <p:animEffect transition="in" filter="fade">
                                      <p:cBhvr>
                                        <p:cTn id="34" dur="250"/>
                                        <p:tgtEl>
                                          <p:spTgt spid="43"/>
                                        </p:tgtEl>
                                      </p:cBhvr>
                                    </p:animEffect>
                                  </p:childTnLst>
                                </p:cTn>
                              </p:par>
                              <p:par>
                                <p:cTn id="35" presetID="53" presetClass="entr" presetSubtype="16" fill="hold" nodeType="withEffect">
                                  <p:stCondLst>
                                    <p:cond delay="36000"/>
                                  </p:stCondLst>
                                  <p:childTnLst>
                                    <p:set>
                                      <p:cBhvr>
                                        <p:cTn id="36" dur="1" fill="hold">
                                          <p:stCondLst>
                                            <p:cond delay="0"/>
                                          </p:stCondLst>
                                        </p:cTn>
                                        <p:tgtEl>
                                          <p:spTgt spid="44"/>
                                        </p:tgtEl>
                                        <p:attrNameLst>
                                          <p:attrName>style.visibility</p:attrName>
                                        </p:attrNameLst>
                                      </p:cBhvr>
                                      <p:to>
                                        <p:strVal val="visible"/>
                                      </p:to>
                                    </p:set>
                                    <p:anim calcmode="lin" valueType="num">
                                      <p:cBhvr>
                                        <p:cTn id="37" dur="250" fill="hold"/>
                                        <p:tgtEl>
                                          <p:spTgt spid="44"/>
                                        </p:tgtEl>
                                        <p:attrNameLst>
                                          <p:attrName>ppt_w</p:attrName>
                                        </p:attrNameLst>
                                      </p:cBhvr>
                                      <p:tavLst>
                                        <p:tav tm="0">
                                          <p:val>
                                            <p:fltVal val="0"/>
                                          </p:val>
                                        </p:tav>
                                        <p:tav tm="100000">
                                          <p:val>
                                            <p:strVal val="#ppt_w"/>
                                          </p:val>
                                        </p:tav>
                                      </p:tavLst>
                                    </p:anim>
                                    <p:anim calcmode="lin" valueType="num">
                                      <p:cBhvr>
                                        <p:cTn id="38" dur="250" fill="hold"/>
                                        <p:tgtEl>
                                          <p:spTgt spid="44"/>
                                        </p:tgtEl>
                                        <p:attrNameLst>
                                          <p:attrName>ppt_h</p:attrName>
                                        </p:attrNameLst>
                                      </p:cBhvr>
                                      <p:tavLst>
                                        <p:tav tm="0">
                                          <p:val>
                                            <p:fltVal val="0"/>
                                          </p:val>
                                        </p:tav>
                                        <p:tav tm="100000">
                                          <p:val>
                                            <p:strVal val="#ppt_h"/>
                                          </p:val>
                                        </p:tav>
                                      </p:tavLst>
                                    </p:anim>
                                    <p:animEffect transition="in" filter="fade">
                                      <p:cBhvr>
                                        <p:cTn id="39" dur="250"/>
                                        <p:tgtEl>
                                          <p:spTgt spid="44"/>
                                        </p:tgtEl>
                                      </p:cBhvr>
                                    </p:animEffect>
                                  </p:childTnLst>
                                </p:cTn>
                              </p:par>
                              <p:par>
                                <p:cTn id="40" presetID="53" presetClass="entr" presetSubtype="16" fill="hold" nodeType="withEffect">
                                  <p:stCondLst>
                                    <p:cond delay="4500"/>
                                  </p:stCondLst>
                                  <p:childTnLst>
                                    <p:set>
                                      <p:cBhvr>
                                        <p:cTn id="41" dur="1" fill="hold">
                                          <p:stCondLst>
                                            <p:cond delay="0"/>
                                          </p:stCondLst>
                                        </p:cTn>
                                        <p:tgtEl>
                                          <p:spTgt spid="38"/>
                                        </p:tgtEl>
                                        <p:attrNameLst>
                                          <p:attrName>style.visibility</p:attrName>
                                        </p:attrNameLst>
                                      </p:cBhvr>
                                      <p:to>
                                        <p:strVal val="visible"/>
                                      </p:to>
                                    </p:set>
                                    <p:anim calcmode="lin" valueType="num">
                                      <p:cBhvr>
                                        <p:cTn id="42" dur="250" fill="hold"/>
                                        <p:tgtEl>
                                          <p:spTgt spid="38"/>
                                        </p:tgtEl>
                                        <p:attrNameLst>
                                          <p:attrName>ppt_w</p:attrName>
                                        </p:attrNameLst>
                                      </p:cBhvr>
                                      <p:tavLst>
                                        <p:tav tm="0">
                                          <p:val>
                                            <p:fltVal val="0"/>
                                          </p:val>
                                        </p:tav>
                                        <p:tav tm="100000">
                                          <p:val>
                                            <p:strVal val="#ppt_w"/>
                                          </p:val>
                                        </p:tav>
                                      </p:tavLst>
                                    </p:anim>
                                    <p:anim calcmode="lin" valueType="num">
                                      <p:cBhvr>
                                        <p:cTn id="43" dur="250" fill="hold"/>
                                        <p:tgtEl>
                                          <p:spTgt spid="38"/>
                                        </p:tgtEl>
                                        <p:attrNameLst>
                                          <p:attrName>ppt_h</p:attrName>
                                        </p:attrNameLst>
                                      </p:cBhvr>
                                      <p:tavLst>
                                        <p:tav tm="0">
                                          <p:val>
                                            <p:fltVal val="0"/>
                                          </p:val>
                                        </p:tav>
                                        <p:tav tm="100000">
                                          <p:val>
                                            <p:strVal val="#ppt_h"/>
                                          </p:val>
                                        </p:tav>
                                      </p:tavLst>
                                    </p:anim>
                                    <p:animEffect transition="in" filter="fade">
                                      <p:cBhvr>
                                        <p:cTn id="44" dur="250"/>
                                        <p:tgtEl>
                                          <p:spTgt spid="38"/>
                                        </p:tgtEl>
                                      </p:cBhvr>
                                    </p:animEffect>
                                  </p:childTnLst>
                                </p:cTn>
                              </p:par>
                              <p:par>
                                <p:cTn id="45" presetID="53" presetClass="entr" presetSubtype="16" fill="hold" grpId="0" nodeType="withEffect">
                                  <p:stCondLst>
                                    <p:cond delay="9500"/>
                                  </p:stCondLst>
                                  <p:childTnLst>
                                    <p:set>
                                      <p:cBhvr>
                                        <p:cTn id="46" dur="1" fill="hold">
                                          <p:stCondLst>
                                            <p:cond delay="0"/>
                                          </p:stCondLst>
                                        </p:cTn>
                                        <p:tgtEl>
                                          <p:spTgt spid="138"/>
                                        </p:tgtEl>
                                        <p:attrNameLst>
                                          <p:attrName>style.visibility</p:attrName>
                                        </p:attrNameLst>
                                      </p:cBhvr>
                                      <p:to>
                                        <p:strVal val="visible"/>
                                      </p:to>
                                    </p:set>
                                    <p:anim calcmode="lin" valueType="num">
                                      <p:cBhvr>
                                        <p:cTn id="47" dur="250" fill="hold"/>
                                        <p:tgtEl>
                                          <p:spTgt spid="138"/>
                                        </p:tgtEl>
                                        <p:attrNameLst>
                                          <p:attrName>ppt_w</p:attrName>
                                        </p:attrNameLst>
                                      </p:cBhvr>
                                      <p:tavLst>
                                        <p:tav tm="0">
                                          <p:val>
                                            <p:fltVal val="0"/>
                                          </p:val>
                                        </p:tav>
                                        <p:tav tm="100000">
                                          <p:val>
                                            <p:strVal val="#ppt_w"/>
                                          </p:val>
                                        </p:tav>
                                      </p:tavLst>
                                    </p:anim>
                                    <p:anim calcmode="lin" valueType="num">
                                      <p:cBhvr>
                                        <p:cTn id="48" dur="250" fill="hold"/>
                                        <p:tgtEl>
                                          <p:spTgt spid="138"/>
                                        </p:tgtEl>
                                        <p:attrNameLst>
                                          <p:attrName>ppt_h</p:attrName>
                                        </p:attrNameLst>
                                      </p:cBhvr>
                                      <p:tavLst>
                                        <p:tav tm="0">
                                          <p:val>
                                            <p:fltVal val="0"/>
                                          </p:val>
                                        </p:tav>
                                        <p:tav tm="100000">
                                          <p:val>
                                            <p:strVal val="#ppt_h"/>
                                          </p:val>
                                        </p:tav>
                                      </p:tavLst>
                                    </p:anim>
                                    <p:animEffect transition="in" filter="fade">
                                      <p:cBhvr>
                                        <p:cTn id="49" dur="250"/>
                                        <p:tgtEl>
                                          <p:spTgt spid="138"/>
                                        </p:tgtEl>
                                      </p:cBhvr>
                                    </p:animEffect>
                                  </p:childTnLst>
                                </p:cTn>
                              </p:par>
                              <p:par>
                                <p:cTn id="50" presetID="53" presetClass="entr" presetSubtype="16" fill="hold" nodeType="withEffect">
                                  <p:stCondLst>
                                    <p:cond delay="15000"/>
                                  </p:stCondLst>
                                  <p:childTnLst>
                                    <p:set>
                                      <p:cBhvr>
                                        <p:cTn id="51" dur="1" fill="hold">
                                          <p:stCondLst>
                                            <p:cond delay="0"/>
                                          </p:stCondLst>
                                        </p:cTn>
                                        <p:tgtEl>
                                          <p:spTgt spid="39"/>
                                        </p:tgtEl>
                                        <p:attrNameLst>
                                          <p:attrName>style.visibility</p:attrName>
                                        </p:attrNameLst>
                                      </p:cBhvr>
                                      <p:to>
                                        <p:strVal val="visible"/>
                                      </p:to>
                                    </p:set>
                                    <p:anim calcmode="lin" valueType="num">
                                      <p:cBhvr>
                                        <p:cTn id="52" dur="250" fill="hold"/>
                                        <p:tgtEl>
                                          <p:spTgt spid="39"/>
                                        </p:tgtEl>
                                        <p:attrNameLst>
                                          <p:attrName>ppt_w</p:attrName>
                                        </p:attrNameLst>
                                      </p:cBhvr>
                                      <p:tavLst>
                                        <p:tav tm="0">
                                          <p:val>
                                            <p:fltVal val="0"/>
                                          </p:val>
                                        </p:tav>
                                        <p:tav tm="100000">
                                          <p:val>
                                            <p:strVal val="#ppt_w"/>
                                          </p:val>
                                        </p:tav>
                                      </p:tavLst>
                                    </p:anim>
                                    <p:anim calcmode="lin" valueType="num">
                                      <p:cBhvr>
                                        <p:cTn id="53" dur="250" fill="hold"/>
                                        <p:tgtEl>
                                          <p:spTgt spid="39"/>
                                        </p:tgtEl>
                                        <p:attrNameLst>
                                          <p:attrName>ppt_h</p:attrName>
                                        </p:attrNameLst>
                                      </p:cBhvr>
                                      <p:tavLst>
                                        <p:tav tm="0">
                                          <p:val>
                                            <p:fltVal val="0"/>
                                          </p:val>
                                        </p:tav>
                                        <p:tav tm="100000">
                                          <p:val>
                                            <p:strVal val="#ppt_h"/>
                                          </p:val>
                                        </p:tav>
                                      </p:tavLst>
                                    </p:anim>
                                    <p:animEffect transition="in" filter="fade">
                                      <p:cBhvr>
                                        <p:cTn id="54" dur="250"/>
                                        <p:tgtEl>
                                          <p:spTgt spid="39"/>
                                        </p:tgtEl>
                                      </p:cBhvr>
                                    </p:animEffect>
                                  </p:childTnLst>
                                </p:cTn>
                              </p:par>
                              <p:par>
                                <p:cTn id="55" presetID="53" presetClass="entr" presetSubtype="16" fill="hold" grpId="0" nodeType="withEffect">
                                  <p:stCondLst>
                                    <p:cond delay="19500"/>
                                  </p:stCondLst>
                                  <p:childTnLst>
                                    <p:set>
                                      <p:cBhvr>
                                        <p:cTn id="56" dur="1" fill="hold">
                                          <p:stCondLst>
                                            <p:cond delay="0"/>
                                          </p:stCondLst>
                                        </p:cTn>
                                        <p:tgtEl>
                                          <p:spTgt spid="142"/>
                                        </p:tgtEl>
                                        <p:attrNameLst>
                                          <p:attrName>style.visibility</p:attrName>
                                        </p:attrNameLst>
                                      </p:cBhvr>
                                      <p:to>
                                        <p:strVal val="visible"/>
                                      </p:to>
                                    </p:set>
                                    <p:anim calcmode="lin" valueType="num">
                                      <p:cBhvr>
                                        <p:cTn id="57" dur="250" fill="hold"/>
                                        <p:tgtEl>
                                          <p:spTgt spid="142"/>
                                        </p:tgtEl>
                                        <p:attrNameLst>
                                          <p:attrName>ppt_w</p:attrName>
                                        </p:attrNameLst>
                                      </p:cBhvr>
                                      <p:tavLst>
                                        <p:tav tm="0">
                                          <p:val>
                                            <p:fltVal val="0"/>
                                          </p:val>
                                        </p:tav>
                                        <p:tav tm="100000">
                                          <p:val>
                                            <p:strVal val="#ppt_w"/>
                                          </p:val>
                                        </p:tav>
                                      </p:tavLst>
                                    </p:anim>
                                    <p:anim calcmode="lin" valueType="num">
                                      <p:cBhvr>
                                        <p:cTn id="58" dur="250" fill="hold"/>
                                        <p:tgtEl>
                                          <p:spTgt spid="142"/>
                                        </p:tgtEl>
                                        <p:attrNameLst>
                                          <p:attrName>ppt_h</p:attrName>
                                        </p:attrNameLst>
                                      </p:cBhvr>
                                      <p:tavLst>
                                        <p:tav tm="0">
                                          <p:val>
                                            <p:fltVal val="0"/>
                                          </p:val>
                                        </p:tav>
                                        <p:tav tm="100000">
                                          <p:val>
                                            <p:strVal val="#ppt_h"/>
                                          </p:val>
                                        </p:tav>
                                      </p:tavLst>
                                    </p:anim>
                                    <p:animEffect transition="in" filter="fade">
                                      <p:cBhvr>
                                        <p:cTn id="59" dur="250"/>
                                        <p:tgtEl>
                                          <p:spTgt spid="142"/>
                                        </p:tgtEl>
                                      </p:cBhvr>
                                    </p:animEffect>
                                  </p:childTnLst>
                                </p:cTn>
                              </p:par>
                              <p:par>
                                <p:cTn id="60" presetID="53" presetClass="entr" presetSubtype="16" fill="hold" nodeType="withEffect">
                                  <p:stCondLst>
                                    <p:cond delay="27500"/>
                                  </p:stCondLst>
                                  <p:childTnLst>
                                    <p:set>
                                      <p:cBhvr>
                                        <p:cTn id="61" dur="1" fill="hold">
                                          <p:stCondLst>
                                            <p:cond delay="0"/>
                                          </p:stCondLst>
                                        </p:cTn>
                                        <p:tgtEl>
                                          <p:spTgt spid="40"/>
                                        </p:tgtEl>
                                        <p:attrNameLst>
                                          <p:attrName>style.visibility</p:attrName>
                                        </p:attrNameLst>
                                      </p:cBhvr>
                                      <p:to>
                                        <p:strVal val="visible"/>
                                      </p:to>
                                    </p:set>
                                    <p:anim calcmode="lin" valueType="num">
                                      <p:cBhvr>
                                        <p:cTn id="62" dur="250" fill="hold"/>
                                        <p:tgtEl>
                                          <p:spTgt spid="40"/>
                                        </p:tgtEl>
                                        <p:attrNameLst>
                                          <p:attrName>ppt_w</p:attrName>
                                        </p:attrNameLst>
                                      </p:cBhvr>
                                      <p:tavLst>
                                        <p:tav tm="0">
                                          <p:val>
                                            <p:fltVal val="0"/>
                                          </p:val>
                                        </p:tav>
                                        <p:tav tm="100000">
                                          <p:val>
                                            <p:strVal val="#ppt_w"/>
                                          </p:val>
                                        </p:tav>
                                      </p:tavLst>
                                    </p:anim>
                                    <p:anim calcmode="lin" valueType="num">
                                      <p:cBhvr>
                                        <p:cTn id="63" dur="250" fill="hold"/>
                                        <p:tgtEl>
                                          <p:spTgt spid="40"/>
                                        </p:tgtEl>
                                        <p:attrNameLst>
                                          <p:attrName>ppt_h</p:attrName>
                                        </p:attrNameLst>
                                      </p:cBhvr>
                                      <p:tavLst>
                                        <p:tav tm="0">
                                          <p:val>
                                            <p:fltVal val="0"/>
                                          </p:val>
                                        </p:tav>
                                        <p:tav tm="100000">
                                          <p:val>
                                            <p:strVal val="#ppt_h"/>
                                          </p:val>
                                        </p:tav>
                                      </p:tavLst>
                                    </p:anim>
                                    <p:animEffect transition="in" filter="fade">
                                      <p:cBhvr>
                                        <p:cTn id="64" dur="250"/>
                                        <p:tgtEl>
                                          <p:spTgt spid="40"/>
                                        </p:tgtEl>
                                      </p:cBhvr>
                                    </p:animEffect>
                                  </p:childTnLst>
                                </p:cTn>
                              </p:par>
                              <p:par>
                                <p:cTn id="65" presetID="53" presetClass="entr" presetSubtype="16" fill="hold" grpId="0" nodeType="withEffect">
                                  <p:stCondLst>
                                    <p:cond delay="32000"/>
                                  </p:stCondLst>
                                  <p:childTnLst>
                                    <p:set>
                                      <p:cBhvr>
                                        <p:cTn id="66" dur="1" fill="hold">
                                          <p:stCondLst>
                                            <p:cond delay="0"/>
                                          </p:stCondLst>
                                        </p:cTn>
                                        <p:tgtEl>
                                          <p:spTgt spid="146"/>
                                        </p:tgtEl>
                                        <p:attrNameLst>
                                          <p:attrName>style.visibility</p:attrName>
                                        </p:attrNameLst>
                                      </p:cBhvr>
                                      <p:to>
                                        <p:strVal val="visible"/>
                                      </p:to>
                                    </p:set>
                                    <p:anim calcmode="lin" valueType="num">
                                      <p:cBhvr>
                                        <p:cTn id="67" dur="250" fill="hold"/>
                                        <p:tgtEl>
                                          <p:spTgt spid="146"/>
                                        </p:tgtEl>
                                        <p:attrNameLst>
                                          <p:attrName>ppt_w</p:attrName>
                                        </p:attrNameLst>
                                      </p:cBhvr>
                                      <p:tavLst>
                                        <p:tav tm="0">
                                          <p:val>
                                            <p:fltVal val="0"/>
                                          </p:val>
                                        </p:tav>
                                        <p:tav tm="100000">
                                          <p:val>
                                            <p:strVal val="#ppt_w"/>
                                          </p:val>
                                        </p:tav>
                                      </p:tavLst>
                                    </p:anim>
                                    <p:anim calcmode="lin" valueType="num">
                                      <p:cBhvr>
                                        <p:cTn id="68" dur="250" fill="hold"/>
                                        <p:tgtEl>
                                          <p:spTgt spid="146"/>
                                        </p:tgtEl>
                                        <p:attrNameLst>
                                          <p:attrName>ppt_h</p:attrName>
                                        </p:attrNameLst>
                                      </p:cBhvr>
                                      <p:tavLst>
                                        <p:tav tm="0">
                                          <p:val>
                                            <p:fltVal val="0"/>
                                          </p:val>
                                        </p:tav>
                                        <p:tav tm="100000">
                                          <p:val>
                                            <p:strVal val="#ppt_h"/>
                                          </p:val>
                                        </p:tav>
                                      </p:tavLst>
                                    </p:anim>
                                    <p:animEffect transition="in" filter="fade">
                                      <p:cBhvr>
                                        <p:cTn id="69" dur="250"/>
                                        <p:tgtEl>
                                          <p:spTgt spid="146"/>
                                        </p:tgtEl>
                                      </p:cBhvr>
                                    </p:animEffect>
                                  </p:childTnLst>
                                </p:cTn>
                              </p:par>
                              <p:par>
                                <p:cTn id="70" presetID="53" presetClass="entr" presetSubtype="16" fill="hold" grpId="0" nodeType="withEffect">
                                  <p:stCondLst>
                                    <p:cond delay="37500"/>
                                  </p:stCondLst>
                                  <p:childTnLst>
                                    <p:set>
                                      <p:cBhvr>
                                        <p:cTn id="71" dur="1" fill="hold">
                                          <p:stCondLst>
                                            <p:cond delay="0"/>
                                          </p:stCondLst>
                                        </p:cTn>
                                        <p:tgtEl>
                                          <p:spTgt spid="147"/>
                                        </p:tgtEl>
                                        <p:attrNameLst>
                                          <p:attrName>style.visibility</p:attrName>
                                        </p:attrNameLst>
                                      </p:cBhvr>
                                      <p:to>
                                        <p:strVal val="visible"/>
                                      </p:to>
                                    </p:set>
                                    <p:anim calcmode="lin" valueType="num">
                                      <p:cBhvr>
                                        <p:cTn id="72" dur="250" fill="hold"/>
                                        <p:tgtEl>
                                          <p:spTgt spid="147"/>
                                        </p:tgtEl>
                                        <p:attrNameLst>
                                          <p:attrName>ppt_w</p:attrName>
                                        </p:attrNameLst>
                                      </p:cBhvr>
                                      <p:tavLst>
                                        <p:tav tm="0">
                                          <p:val>
                                            <p:fltVal val="0"/>
                                          </p:val>
                                        </p:tav>
                                        <p:tav tm="100000">
                                          <p:val>
                                            <p:strVal val="#ppt_w"/>
                                          </p:val>
                                        </p:tav>
                                      </p:tavLst>
                                    </p:anim>
                                    <p:anim calcmode="lin" valueType="num">
                                      <p:cBhvr>
                                        <p:cTn id="73" dur="250" fill="hold"/>
                                        <p:tgtEl>
                                          <p:spTgt spid="147"/>
                                        </p:tgtEl>
                                        <p:attrNameLst>
                                          <p:attrName>ppt_h</p:attrName>
                                        </p:attrNameLst>
                                      </p:cBhvr>
                                      <p:tavLst>
                                        <p:tav tm="0">
                                          <p:val>
                                            <p:fltVal val="0"/>
                                          </p:val>
                                        </p:tav>
                                        <p:tav tm="100000">
                                          <p:val>
                                            <p:strVal val="#ppt_h"/>
                                          </p:val>
                                        </p:tav>
                                      </p:tavLst>
                                    </p:anim>
                                    <p:animEffect transition="in" filter="fade">
                                      <p:cBhvr>
                                        <p:cTn id="74" dur="250"/>
                                        <p:tgtEl>
                                          <p:spTgt spid="147"/>
                                        </p:tgtEl>
                                      </p:cBhvr>
                                    </p:animEffect>
                                  </p:childTnLst>
                                </p:cTn>
                              </p:par>
                              <p:par>
                                <p:cTn id="75" presetID="53" presetClass="entr" presetSubtype="16" fill="hold" grpId="0" nodeType="withEffect">
                                  <p:stCondLst>
                                    <p:cond delay="40500"/>
                                  </p:stCondLst>
                                  <p:childTnLst>
                                    <p:set>
                                      <p:cBhvr>
                                        <p:cTn id="76" dur="1" fill="hold">
                                          <p:stCondLst>
                                            <p:cond delay="0"/>
                                          </p:stCondLst>
                                        </p:cTn>
                                        <p:tgtEl>
                                          <p:spTgt spid="148"/>
                                        </p:tgtEl>
                                        <p:attrNameLst>
                                          <p:attrName>style.visibility</p:attrName>
                                        </p:attrNameLst>
                                      </p:cBhvr>
                                      <p:to>
                                        <p:strVal val="visible"/>
                                      </p:to>
                                    </p:set>
                                    <p:anim calcmode="lin" valueType="num">
                                      <p:cBhvr>
                                        <p:cTn id="77" dur="250" fill="hold"/>
                                        <p:tgtEl>
                                          <p:spTgt spid="148"/>
                                        </p:tgtEl>
                                        <p:attrNameLst>
                                          <p:attrName>ppt_w</p:attrName>
                                        </p:attrNameLst>
                                      </p:cBhvr>
                                      <p:tavLst>
                                        <p:tav tm="0">
                                          <p:val>
                                            <p:fltVal val="0"/>
                                          </p:val>
                                        </p:tav>
                                        <p:tav tm="100000">
                                          <p:val>
                                            <p:strVal val="#ppt_w"/>
                                          </p:val>
                                        </p:tav>
                                      </p:tavLst>
                                    </p:anim>
                                    <p:anim calcmode="lin" valueType="num">
                                      <p:cBhvr>
                                        <p:cTn id="78" dur="250" fill="hold"/>
                                        <p:tgtEl>
                                          <p:spTgt spid="148"/>
                                        </p:tgtEl>
                                        <p:attrNameLst>
                                          <p:attrName>ppt_h</p:attrName>
                                        </p:attrNameLst>
                                      </p:cBhvr>
                                      <p:tavLst>
                                        <p:tav tm="0">
                                          <p:val>
                                            <p:fltVal val="0"/>
                                          </p:val>
                                        </p:tav>
                                        <p:tav tm="100000">
                                          <p:val>
                                            <p:strVal val="#ppt_h"/>
                                          </p:val>
                                        </p:tav>
                                      </p:tavLst>
                                    </p:anim>
                                    <p:animEffect transition="in" filter="fade">
                                      <p:cBhvr>
                                        <p:cTn id="79" dur="250"/>
                                        <p:tgtEl>
                                          <p:spTgt spid="148"/>
                                        </p:tgtEl>
                                      </p:cBhvr>
                                    </p:animEffect>
                                  </p:childTnLst>
                                </p:cTn>
                              </p:par>
                              <p:par>
                                <p:cTn id="80" presetID="53" presetClass="entr" presetSubtype="16" fill="hold" grpId="0" nodeType="withEffect">
                                  <p:stCondLst>
                                    <p:cond delay="6500"/>
                                  </p:stCondLst>
                                  <p:childTnLst>
                                    <p:set>
                                      <p:cBhvr>
                                        <p:cTn id="81" dur="1" fill="hold">
                                          <p:stCondLst>
                                            <p:cond delay="0"/>
                                          </p:stCondLst>
                                        </p:cTn>
                                        <p:tgtEl>
                                          <p:spTgt spid="149"/>
                                        </p:tgtEl>
                                        <p:attrNameLst>
                                          <p:attrName>style.visibility</p:attrName>
                                        </p:attrNameLst>
                                      </p:cBhvr>
                                      <p:to>
                                        <p:strVal val="visible"/>
                                      </p:to>
                                    </p:set>
                                    <p:anim calcmode="lin" valueType="num">
                                      <p:cBhvr>
                                        <p:cTn id="82" dur="250" fill="hold"/>
                                        <p:tgtEl>
                                          <p:spTgt spid="149"/>
                                        </p:tgtEl>
                                        <p:attrNameLst>
                                          <p:attrName>ppt_w</p:attrName>
                                        </p:attrNameLst>
                                      </p:cBhvr>
                                      <p:tavLst>
                                        <p:tav tm="0">
                                          <p:val>
                                            <p:fltVal val="0"/>
                                          </p:val>
                                        </p:tav>
                                        <p:tav tm="100000">
                                          <p:val>
                                            <p:strVal val="#ppt_w"/>
                                          </p:val>
                                        </p:tav>
                                      </p:tavLst>
                                    </p:anim>
                                    <p:anim calcmode="lin" valueType="num">
                                      <p:cBhvr>
                                        <p:cTn id="83" dur="250" fill="hold"/>
                                        <p:tgtEl>
                                          <p:spTgt spid="149"/>
                                        </p:tgtEl>
                                        <p:attrNameLst>
                                          <p:attrName>ppt_h</p:attrName>
                                        </p:attrNameLst>
                                      </p:cBhvr>
                                      <p:tavLst>
                                        <p:tav tm="0">
                                          <p:val>
                                            <p:fltVal val="0"/>
                                          </p:val>
                                        </p:tav>
                                        <p:tav tm="100000">
                                          <p:val>
                                            <p:strVal val="#ppt_h"/>
                                          </p:val>
                                        </p:tav>
                                      </p:tavLst>
                                    </p:anim>
                                    <p:animEffect transition="in" filter="fade">
                                      <p:cBhvr>
                                        <p:cTn id="84" dur="250"/>
                                        <p:tgtEl>
                                          <p:spTgt spid="149"/>
                                        </p:tgtEl>
                                      </p:cBhvr>
                                    </p:animEffect>
                                  </p:childTnLst>
                                </p:cTn>
                              </p:par>
                              <p:par>
                                <p:cTn id="85" presetID="53" presetClass="entr" presetSubtype="16" fill="hold" grpId="0" nodeType="withEffect">
                                  <p:stCondLst>
                                    <p:cond delay="7500"/>
                                  </p:stCondLst>
                                  <p:childTnLst>
                                    <p:set>
                                      <p:cBhvr>
                                        <p:cTn id="86" dur="1" fill="hold">
                                          <p:stCondLst>
                                            <p:cond delay="0"/>
                                          </p:stCondLst>
                                        </p:cTn>
                                        <p:tgtEl>
                                          <p:spTgt spid="150"/>
                                        </p:tgtEl>
                                        <p:attrNameLst>
                                          <p:attrName>style.visibility</p:attrName>
                                        </p:attrNameLst>
                                      </p:cBhvr>
                                      <p:to>
                                        <p:strVal val="visible"/>
                                      </p:to>
                                    </p:set>
                                    <p:anim calcmode="lin" valueType="num">
                                      <p:cBhvr>
                                        <p:cTn id="87" dur="250" fill="hold"/>
                                        <p:tgtEl>
                                          <p:spTgt spid="150"/>
                                        </p:tgtEl>
                                        <p:attrNameLst>
                                          <p:attrName>ppt_w</p:attrName>
                                        </p:attrNameLst>
                                      </p:cBhvr>
                                      <p:tavLst>
                                        <p:tav tm="0">
                                          <p:val>
                                            <p:fltVal val="0"/>
                                          </p:val>
                                        </p:tav>
                                        <p:tav tm="100000">
                                          <p:val>
                                            <p:strVal val="#ppt_w"/>
                                          </p:val>
                                        </p:tav>
                                      </p:tavLst>
                                    </p:anim>
                                    <p:anim calcmode="lin" valueType="num">
                                      <p:cBhvr>
                                        <p:cTn id="88" dur="250" fill="hold"/>
                                        <p:tgtEl>
                                          <p:spTgt spid="150"/>
                                        </p:tgtEl>
                                        <p:attrNameLst>
                                          <p:attrName>ppt_h</p:attrName>
                                        </p:attrNameLst>
                                      </p:cBhvr>
                                      <p:tavLst>
                                        <p:tav tm="0">
                                          <p:val>
                                            <p:fltVal val="0"/>
                                          </p:val>
                                        </p:tav>
                                        <p:tav tm="100000">
                                          <p:val>
                                            <p:strVal val="#ppt_h"/>
                                          </p:val>
                                        </p:tav>
                                      </p:tavLst>
                                    </p:anim>
                                    <p:animEffect transition="in" filter="fade">
                                      <p:cBhvr>
                                        <p:cTn id="89" dur="250"/>
                                        <p:tgtEl>
                                          <p:spTgt spid="150"/>
                                        </p:tgtEl>
                                      </p:cBhvr>
                                    </p:animEffect>
                                  </p:childTnLst>
                                </p:cTn>
                              </p:par>
                              <p:par>
                                <p:cTn id="90" presetID="53" presetClass="entr" presetSubtype="16" fill="hold" grpId="0" nodeType="withEffect">
                                  <p:stCondLst>
                                    <p:cond delay="10500"/>
                                  </p:stCondLst>
                                  <p:childTnLst>
                                    <p:set>
                                      <p:cBhvr>
                                        <p:cTn id="91" dur="1" fill="hold">
                                          <p:stCondLst>
                                            <p:cond delay="0"/>
                                          </p:stCondLst>
                                        </p:cTn>
                                        <p:tgtEl>
                                          <p:spTgt spid="151"/>
                                        </p:tgtEl>
                                        <p:attrNameLst>
                                          <p:attrName>style.visibility</p:attrName>
                                        </p:attrNameLst>
                                      </p:cBhvr>
                                      <p:to>
                                        <p:strVal val="visible"/>
                                      </p:to>
                                    </p:set>
                                    <p:anim calcmode="lin" valueType="num">
                                      <p:cBhvr>
                                        <p:cTn id="92" dur="250" fill="hold"/>
                                        <p:tgtEl>
                                          <p:spTgt spid="151"/>
                                        </p:tgtEl>
                                        <p:attrNameLst>
                                          <p:attrName>ppt_w</p:attrName>
                                        </p:attrNameLst>
                                      </p:cBhvr>
                                      <p:tavLst>
                                        <p:tav tm="0">
                                          <p:val>
                                            <p:fltVal val="0"/>
                                          </p:val>
                                        </p:tav>
                                        <p:tav tm="100000">
                                          <p:val>
                                            <p:strVal val="#ppt_w"/>
                                          </p:val>
                                        </p:tav>
                                      </p:tavLst>
                                    </p:anim>
                                    <p:anim calcmode="lin" valueType="num">
                                      <p:cBhvr>
                                        <p:cTn id="93" dur="250" fill="hold"/>
                                        <p:tgtEl>
                                          <p:spTgt spid="151"/>
                                        </p:tgtEl>
                                        <p:attrNameLst>
                                          <p:attrName>ppt_h</p:attrName>
                                        </p:attrNameLst>
                                      </p:cBhvr>
                                      <p:tavLst>
                                        <p:tav tm="0">
                                          <p:val>
                                            <p:fltVal val="0"/>
                                          </p:val>
                                        </p:tav>
                                        <p:tav tm="100000">
                                          <p:val>
                                            <p:strVal val="#ppt_h"/>
                                          </p:val>
                                        </p:tav>
                                      </p:tavLst>
                                    </p:anim>
                                    <p:animEffect transition="in" filter="fade">
                                      <p:cBhvr>
                                        <p:cTn id="94" dur="250"/>
                                        <p:tgtEl>
                                          <p:spTgt spid="151"/>
                                        </p:tgtEl>
                                      </p:cBhvr>
                                    </p:animEffect>
                                  </p:childTnLst>
                                </p:cTn>
                              </p:par>
                              <p:par>
                                <p:cTn id="95" presetID="53" presetClass="entr" presetSubtype="16" fill="hold" grpId="0" nodeType="withEffect">
                                  <p:stCondLst>
                                    <p:cond delay="16500"/>
                                  </p:stCondLst>
                                  <p:childTnLst>
                                    <p:set>
                                      <p:cBhvr>
                                        <p:cTn id="96" dur="1" fill="hold">
                                          <p:stCondLst>
                                            <p:cond delay="0"/>
                                          </p:stCondLst>
                                        </p:cTn>
                                        <p:tgtEl>
                                          <p:spTgt spid="152"/>
                                        </p:tgtEl>
                                        <p:attrNameLst>
                                          <p:attrName>style.visibility</p:attrName>
                                        </p:attrNameLst>
                                      </p:cBhvr>
                                      <p:to>
                                        <p:strVal val="visible"/>
                                      </p:to>
                                    </p:set>
                                    <p:anim calcmode="lin" valueType="num">
                                      <p:cBhvr>
                                        <p:cTn id="97" dur="250" fill="hold"/>
                                        <p:tgtEl>
                                          <p:spTgt spid="152"/>
                                        </p:tgtEl>
                                        <p:attrNameLst>
                                          <p:attrName>ppt_w</p:attrName>
                                        </p:attrNameLst>
                                      </p:cBhvr>
                                      <p:tavLst>
                                        <p:tav tm="0">
                                          <p:val>
                                            <p:fltVal val="0"/>
                                          </p:val>
                                        </p:tav>
                                        <p:tav tm="100000">
                                          <p:val>
                                            <p:strVal val="#ppt_w"/>
                                          </p:val>
                                        </p:tav>
                                      </p:tavLst>
                                    </p:anim>
                                    <p:anim calcmode="lin" valueType="num">
                                      <p:cBhvr>
                                        <p:cTn id="98" dur="250" fill="hold"/>
                                        <p:tgtEl>
                                          <p:spTgt spid="152"/>
                                        </p:tgtEl>
                                        <p:attrNameLst>
                                          <p:attrName>ppt_h</p:attrName>
                                        </p:attrNameLst>
                                      </p:cBhvr>
                                      <p:tavLst>
                                        <p:tav tm="0">
                                          <p:val>
                                            <p:fltVal val="0"/>
                                          </p:val>
                                        </p:tav>
                                        <p:tav tm="100000">
                                          <p:val>
                                            <p:strVal val="#ppt_h"/>
                                          </p:val>
                                        </p:tav>
                                      </p:tavLst>
                                    </p:anim>
                                    <p:animEffect transition="in" filter="fade">
                                      <p:cBhvr>
                                        <p:cTn id="99" dur="250"/>
                                        <p:tgtEl>
                                          <p:spTgt spid="152"/>
                                        </p:tgtEl>
                                      </p:cBhvr>
                                    </p:animEffect>
                                  </p:childTnLst>
                                </p:cTn>
                              </p:par>
                              <p:par>
                                <p:cTn id="100" presetID="53" presetClass="entr" presetSubtype="16" fill="hold" grpId="0" nodeType="withEffect">
                                  <p:stCondLst>
                                    <p:cond delay="17500"/>
                                  </p:stCondLst>
                                  <p:childTnLst>
                                    <p:set>
                                      <p:cBhvr>
                                        <p:cTn id="101" dur="1" fill="hold">
                                          <p:stCondLst>
                                            <p:cond delay="0"/>
                                          </p:stCondLst>
                                        </p:cTn>
                                        <p:tgtEl>
                                          <p:spTgt spid="153"/>
                                        </p:tgtEl>
                                        <p:attrNameLst>
                                          <p:attrName>style.visibility</p:attrName>
                                        </p:attrNameLst>
                                      </p:cBhvr>
                                      <p:to>
                                        <p:strVal val="visible"/>
                                      </p:to>
                                    </p:set>
                                    <p:anim calcmode="lin" valueType="num">
                                      <p:cBhvr>
                                        <p:cTn id="102" dur="250" fill="hold"/>
                                        <p:tgtEl>
                                          <p:spTgt spid="153"/>
                                        </p:tgtEl>
                                        <p:attrNameLst>
                                          <p:attrName>ppt_w</p:attrName>
                                        </p:attrNameLst>
                                      </p:cBhvr>
                                      <p:tavLst>
                                        <p:tav tm="0">
                                          <p:val>
                                            <p:fltVal val="0"/>
                                          </p:val>
                                        </p:tav>
                                        <p:tav tm="100000">
                                          <p:val>
                                            <p:strVal val="#ppt_w"/>
                                          </p:val>
                                        </p:tav>
                                      </p:tavLst>
                                    </p:anim>
                                    <p:anim calcmode="lin" valueType="num">
                                      <p:cBhvr>
                                        <p:cTn id="103" dur="250" fill="hold"/>
                                        <p:tgtEl>
                                          <p:spTgt spid="153"/>
                                        </p:tgtEl>
                                        <p:attrNameLst>
                                          <p:attrName>ppt_h</p:attrName>
                                        </p:attrNameLst>
                                      </p:cBhvr>
                                      <p:tavLst>
                                        <p:tav tm="0">
                                          <p:val>
                                            <p:fltVal val="0"/>
                                          </p:val>
                                        </p:tav>
                                        <p:tav tm="100000">
                                          <p:val>
                                            <p:strVal val="#ppt_h"/>
                                          </p:val>
                                        </p:tav>
                                      </p:tavLst>
                                    </p:anim>
                                    <p:animEffect transition="in" filter="fade">
                                      <p:cBhvr>
                                        <p:cTn id="104" dur="250"/>
                                        <p:tgtEl>
                                          <p:spTgt spid="153"/>
                                        </p:tgtEl>
                                      </p:cBhvr>
                                    </p:animEffect>
                                  </p:childTnLst>
                                </p:cTn>
                              </p:par>
                              <p:par>
                                <p:cTn id="105" presetID="53" presetClass="entr" presetSubtype="16" fill="hold" grpId="0" nodeType="withEffect">
                                  <p:stCondLst>
                                    <p:cond delay="20500"/>
                                  </p:stCondLst>
                                  <p:childTnLst>
                                    <p:set>
                                      <p:cBhvr>
                                        <p:cTn id="106" dur="1" fill="hold">
                                          <p:stCondLst>
                                            <p:cond delay="0"/>
                                          </p:stCondLst>
                                        </p:cTn>
                                        <p:tgtEl>
                                          <p:spTgt spid="154"/>
                                        </p:tgtEl>
                                        <p:attrNameLst>
                                          <p:attrName>style.visibility</p:attrName>
                                        </p:attrNameLst>
                                      </p:cBhvr>
                                      <p:to>
                                        <p:strVal val="visible"/>
                                      </p:to>
                                    </p:set>
                                    <p:anim calcmode="lin" valueType="num">
                                      <p:cBhvr>
                                        <p:cTn id="107" dur="250" fill="hold"/>
                                        <p:tgtEl>
                                          <p:spTgt spid="154"/>
                                        </p:tgtEl>
                                        <p:attrNameLst>
                                          <p:attrName>ppt_w</p:attrName>
                                        </p:attrNameLst>
                                      </p:cBhvr>
                                      <p:tavLst>
                                        <p:tav tm="0">
                                          <p:val>
                                            <p:fltVal val="0"/>
                                          </p:val>
                                        </p:tav>
                                        <p:tav tm="100000">
                                          <p:val>
                                            <p:strVal val="#ppt_w"/>
                                          </p:val>
                                        </p:tav>
                                      </p:tavLst>
                                    </p:anim>
                                    <p:anim calcmode="lin" valueType="num">
                                      <p:cBhvr>
                                        <p:cTn id="108" dur="250" fill="hold"/>
                                        <p:tgtEl>
                                          <p:spTgt spid="154"/>
                                        </p:tgtEl>
                                        <p:attrNameLst>
                                          <p:attrName>ppt_h</p:attrName>
                                        </p:attrNameLst>
                                      </p:cBhvr>
                                      <p:tavLst>
                                        <p:tav tm="0">
                                          <p:val>
                                            <p:fltVal val="0"/>
                                          </p:val>
                                        </p:tav>
                                        <p:tav tm="100000">
                                          <p:val>
                                            <p:strVal val="#ppt_h"/>
                                          </p:val>
                                        </p:tav>
                                      </p:tavLst>
                                    </p:anim>
                                    <p:animEffect transition="in" filter="fade">
                                      <p:cBhvr>
                                        <p:cTn id="109" dur="250"/>
                                        <p:tgtEl>
                                          <p:spTgt spid="154"/>
                                        </p:tgtEl>
                                      </p:cBhvr>
                                    </p:animEffect>
                                  </p:childTnLst>
                                </p:cTn>
                              </p:par>
                              <p:par>
                                <p:cTn id="110" presetID="53" presetClass="entr" presetSubtype="16" fill="hold" grpId="0" nodeType="withEffect">
                                  <p:stCondLst>
                                    <p:cond delay="29000"/>
                                  </p:stCondLst>
                                  <p:childTnLst>
                                    <p:set>
                                      <p:cBhvr>
                                        <p:cTn id="111" dur="1" fill="hold">
                                          <p:stCondLst>
                                            <p:cond delay="0"/>
                                          </p:stCondLst>
                                        </p:cTn>
                                        <p:tgtEl>
                                          <p:spTgt spid="155"/>
                                        </p:tgtEl>
                                        <p:attrNameLst>
                                          <p:attrName>style.visibility</p:attrName>
                                        </p:attrNameLst>
                                      </p:cBhvr>
                                      <p:to>
                                        <p:strVal val="visible"/>
                                      </p:to>
                                    </p:set>
                                    <p:anim calcmode="lin" valueType="num">
                                      <p:cBhvr>
                                        <p:cTn id="112" dur="250" fill="hold"/>
                                        <p:tgtEl>
                                          <p:spTgt spid="155"/>
                                        </p:tgtEl>
                                        <p:attrNameLst>
                                          <p:attrName>ppt_w</p:attrName>
                                        </p:attrNameLst>
                                      </p:cBhvr>
                                      <p:tavLst>
                                        <p:tav tm="0">
                                          <p:val>
                                            <p:fltVal val="0"/>
                                          </p:val>
                                        </p:tav>
                                        <p:tav tm="100000">
                                          <p:val>
                                            <p:strVal val="#ppt_w"/>
                                          </p:val>
                                        </p:tav>
                                      </p:tavLst>
                                    </p:anim>
                                    <p:anim calcmode="lin" valueType="num">
                                      <p:cBhvr>
                                        <p:cTn id="113" dur="250" fill="hold"/>
                                        <p:tgtEl>
                                          <p:spTgt spid="155"/>
                                        </p:tgtEl>
                                        <p:attrNameLst>
                                          <p:attrName>ppt_h</p:attrName>
                                        </p:attrNameLst>
                                      </p:cBhvr>
                                      <p:tavLst>
                                        <p:tav tm="0">
                                          <p:val>
                                            <p:fltVal val="0"/>
                                          </p:val>
                                        </p:tav>
                                        <p:tav tm="100000">
                                          <p:val>
                                            <p:strVal val="#ppt_h"/>
                                          </p:val>
                                        </p:tav>
                                      </p:tavLst>
                                    </p:anim>
                                    <p:animEffect transition="in" filter="fade">
                                      <p:cBhvr>
                                        <p:cTn id="114" dur="250"/>
                                        <p:tgtEl>
                                          <p:spTgt spid="155"/>
                                        </p:tgtEl>
                                      </p:cBhvr>
                                    </p:animEffect>
                                  </p:childTnLst>
                                </p:cTn>
                              </p:par>
                              <p:par>
                                <p:cTn id="115" presetID="53" presetClass="entr" presetSubtype="16" fill="hold" grpId="0" nodeType="withEffect">
                                  <p:stCondLst>
                                    <p:cond delay="30000"/>
                                  </p:stCondLst>
                                  <p:childTnLst>
                                    <p:set>
                                      <p:cBhvr>
                                        <p:cTn id="116" dur="1" fill="hold">
                                          <p:stCondLst>
                                            <p:cond delay="0"/>
                                          </p:stCondLst>
                                        </p:cTn>
                                        <p:tgtEl>
                                          <p:spTgt spid="156"/>
                                        </p:tgtEl>
                                        <p:attrNameLst>
                                          <p:attrName>style.visibility</p:attrName>
                                        </p:attrNameLst>
                                      </p:cBhvr>
                                      <p:to>
                                        <p:strVal val="visible"/>
                                      </p:to>
                                    </p:set>
                                    <p:anim calcmode="lin" valueType="num">
                                      <p:cBhvr>
                                        <p:cTn id="117" dur="250" fill="hold"/>
                                        <p:tgtEl>
                                          <p:spTgt spid="156"/>
                                        </p:tgtEl>
                                        <p:attrNameLst>
                                          <p:attrName>ppt_w</p:attrName>
                                        </p:attrNameLst>
                                      </p:cBhvr>
                                      <p:tavLst>
                                        <p:tav tm="0">
                                          <p:val>
                                            <p:fltVal val="0"/>
                                          </p:val>
                                        </p:tav>
                                        <p:tav tm="100000">
                                          <p:val>
                                            <p:strVal val="#ppt_w"/>
                                          </p:val>
                                        </p:tav>
                                      </p:tavLst>
                                    </p:anim>
                                    <p:anim calcmode="lin" valueType="num">
                                      <p:cBhvr>
                                        <p:cTn id="118" dur="250" fill="hold"/>
                                        <p:tgtEl>
                                          <p:spTgt spid="156"/>
                                        </p:tgtEl>
                                        <p:attrNameLst>
                                          <p:attrName>ppt_h</p:attrName>
                                        </p:attrNameLst>
                                      </p:cBhvr>
                                      <p:tavLst>
                                        <p:tav tm="0">
                                          <p:val>
                                            <p:fltVal val="0"/>
                                          </p:val>
                                        </p:tav>
                                        <p:tav tm="100000">
                                          <p:val>
                                            <p:strVal val="#ppt_h"/>
                                          </p:val>
                                        </p:tav>
                                      </p:tavLst>
                                    </p:anim>
                                    <p:animEffect transition="in" filter="fade">
                                      <p:cBhvr>
                                        <p:cTn id="119" dur="250"/>
                                        <p:tgtEl>
                                          <p:spTgt spid="156"/>
                                        </p:tgtEl>
                                      </p:cBhvr>
                                    </p:animEffect>
                                  </p:childTnLst>
                                </p:cTn>
                              </p:par>
                              <p:par>
                                <p:cTn id="120" presetID="53" presetClass="entr" presetSubtype="16" fill="hold" grpId="0" nodeType="withEffect">
                                  <p:stCondLst>
                                    <p:cond delay="33000"/>
                                  </p:stCondLst>
                                  <p:childTnLst>
                                    <p:set>
                                      <p:cBhvr>
                                        <p:cTn id="121" dur="1" fill="hold">
                                          <p:stCondLst>
                                            <p:cond delay="0"/>
                                          </p:stCondLst>
                                        </p:cTn>
                                        <p:tgtEl>
                                          <p:spTgt spid="157"/>
                                        </p:tgtEl>
                                        <p:attrNameLst>
                                          <p:attrName>style.visibility</p:attrName>
                                        </p:attrNameLst>
                                      </p:cBhvr>
                                      <p:to>
                                        <p:strVal val="visible"/>
                                      </p:to>
                                    </p:set>
                                    <p:anim calcmode="lin" valueType="num">
                                      <p:cBhvr>
                                        <p:cTn id="122" dur="250" fill="hold"/>
                                        <p:tgtEl>
                                          <p:spTgt spid="157"/>
                                        </p:tgtEl>
                                        <p:attrNameLst>
                                          <p:attrName>ppt_w</p:attrName>
                                        </p:attrNameLst>
                                      </p:cBhvr>
                                      <p:tavLst>
                                        <p:tav tm="0">
                                          <p:val>
                                            <p:fltVal val="0"/>
                                          </p:val>
                                        </p:tav>
                                        <p:tav tm="100000">
                                          <p:val>
                                            <p:strVal val="#ppt_w"/>
                                          </p:val>
                                        </p:tav>
                                      </p:tavLst>
                                    </p:anim>
                                    <p:anim calcmode="lin" valueType="num">
                                      <p:cBhvr>
                                        <p:cTn id="123" dur="250" fill="hold"/>
                                        <p:tgtEl>
                                          <p:spTgt spid="157"/>
                                        </p:tgtEl>
                                        <p:attrNameLst>
                                          <p:attrName>ppt_h</p:attrName>
                                        </p:attrNameLst>
                                      </p:cBhvr>
                                      <p:tavLst>
                                        <p:tav tm="0">
                                          <p:val>
                                            <p:fltVal val="0"/>
                                          </p:val>
                                        </p:tav>
                                        <p:tav tm="100000">
                                          <p:val>
                                            <p:strVal val="#ppt_h"/>
                                          </p:val>
                                        </p:tav>
                                      </p:tavLst>
                                    </p:anim>
                                    <p:animEffect transition="in" filter="fade">
                                      <p:cBhvr>
                                        <p:cTn id="124" dur="250"/>
                                        <p:tgtEl>
                                          <p:spTgt spid="157"/>
                                        </p:tgtEl>
                                      </p:cBhvr>
                                    </p:animEffect>
                                  </p:childTnLst>
                                </p:cTn>
                              </p:par>
                              <p:par>
                                <p:cTn id="125" presetID="53" presetClass="entr" presetSubtype="16" fill="hold" grpId="0" nodeType="withEffect">
                                  <p:stCondLst>
                                    <p:cond delay="38500"/>
                                  </p:stCondLst>
                                  <p:childTnLst>
                                    <p:set>
                                      <p:cBhvr>
                                        <p:cTn id="126" dur="1" fill="hold">
                                          <p:stCondLst>
                                            <p:cond delay="0"/>
                                          </p:stCondLst>
                                        </p:cTn>
                                        <p:tgtEl>
                                          <p:spTgt spid="158"/>
                                        </p:tgtEl>
                                        <p:attrNameLst>
                                          <p:attrName>style.visibility</p:attrName>
                                        </p:attrNameLst>
                                      </p:cBhvr>
                                      <p:to>
                                        <p:strVal val="visible"/>
                                      </p:to>
                                    </p:set>
                                    <p:anim calcmode="lin" valueType="num">
                                      <p:cBhvr>
                                        <p:cTn id="127" dur="250" fill="hold"/>
                                        <p:tgtEl>
                                          <p:spTgt spid="158"/>
                                        </p:tgtEl>
                                        <p:attrNameLst>
                                          <p:attrName>ppt_w</p:attrName>
                                        </p:attrNameLst>
                                      </p:cBhvr>
                                      <p:tavLst>
                                        <p:tav tm="0">
                                          <p:val>
                                            <p:fltVal val="0"/>
                                          </p:val>
                                        </p:tav>
                                        <p:tav tm="100000">
                                          <p:val>
                                            <p:strVal val="#ppt_w"/>
                                          </p:val>
                                        </p:tav>
                                      </p:tavLst>
                                    </p:anim>
                                    <p:anim calcmode="lin" valueType="num">
                                      <p:cBhvr>
                                        <p:cTn id="128" dur="250" fill="hold"/>
                                        <p:tgtEl>
                                          <p:spTgt spid="158"/>
                                        </p:tgtEl>
                                        <p:attrNameLst>
                                          <p:attrName>ppt_h</p:attrName>
                                        </p:attrNameLst>
                                      </p:cBhvr>
                                      <p:tavLst>
                                        <p:tav tm="0">
                                          <p:val>
                                            <p:fltVal val="0"/>
                                          </p:val>
                                        </p:tav>
                                        <p:tav tm="100000">
                                          <p:val>
                                            <p:strVal val="#ppt_h"/>
                                          </p:val>
                                        </p:tav>
                                      </p:tavLst>
                                    </p:anim>
                                    <p:animEffect transition="in" filter="fade">
                                      <p:cBhvr>
                                        <p:cTn id="129" dur="250"/>
                                        <p:tgtEl>
                                          <p:spTgt spid="158"/>
                                        </p:tgtEl>
                                      </p:cBhvr>
                                    </p:animEffect>
                                  </p:childTnLst>
                                </p:cTn>
                              </p:par>
                              <p:par>
                                <p:cTn id="130" presetID="53" presetClass="entr" presetSubtype="16" fill="hold" grpId="0" nodeType="withEffect">
                                  <p:stCondLst>
                                    <p:cond delay="41500"/>
                                  </p:stCondLst>
                                  <p:childTnLst>
                                    <p:set>
                                      <p:cBhvr>
                                        <p:cTn id="131" dur="1" fill="hold">
                                          <p:stCondLst>
                                            <p:cond delay="0"/>
                                          </p:stCondLst>
                                        </p:cTn>
                                        <p:tgtEl>
                                          <p:spTgt spid="159"/>
                                        </p:tgtEl>
                                        <p:attrNameLst>
                                          <p:attrName>style.visibility</p:attrName>
                                        </p:attrNameLst>
                                      </p:cBhvr>
                                      <p:to>
                                        <p:strVal val="visible"/>
                                      </p:to>
                                    </p:set>
                                    <p:anim calcmode="lin" valueType="num">
                                      <p:cBhvr>
                                        <p:cTn id="132" dur="250" fill="hold"/>
                                        <p:tgtEl>
                                          <p:spTgt spid="159"/>
                                        </p:tgtEl>
                                        <p:attrNameLst>
                                          <p:attrName>ppt_w</p:attrName>
                                        </p:attrNameLst>
                                      </p:cBhvr>
                                      <p:tavLst>
                                        <p:tav tm="0">
                                          <p:val>
                                            <p:fltVal val="0"/>
                                          </p:val>
                                        </p:tav>
                                        <p:tav tm="100000">
                                          <p:val>
                                            <p:strVal val="#ppt_w"/>
                                          </p:val>
                                        </p:tav>
                                      </p:tavLst>
                                    </p:anim>
                                    <p:anim calcmode="lin" valueType="num">
                                      <p:cBhvr>
                                        <p:cTn id="133" dur="250" fill="hold"/>
                                        <p:tgtEl>
                                          <p:spTgt spid="159"/>
                                        </p:tgtEl>
                                        <p:attrNameLst>
                                          <p:attrName>ppt_h</p:attrName>
                                        </p:attrNameLst>
                                      </p:cBhvr>
                                      <p:tavLst>
                                        <p:tav tm="0">
                                          <p:val>
                                            <p:fltVal val="0"/>
                                          </p:val>
                                        </p:tav>
                                        <p:tav tm="100000">
                                          <p:val>
                                            <p:strVal val="#ppt_h"/>
                                          </p:val>
                                        </p:tav>
                                      </p:tavLst>
                                    </p:anim>
                                    <p:animEffect transition="in" filter="fade">
                                      <p:cBhvr>
                                        <p:cTn id="134" dur="250"/>
                                        <p:tgtEl>
                                          <p:spTgt spid="159"/>
                                        </p:tgtEl>
                                      </p:cBhvr>
                                    </p:animEffect>
                                  </p:childTnLst>
                                </p:cTn>
                              </p:par>
                              <p:par>
                                <p:cTn id="135" presetID="53" presetClass="entr" presetSubtype="16" fill="hold" nodeType="withEffect">
                                  <p:stCondLst>
                                    <p:cond delay="8500"/>
                                  </p:stCondLst>
                                  <p:childTnLst>
                                    <p:set>
                                      <p:cBhvr>
                                        <p:cTn id="136" dur="1" fill="hold">
                                          <p:stCondLst>
                                            <p:cond delay="0"/>
                                          </p:stCondLst>
                                        </p:cTn>
                                        <p:tgtEl>
                                          <p:spTgt spid="160"/>
                                        </p:tgtEl>
                                        <p:attrNameLst>
                                          <p:attrName>style.visibility</p:attrName>
                                        </p:attrNameLst>
                                      </p:cBhvr>
                                      <p:to>
                                        <p:strVal val="visible"/>
                                      </p:to>
                                    </p:set>
                                    <p:anim calcmode="lin" valueType="num">
                                      <p:cBhvr>
                                        <p:cTn id="137" dur="250" fill="hold"/>
                                        <p:tgtEl>
                                          <p:spTgt spid="160"/>
                                        </p:tgtEl>
                                        <p:attrNameLst>
                                          <p:attrName>ppt_w</p:attrName>
                                        </p:attrNameLst>
                                      </p:cBhvr>
                                      <p:tavLst>
                                        <p:tav tm="0">
                                          <p:val>
                                            <p:fltVal val="0"/>
                                          </p:val>
                                        </p:tav>
                                        <p:tav tm="100000">
                                          <p:val>
                                            <p:strVal val="#ppt_w"/>
                                          </p:val>
                                        </p:tav>
                                      </p:tavLst>
                                    </p:anim>
                                    <p:anim calcmode="lin" valueType="num">
                                      <p:cBhvr>
                                        <p:cTn id="138" dur="250" fill="hold"/>
                                        <p:tgtEl>
                                          <p:spTgt spid="160"/>
                                        </p:tgtEl>
                                        <p:attrNameLst>
                                          <p:attrName>ppt_h</p:attrName>
                                        </p:attrNameLst>
                                      </p:cBhvr>
                                      <p:tavLst>
                                        <p:tav tm="0">
                                          <p:val>
                                            <p:fltVal val="0"/>
                                          </p:val>
                                        </p:tav>
                                        <p:tav tm="100000">
                                          <p:val>
                                            <p:strVal val="#ppt_h"/>
                                          </p:val>
                                        </p:tav>
                                      </p:tavLst>
                                    </p:anim>
                                    <p:animEffect transition="in" filter="fade">
                                      <p:cBhvr>
                                        <p:cTn id="139" dur="250"/>
                                        <p:tgtEl>
                                          <p:spTgt spid="160"/>
                                        </p:tgtEl>
                                      </p:cBhvr>
                                    </p:animEffect>
                                  </p:childTnLst>
                                </p:cTn>
                              </p:par>
                              <p:par>
                                <p:cTn id="140" presetID="53" presetClass="entr" presetSubtype="16" fill="hold" grpId="0" nodeType="withEffect">
                                  <p:stCondLst>
                                    <p:cond delay="11500"/>
                                  </p:stCondLst>
                                  <p:childTnLst>
                                    <p:set>
                                      <p:cBhvr>
                                        <p:cTn id="141" dur="1" fill="hold">
                                          <p:stCondLst>
                                            <p:cond delay="0"/>
                                          </p:stCondLst>
                                        </p:cTn>
                                        <p:tgtEl>
                                          <p:spTgt spid="163"/>
                                        </p:tgtEl>
                                        <p:attrNameLst>
                                          <p:attrName>style.visibility</p:attrName>
                                        </p:attrNameLst>
                                      </p:cBhvr>
                                      <p:to>
                                        <p:strVal val="visible"/>
                                      </p:to>
                                    </p:set>
                                    <p:anim calcmode="lin" valueType="num">
                                      <p:cBhvr>
                                        <p:cTn id="142" dur="250" fill="hold"/>
                                        <p:tgtEl>
                                          <p:spTgt spid="163"/>
                                        </p:tgtEl>
                                        <p:attrNameLst>
                                          <p:attrName>ppt_w</p:attrName>
                                        </p:attrNameLst>
                                      </p:cBhvr>
                                      <p:tavLst>
                                        <p:tav tm="0">
                                          <p:val>
                                            <p:fltVal val="0"/>
                                          </p:val>
                                        </p:tav>
                                        <p:tav tm="100000">
                                          <p:val>
                                            <p:strVal val="#ppt_w"/>
                                          </p:val>
                                        </p:tav>
                                      </p:tavLst>
                                    </p:anim>
                                    <p:anim calcmode="lin" valueType="num">
                                      <p:cBhvr>
                                        <p:cTn id="143" dur="250" fill="hold"/>
                                        <p:tgtEl>
                                          <p:spTgt spid="163"/>
                                        </p:tgtEl>
                                        <p:attrNameLst>
                                          <p:attrName>ppt_h</p:attrName>
                                        </p:attrNameLst>
                                      </p:cBhvr>
                                      <p:tavLst>
                                        <p:tav tm="0">
                                          <p:val>
                                            <p:fltVal val="0"/>
                                          </p:val>
                                        </p:tav>
                                        <p:tav tm="100000">
                                          <p:val>
                                            <p:strVal val="#ppt_h"/>
                                          </p:val>
                                        </p:tav>
                                      </p:tavLst>
                                    </p:anim>
                                    <p:animEffect transition="in" filter="fade">
                                      <p:cBhvr>
                                        <p:cTn id="144" dur="250"/>
                                        <p:tgtEl>
                                          <p:spTgt spid="163"/>
                                        </p:tgtEl>
                                      </p:cBhvr>
                                    </p:animEffect>
                                  </p:childTnLst>
                                </p:cTn>
                              </p:par>
                              <p:par>
                                <p:cTn id="145" presetID="53" presetClass="entr" presetSubtype="16" fill="hold" nodeType="withEffect">
                                  <p:stCondLst>
                                    <p:cond delay="18500"/>
                                  </p:stCondLst>
                                  <p:childTnLst>
                                    <p:set>
                                      <p:cBhvr>
                                        <p:cTn id="146" dur="1" fill="hold">
                                          <p:stCondLst>
                                            <p:cond delay="0"/>
                                          </p:stCondLst>
                                        </p:cTn>
                                        <p:tgtEl>
                                          <p:spTgt spid="164"/>
                                        </p:tgtEl>
                                        <p:attrNameLst>
                                          <p:attrName>style.visibility</p:attrName>
                                        </p:attrNameLst>
                                      </p:cBhvr>
                                      <p:to>
                                        <p:strVal val="visible"/>
                                      </p:to>
                                    </p:set>
                                    <p:anim calcmode="lin" valueType="num">
                                      <p:cBhvr>
                                        <p:cTn id="147" dur="250" fill="hold"/>
                                        <p:tgtEl>
                                          <p:spTgt spid="164"/>
                                        </p:tgtEl>
                                        <p:attrNameLst>
                                          <p:attrName>ppt_w</p:attrName>
                                        </p:attrNameLst>
                                      </p:cBhvr>
                                      <p:tavLst>
                                        <p:tav tm="0">
                                          <p:val>
                                            <p:fltVal val="0"/>
                                          </p:val>
                                        </p:tav>
                                        <p:tav tm="100000">
                                          <p:val>
                                            <p:strVal val="#ppt_w"/>
                                          </p:val>
                                        </p:tav>
                                      </p:tavLst>
                                    </p:anim>
                                    <p:anim calcmode="lin" valueType="num">
                                      <p:cBhvr>
                                        <p:cTn id="148" dur="250" fill="hold"/>
                                        <p:tgtEl>
                                          <p:spTgt spid="164"/>
                                        </p:tgtEl>
                                        <p:attrNameLst>
                                          <p:attrName>ppt_h</p:attrName>
                                        </p:attrNameLst>
                                      </p:cBhvr>
                                      <p:tavLst>
                                        <p:tav tm="0">
                                          <p:val>
                                            <p:fltVal val="0"/>
                                          </p:val>
                                        </p:tav>
                                        <p:tav tm="100000">
                                          <p:val>
                                            <p:strVal val="#ppt_h"/>
                                          </p:val>
                                        </p:tav>
                                      </p:tavLst>
                                    </p:anim>
                                    <p:animEffect transition="in" filter="fade">
                                      <p:cBhvr>
                                        <p:cTn id="149" dur="250"/>
                                        <p:tgtEl>
                                          <p:spTgt spid="164"/>
                                        </p:tgtEl>
                                      </p:cBhvr>
                                    </p:animEffect>
                                  </p:childTnLst>
                                </p:cTn>
                              </p:par>
                              <p:par>
                                <p:cTn id="150" presetID="53" presetClass="entr" presetSubtype="16" fill="hold" grpId="0" nodeType="withEffect">
                                  <p:stCondLst>
                                    <p:cond delay="21500"/>
                                  </p:stCondLst>
                                  <p:childTnLst>
                                    <p:set>
                                      <p:cBhvr>
                                        <p:cTn id="151" dur="1" fill="hold">
                                          <p:stCondLst>
                                            <p:cond delay="0"/>
                                          </p:stCondLst>
                                        </p:cTn>
                                        <p:tgtEl>
                                          <p:spTgt spid="167"/>
                                        </p:tgtEl>
                                        <p:attrNameLst>
                                          <p:attrName>style.visibility</p:attrName>
                                        </p:attrNameLst>
                                      </p:cBhvr>
                                      <p:to>
                                        <p:strVal val="visible"/>
                                      </p:to>
                                    </p:set>
                                    <p:anim calcmode="lin" valueType="num">
                                      <p:cBhvr>
                                        <p:cTn id="152" dur="250" fill="hold"/>
                                        <p:tgtEl>
                                          <p:spTgt spid="167"/>
                                        </p:tgtEl>
                                        <p:attrNameLst>
                                          <p:attrName>ppt_w</p:attrName>
                                        </p:attrNameLst>
                                      </p:cBhvr>
                                      <p:tavLst>
                                        <p:tav tm="0">
                                          <p:val>
                                            <p:fltVal val="0"/>
                                          </p:val>
                                        </p:tav>
                                        <p:tav tm="100000">
                                          <p:val>
                                            <p:strVal val="#ppt_w"/>
                                          </p:val>
                                        </p:tav>
                                      </p:tavLst>
                                    </p:anim>
                                    <p:anim calcmode="lin" valueType="num">
                                      <p:cBhvr>
                                        <p:cTn id="153" dur="250" fill="hold"/>
                                        <p:tgtEl>
                                          <p:spTgt spid="167"/>
                                        </p:tgtEl>
                                        <p:attrNameLst>
                                          <p:attrName>ppt_h</p:attrName>
                                        </p:attrNameLst>
                                      </p:cBhvr>
                                      <p:tavLst>
                                        <p:tav tm="0">
                                          <p:val>
                                            <p:fltVal val="0"/>
                                          </p:val>
                                        </p:tav>
                                        <p:tav tm="100000">
                                          <p:val>
                                            <p:strVal val="#ppt_h"/>
                                          </p:val>
                                        </p:tav>
                                      </p:tavLst>
                                    </p:anim>
                                    <p:animEffect transition="in" filter="fade">
                                      <p:cBhvr>
                                        <p:cTn id="154" dur="250"/>
                                        <p:tgtEl>
                                          <p:spTgt spid="167"/>
                                        </p:tgtEl>
                                      </p:cBhvr>
                                    </p:animEffect>
                                  </p:childTnLst>
                                </p:cTn>
                              </p:par>
                              <p:par>
                                <p:cTn id="155" presetID="53" presetClass="entr" presetSubtype="16" fill="hold" nodeType="withEffect">
                                  <p:stCondLst>
                                    <p:cond delay="31000"/>
                                  </p:stCondLst>
                                  <p:childTnLst>
                                    <p:set>
                                      <p:cBhvr>
                                        <p:cTn id="156" dur="1" fill="hold">
                                          <p:stCondLst>
                                            <p:cond delay="0"/>
                                          </p:stCondLst>
                                        </p:cTn>
                                        <p:tgtEl>
                                          <p:spTgt spid="168"/>
                                        </p:tgtEl>
                                        <p:attrNameLst>
                                          <p:attrName>style.visibility</p:attrName>
                                        </p:attrNameLst>
                                      </p:cBhvr>
                                      <p:to>
                                        <p:strVal val="visible"/>
                                      </p:to>
                                    </p:set>
                                    <p:anim calcmode="lin" valueType="num">
                                      <p:cBhvr>
                                        <p:cTn id="157" dur="250" fill="hold"/>
                                        <p:tgtEl>
                                          <p:spTgt spid="168"/>
                                        </p:tgtEl>
                                        <p:attrNameLst>
                                          <p:attrName>ppt_w</p:attrName>
                                        </p:attrNameLst>
                                      </p:cBhvr>
                                      <p:tavLst>
                                        <p:tav tm="0">
                                          <p:val>
                                            <p:fltVal val="0"/>
                                          </p:val>
                                        </p:tav>
                                        <p:tav tm="100000">
                                          <p:val>
                                            <p:strVal val="#ppt_w"/>
                                          </p:val>
                                        </p:tav>
                                      </p:tavLst>
                                    </p:anim>
                                    <p:anim calcmode="lin" valueType="num">
                                      <p:cBhvr>
                                        <p:cTn id="158" dur="250" fill="hold"/>
                                        <p:tgtEl>
                                          <p:spTgt spid="168"/>
                                        </p:tgtEl>
                                        <p:attrNameLst>
                                          <p:attrName>ppt_h</p:attrName>
                                        </p:attrNameLst>
                                      </p:cBhvr>
                                      <p:tavLst>
                                        <p:tav tm="0">
                                          <p:val>
                                            <p:fltVal val="0"/>
                                          </p:val>
                                        </p:tav>
                                        <p:tav tm="100000">
                                          <p:val>
                                            <p:strVal val="#ppt_h"/>
                                          </p:val>
                                        </p:tav>
                                      </p:tavLst>
                                    </p:anim>
                                    <p:animEffect transition="in" filter="fade">
                                      <p:cBhvr>
                                        <p:cTn id="159" dur="250"/>
                                        <p:tgtEl>
                                          <p:spTgt spid="168"/>
                                        </p:tgtEl>
                                      </p:cBhvr>
                                    </p:animEffect>
                                  </p:childTnLst>
                                </p:cTn>
                              </p:par>
                              <p:par>
                                <p:cTn id="160" presetID="53" presetClass="entr" presetSubtype="16" fill="hold" grpId="0" nodeType="withEffect">
                                  <p:stCondLst>
                                    <p:cond delay="34000"/>
                                  </p:stCondLst>
                                  <p:childTnLst>
                                    <p:set>
                                      <p:cBhvr>
                                        <p:cTn id="161" dur="1" fill="hold">
                                          <p:stCondLst>
                                            <p:cond delay="0"/>
                                          </p:stCondLst>
                                        </p:cTn>
                                        <p:tgtEl>
                                          <p:spTgt spid="171"/>
                                        </p:tgtEl>
                                        <p:attrNameLst>
                                          <p:attrName>style.visibility</p:attrName>
                                        </p:attrNameLst>
                                      </p:cBhvr>
                                      <p:to>
                                        <p:strVal val="visible"/>
                                      </p:to>
                                    </p:set>
                                    <p:anim calcmode="lin" valueType="num">
                                      <p:cBhvr>
                                        <p:cTn id="162" dur="250" fill="hold"/>
                                        <p:tgtEl>
                                          <p:spTgt spid="171"/>
                                        </p:tgtEl>
                                        <p:attrNameLst>
                                          <p:attrName>ppt_w</p:attrName>
                                        </p:attrNameLst>
                                      </p:cBhvr>
                                      <p:tavLst>
                                        <p:tav tm="0">
                                          <p:val>
                                            <p:fltVal val="0"/>
                                          </p:val>
                                        </p:tav>
                                        <p:tav tm="100000">
                                          <p:val>
                                            <p:strVal val="#ppt_w"/>
                                          </p:val>
                                        </p:tav>
                                      </p:tavLst>
                                    </p:anim>
                                    <p:anim calcmode="lin" valueType="num">
                                      <p:cBhvr>
                                        <p:cTn id="163" dur="250" fill="hold"/>
                                        <p:tgtEl>
                                          <p:spTgt spid="171"/>
                                        </p:tgtEl>
                                        <p:attrNameLst>
                                          <p:attrName>ppt_h</p:attrName>
                                        </p:attrNameLst>
                                      </p:cBhvr>
                                      <p:tavLst>
                                        <p:tav tm="0">
                                          <p:val>
                                            <p:fltVal val="0"/>
                                          </p:val>
                                        </p:tav>
                                        <p:tav tm="100000">
                                          <p:val>
                                            <p:strVal val="#ppt_h"/>
                                          </p:val>
                                        </p:tav>
                                      </p:tavLst>
                                    </p:anim>
                                    <p:animEffect transition="in" filter="fade">
                                      <p:cBhvr>
                                        <p:cTn id="164" dur="250"/>
                                        <p:tgtEl>
                                          <p:spTgt spid="171"/>
                                        </p:tgtEl>
                                      </p:cBhvr>
                                    </p:animEffect>
                                  </p:childTnLst>
                                </p:cTn>
                              </p:par>
                              <p:par>
                                <p:cTn id="165" presetID="53" presetClass="entr" presetSubtype="16" fill="hold" grpId="0" nodeType="withEffect">
                                  <p:stCondLst>
                                    <p:cond delay="39500"/>
                                  </p:stCondLst>
                                  <p:childTnLst>
                                    <p:set>
                                      <p:cBhvr>
                                        <p:cTn id="166" dur="1" fill="hold">
                                          <p:stCondLst>
                                            <p:cond delay="0"/>
                                          </p:stCondLst>
                                        </p:cTn>
                                        <p:tgtEl>
                                          <p:spTgt spid="172"/>
                                        </p:tgtEl>
                                        <p:attrNameLst>
                                          <p:attrName>style.visibility</p:attrName>
                                        </p:attrNameLst>
                                      </p:cBhvr>
                                      <p:to>
                                        <p:strVal val="visible"/>
                                      </p:to>
                                    </p:set>
                                    <p:anim calcmode="lin" valueType="num">
                                      <p:cBhvr>
                                        <p:cTn id="167" dur="250" fill="hold"/>
                                        <p:tgtEl>
                                          <p:spTgt spid="172"/>
                                        </p:tgtEl>
                                        <p:attrNameLst>
                                          <p:attrName>ppt_w</p:attrName>
                                        </p:attrNameLst>
                                      </p:cBhvr>
                                      <p:tavLst>
                                        <p:tav tm="0">
                                          <p:val>
                                            <p:fltVal val="0"/>
                                          </p:val>
                                        </p:tav>
                                        <p:tav tm="100000">
                                          <p:val>
                                            <p:strVal val="#ppt_w"/>
                                          </p:val>
                                        </p:tav>
                                      </p:tavLst>
                                    </p:anim>
                                    <p:anim calcmode="lin" valueType="num">
                                      <p:cBhvr>
                                        <p:cTn id="168" dur="250" fill="hold"/>
                                        <p:tgtEl>
                                          <p:spTgt spid="172"/>
                                        </p:tgtEl>
                                        <p:attrNameLst>
                                          <p:attrName>ppt_h</p:attrName>
                                        </p:attrNameLst>
                                      </p:cBhvr>
                                      <p:tavLst>
                                        <p:tav tm="0">
                                          <p:val>
                                            <p:fltVal val="0"/>
                                          </p:val>
                                        </p:tav>
                                        <p:tav tm="100000">
                                          <p:val>
                                            <p:strVal val="#ppt_h"/>
                                          </p:val>
                                        </p:tav>
                                      </p:tavLst>
                                    </p:anim>
                                    <p:animEffect transition="in" filter="fade">
                                      <p:cBhvr>
                                        <p:cTn id="169" dur="250"/>
                                        <p:tgtEl>
                                          <p:spTgt spid="172"/>
                                        </p:tgtEl>
                                      </p:cBhvr>
                                    </p:animEffect>
                                  </p:childTnLst>
                                </p:cTn>
                              </p:par>
                              <p:par>
                                <p:cTn id="170" presetID="53" presetClass="entr" presetSubtype="16" fill="hold" grpId="0" nodeType="withEffect">
                                  <p:stCondLst>
                                    <p:cond delay="42500"/>
                                  </p:stCondLst>
                                  <p:childTnLst>
                                    <p:set>
                                      <p:cBhvr>
                                        <p:cTn id="171" dur="1" fill="hold">
                                          <p:stCondLst>
                                            <p:cond delay="0"/>
                                          </p:stCondLst>
                                        </p:cTn>
                                        <p:tgtEl>
                                          <p:spTgt spid="173"/>
                                        </p:tgtEl>
                                        <p:attrNameLst>
                                          <p:attrName>style.visibility</p:attrName>
                                        </p:attrNameLst>
                                      </p:cBhvr>
                                      <p:to>
                                        <p:strVal val="visible"/>
                                      </p:to>
                                    </p:set>
                                    <p:anim calcmode="lin" valueType="num">
                                      <p:cBhvr>
                                        <p:cTn id="172" dur="250" fill="hold"/>
                                        <p:tgtEl>
                                          <p:spTgt spid="173"/>
                                        </p:tgtEl>
                                        <p:attrNameLst>
                                          <p:attrName>ppt_w</p:attrName>
                                        </p:attrNameLst>
                                      </p:cBhvr>
                                      <p:tavLst>
                                        <p:tav tm="0">
                                          <p:val>
                                            <p:fltVal val="0"/>
                                          </p:val>
                                        </p:tav>
                                        <p:tav tm="100000">
                                          <p:val>
                                            <p:strVal val="#ppt_w"/>
                                          </p:val>
                                        </p:tav>
                                      </p:tavLst>
                                    </p:anim>
                                    <p:anim calcmode="lin" valueType="num">
                                      <p:cBhvr>
                                        <p:cTn id="173" dur="250" fill="hold"/>
                                        <p:tgtEl>
                                          <p:spTgt spid="173"/>
                                        </p:tgtEl>
                                        <p:attrNameLst>
                                          <p:attrName>ppt_h</p:attrName>
                                        </p:attrNameLst>
                                      </p:cBhvr>
                                      <p:tavLst>
                                        <p:tav tm="0">
                                          <p:val>
                                            <p:fltVal val="0"/>
                                          </p:val>
                                        </p:tav>
                                        <p:tav tm="100000">
                                          <p:val>
                                            <p:strVal val="#ppt_h"/>
                                          </p:val>
                                        </p:tav>
                                      </p:tavLst>
                                    </p:anim>
                                    <p:animEffect transition="in" filter="fade">
                                      <p:cBhvr>
                                        <p:cTn id="174" dur="250"/>
                                        <p:tgtEl>
                                          <p:spTgt spid="173"/>
                                        </p:tgtEl>
                                      </p:cBhvr>
                                    </p:animEffect>
                                  </p:childTnLst>
                                </p:cTn>
                              </p:par>
                              <p:par>
                                <p:cTn id="175" presetID="53" presetClass="entr" presetSubtype="16" fill="hold" nodeType="withEffect">
                                  <p:stCondLst>
                                    <p:cond delay="12500"/>
                                  </p:stCondLst>
                                  <p:childTnLst>
                                    <p:set>
                                      <p:cBhvr>
                                        <p:cTn id="176" dur="1" fill="hold">
                                          <p:stCondLst>
                                            <p:cond delay="0"/>
                                          </p:stCondLst>
                                        </p:cTn>
                                        <p:tgtEl>
                                          <p:spTgt spid="174"/>
                                        </p:tgtEl>
                                        <p:attrNameLst>
                                          <p:attrName>style.visibility</p:attrName>
                                        </p:attrNameLst>
                                      </p:cBhvr>
                                      <p:to>
                                        <p:strVal val="visible"/>
                                      </p:to>
                                    </p:set>
                                    <p:anim calcmode="lin" valueType="num">
                                      <p:cBhvr>
                                        <p:cTn id="177" dur="250" fill="hold"/>
                                        <p:tgtEl>
                                          <p:spTgt spid="174"/>
                                        </p:tgtEl>
                                        <p:attrNameLst>
                                          <p:attrName>ppt_w</p:attrName>
                                        </p:attrNameLst>
                                      </p:cBhvr>
                                      <p:tavLst>
                                        <p:tav tm="0">
                                          <p:val>
                                            <p:fltVal val="0"/>
                                          </p:val>
                                        </p:tav>
                                        <p:tav tm="100000">
                                          <p:val>
                                            <p:strVal val="#ppt_w"/>
                                          </p:val>
                                        </p:tav>
                                      </p:tavLst>
                                    </p:anim>
                                    <p:anim calcmode="lin" valueType="num">
                                      <p:cBhvr>
                                        <p:cTn id="178" dur="250" fill="hold"/>
                                        <p:tgtEl>
                                          <p:spTgt spid="174"/>
                                        </p:tgtEl>
                                        <p:attrNameLst>
                                          <p:attrName>ppt_h</p:attrName>
                                        </p:attrNameLst>
                                      </p:cBhvr>
                                      <p:tavLst>
                                        <p:tav tm="0">
                                          <p:val>
                                            <p:fltVal val="0"/>
                                          </p:val>
                                        </p:tav>
                                        <p:tav tm="100000">
                                          <p:val>
                                            <p:strVal val="#ppt_h"/>
                                          </p:val>
                                        </p:tav>
                                      </p:tavLst>
                                    </p:anim>
                                    <p:animEffect transition="in" filter="fade">
                                      <p:cBhvr>
                                        <p:cTn id="179" dur="250"/>
                                        <p:tgtEl>
                                          <p:spTgt spid="174"/>
                                        </p:tgtEl>
                                      </p:cBhvr>
                                    </p:animEffect>
                                  </p:childTnLst>
                                </p:cTn>
                              </p:par>
                              <p:par>
                                <p:cTn id="180" presetID="53" presetClass="entr" presetSubtype="16" fill="hold" nodeType="withEffect">
                                  <p:stCondLst>
                                    <p:cond delay="22500"/>
                                  </p:stCondLst>
                                  <p:childTnLst>
                                    <p:set>
                                      <p:cBhvr>
                                        <p:cTn id="181" dur="1" fill="hold">
                                          <p:stCondLst>
                                            <p:cond delay="0"/>
                                          </p:stCondLst>
                                        </p:cTn>
                                        <p:tgtEl>
                                          <p:spTgt spid="179"/>
                                        </p:tgtEl>
                                        <p:attrNameLst>
                                          <p:attrName>style.visibility</p:attrName>
                                        </p:attrNameLst>
                                      </p:cBhvr>
                                      <p:to>
                                        <p:strVal val="visible"/>
                                      </p:to>
                                    </p:set>
                                    <p:anim calcmode="lin" valueType="num">
                                      <p:cBhvr>
                                        <p:cTn id="182" dur="250" fill="hold"/>
                                        <p:tgtEl>
                                          <p:spTgt spid="179"/>
                                        </p:tgtEl>
                                        <p:attrNameLst>
                                          <p:attrName>ppt_w</p:attrName>
                                        </p:attrNameLst>
                                      </p:cBhvr>
                                      <p:tavLst>
                                        <p:tav tm="0">
                                          <p:val>
                                            <p:fltVal val="0"/>
                                          </p:val>
                                        </p:tav>
                                        <p:tav tm="100000">
                                          <p:val>
                                            <p:strVal val="#ppt_w"/>
                                          </p:val>
                                        </p:tav>
                                      </p:tavLst>
                                    </p:anim>
                                    <p:anim calcmode="lin" valueType="num">
                                      <p:cBhvr>
                                        <p:cTn id="183" dur="250" fill="hold"/>
                                        <p:tgtEl>
                                          <p:spTgt spid="179"/>
                                        </p:tgtEl>
                                        <p:attrNameLst>
                                          <p:attrName>ppt_h</p:attrName>
                                        </p:attrNameLst>
                                      </p:cBhvr>
                                      <p:tavLst>
                                        <p:tav tm="0">
                                          <p:val>
                                            <p:fltVal val="0"/>
                                          </p:val>
                                        </p:tav>
                                        <p:tav tm="100000">
                                          <p:val>
                                            <p:strVal val="#ppt_h"/>
                                          </p:val>
                                        </p:tav>
                                      </p:tavLst>
                                    </p:anim>
                                    <p:animEffect transition="in" filter="fade">
                                      <p:cBhvr>
                                        <p:cTn id="184" dur="250"/>
                                        <p:tgtEl>
                                          <p:spTgt spid="179"/>
                                        </p:tgtEl>
                                      </p:cBhvr>
                                    </p:animEffect>
                                  </p:childTnLst>
                                </p:cTn>
                              </p:par>
                              <p:par>
                                <p:cTn id="185" presetID="53" presetClass="entr" presetSubtype="16" fill="hold" nodeType="withEffect">
                                  <p:stCondLst>
                                    <p:cond delay="35000"/>
                                  </p:stCondLst>
                                  <p:childTnLst>
                                    <p:set>
                                      <p:cBhvr>
                                        <p:cTn id="186" dur="1" fill="hold">
                                          <p:stCondLst>
                                            <p:cond delay="0"/>
                                          </p:stCondLst>
                                        </p:cTn>
                                        <p:tgtEl>
                                          <p:spTgt spid="184"/>
                                        </p:tgtEl>
                                        <p:attrNameLst>
                                          <p:attrName>style.visibility</p:attrName>
                                        </p:attrNameLst>
                                      </p:cBhvr>
                                      <p:to>
                                        <p:strVal val="visible"/>
                                      </p:to>
                                    </p:set>
                                    <p:anim calcmode="lin" valueType="num">
                                      <p:cBhvr>
                                        <p:cTn id="187" dur="250" fill="hold"/>
                                        <p:tgtEl>
                                          <p:spTgt spid="184"/>
                                        </p:tgtEl>
                                        <p:attrNameLst>
                                          <p:attrName>ppt_w</p:attrName>
                                        </p:attrNameLst>
                                      </p:cBhvr>
                                      <p:tavLst>
                                        <p:tav tm="0">
                                          <p:val>
                                            <p:fltVal val="0"/>
                                          </p:val>
                                        </p:tav>
                                        <p:tav tm="100000">
                                          <p:val>
                                            <p:strVal val="#ppt_w"/>
                                          </p:val>
                                        </p:tav>
                                      </p:tavLst>
                                    </p:anim>
                                    <p:anim calcmode="lin" valueType="num">
                                      <p:cBhvr>
                                        <p:cTn id="188" dur="250" fill="hold"/>
                                        <p:tgtEl>
                                          <p:spTgt spid="184"/>
                                        </p:tgtEl>
                                        <p:attrNameLst>
                                          <p:attrName>ppt_h</p:attrName>
                                        </p:attrNameLst>
                                      </p:cBhvr>
                                      <p:tavLst>
                                        <p:tav tm="0">
                                          <p:val>
                                            <p:fltVal val="0"/>
                                          </p:val>
                                        </p:tav>
                                        <p:tav tm="100000">
                                          <p:val>
                                            <p:strVal val="#ppt_h"/>
                                          </p:val>
                                        </p:tav>
                                      </p:tavLst>
                                    </p:anim>
                                    <p:animEffect transition="in" filter="fade">
                                      <p:cBhvr>
                                        <p:cTn id="189" dur="250"/>
                                        <p:tgtEl>
                                          <p:spTgt spid="184"/>
                                        </p:tgtEl>
                                      </p:cBhvr>
                                    </p:animEffect>
                                  </p:childTnLst>
                                </p:cTn>
                              </p:par>
                              <p:par>
                                <p:cTn id="190" presetID="53" presetClass="entr" presetSubtype="16" fill="hold" nodeType="withEffect">
                                  <p:stCondLst>
                                    <p:cond delay="43500"/>
                                  </p:stCondLst>
                                  <p:childTnLst>
                                    <p:set>
                                      <p:cBhvr>
                                        <p:cTn id="191" dur="1" fill="hold">
                                          <p:stCondLst>
                                            <p:cond delay="0"/>
                                          </p:stCondLst>
                                        </p:cTn>
                                        <p:tgtEl>
                                          <p:spTgt spid="189"/>
                                        </p:tgtEl>
                                        <p:attrNameLst>
                                          <p:attrName>style.visibility</p:attrName>
                                        </p:attrNameLst>
                                      </p:cBhvr>
                                      <p:to>
                                        <p:strVal val="visible"/>
                                      </p:to>
                                    </p:set>
                                    <p:anim calcmode="lin" valueType="num">
                                      <p:cBhvr>
                                        <p:cTn id="192" dur="250" fill="hold"/>
                                        <p:tgtEl>
                                          <p:spTgt spid="189"/>
                                        </p:tgtEl>
                                        <p:attrNameLst>
                                          <p:attrName>ppt_w</p:attrName>
                                        </p:attrNameLst>
                                      </p:cBhvr>
                                      <p:tavLst>
                                        <p:tav tm="0">
                                          <p:val>
                                            <p:fltVal val="0"/>
                                          </p:val>
                                        </p:tav>
                                        <p:tav tm="100000">
                                          <p:val>
                                            <p:strVal val="#ppt_w"/>
                                          </p:val>
                                        </p:tav>
                                      </p:tavLst>
                                    </p:anim>
                                    <p:anim calcmode="lin" valueType="num">
                                      <p:cBhvr>
                                        <p:cTn id="193" dur="250" fill="hold"/>
                                        <p:tgtEl>
                                          <p:spTgt spid="189"/>
                                        </p:tgtEl>
                                        <p:attrNameLst>
                                          <p:attrName>ppt_h</p:attrName>
                                        </p:attrNameLst>
                                      </p:cBhvr>
                                      <p:tavLst>
                                        <p:tav tm="0">
                                          <p:val>
                                            <p:fltVal val="0"/>
                                          </p:val>
                                        </p:tav>
                                        <p:tav tm="100000">
                                          <p:val>
                                            <p:strVal val="#ppt_h"/>
                                          </p:val>
                                        </p:tav>
                                      </p:tavLst>
                                    </p:anim>
                                    <p:animEffect transition="in" filter="fade">
                                      <p:cBhvr>
                                        <p:cTn id="194" dur="250"/>
                                        <p:tgtEl>
                                          <p:spTgt spid="189"/>
                                        </p:tgtEl>
                                      </p:cBhvr>
                                    </p:animEffect>
                                  </p:childTnLst>
                                </p:cTn>
                              </p:par>
                              <p:par>
                                <p:cTn id="195" presetID="53" presetClass="entr" presetSubtype="16" fill="hold" nodeType="withEffect">
                                  <p:stCondLst>
                                    <p:cond delay="23500"/>
                                  </p:stCondLst>
                                  <p:childTnLst>
                                    <p:set>
                                      <p:cBhvr>
                                        <p:cTn id="196" dur="1" fill="hold">
                                          <p:stCondLst>
                                            <p:cond delay="0"/>
                                          </p:stCondLst>
                                        </p:cTn>
                                        <p:tgtEl>
                                          <p:spTgt spid="192"/>
                                        </p:tgtEl>
                                        <p:attrNameLst>
                                          <p:attrName>style.visibility</p:attrName>
                                        </p:attrNameLst>
                                      </p:cBhvr>
                                      <p:to>
                                        <p:strVal val="visible"/>
                                      </p:to>
                                    </p:set>
                                    <p:anim calcmode="lin" valueType="num">
                                      <p:cBhvr>
                                        <p:cTn id="197" dur="250" fill="hold"/>
                                        <p:tgtEl>
                                          <p:spTgt spid="192"/>
                                        </p:tgtEl>
                                        <p:attrNameLst>
                                          <p:attrName>ppt_w</p:attrName>
                                        </p:attrNameLst>
                                      </p:cBhvr>
                                      <p:tavLst>
                                        <p:tav tm="0">
                                          <p:val>
                                            <p:fltVal val="0"/>
                                          </p:val>
                                        </p:tav>
                                        <p:tav tm="100000">
                                          <p:val>
                                            <p:strVal val="#ppt_w"/>
                                          </p:val>
                                        </p:tav>
                                      </p:tavLst>
                                    </p:anim>
                                    <p:anim calcmode="lin" valueType="num">
                                      <p:cBhvr>
                                        <p:cTn id="198" dur="250" fill="hold"/>
                                        <p:tgtEl>
                                          <p:spTgt spid="192"/>
                                        </p:tgtEl>
                                        <p:attrNameLst>
                                          <p:attrName>ppt_h</p:attrName>
                                        </p:attrNameLst>
                                      </p:cBhvr>
                                      <p:tavLst>
                                        <p:tav tm="0">
                                          <p:val>
                                            <p:fltVal val="0"/>
                                          </p:val>
                                        </p:tav>
                                        <p:tav tm="100000">
                                          <p:val>
                                            <p:strVal val="#ppt_h"/>
                                          </p:val>
                                        </p:tav>
                                      </p:tavLst>
                                    </p:anim>
                                    <p:animEffect transition="in" filter="fade">
                                      <p:cBhvr>
                                        <p:cTn id="199" dur="250"/>
                                        <p:tgtEl>
                                          <p:spTgt spid="192"/>
                                        </p:tgtEl>
                                      </p:cBhvr>
                                    </p:animEffect>
                                  </p:childTnLst>
                                </p:cTn>
                              </p:par>
                              <p:par>
                                <p:cTn id="200" presetID="53" presetClass="entr" presetSubtype="16" fill="hold" nodeType="withEffect">
                                  <p:stCondLst>
                                    <p:cond delay="44500"/>
                                  </p:stCondLst>
                                  <p:childTnLst>
                                    <p:set>
                                      <p:cBhvr>
                                        <p:cTn id="201" dur="1" fill="hold">
                                          <p:stCondLst>
                                            <p:cond delay="0"/>
                                          </p:stCondLst>
                                        </p:cTn>
                                        <p:tgtEl>
                                          <p:spTgt spid="201"/>
                                        </p:tgtEl>
                                        <p:attrNameLst>
                                          <p:attrName>style.visibility</p:attrName>
                                        </p:attrNameLst>
                                      </p:cBhvr>
                                      <p:to>
                                        <p:strVal val="visible"/>
                                      </p:to>
                                    </p:set>
                                    <p:anim calcmode="lin" valueType="num">
                                      <p:cBhvr>
                                        <p:cTn id="202" dur="250" fill="hold"/>
                                        <p:tgtEl>
                                          <p:spTgt spid="201"/>
                                        </p:tgtEl>
                                        <p:attrNameLst>
                                          <p:attrName>ppt_w</p:attrName>
                                        </p:attrNameLst>
                                      </p:cBhvr>
                                      <p:tavLst>
                                        <p:tav tm="0">
                                          <p:val>
                                            <p:fltVal val="0"/>
                                          </p:val>
                                        </p:tav>
                                        <p:tav tm="100000">
                                          <p:val>
                                            <p:strVal val="#ppt_w"/>
                                          </p:val>
                                        </p:tav>
                                      </p:tavLst>
                                    </p:anim>
                                    <p:anim calcmode="lin" valueType="num">
                                      <p:cBhvr>
                                        <p:cTn id="203" dur="250" fill="hold"/>
                                        <p:tgtEl>
                                          <p:spTgt spid="201"/>
                                        </p:tgtEl>
                                        <p:attrNameLst>
                                          <p:attrName>ppt_h</p:attrName>
                                        </p:attrNameLst>
                                      </p:cBhvr>
                                      <p:tavLst>
                                        <p:tav tm="0">
                                          <p:val>
                                            <p:fltVal val="0"/>
                                          </p:val>
                                        </p:tav>
                                        <p:tav tm="100000">
                                          <p:val>
                                            <p:strVal val="#ppt_h"/>
                                          </p:val>
                                        </p:tav>
                                      </p:tavLst>
                                    </p:anim>
                                    <p:animEffect transition="in" filter="fade">
                                      <p:cBhvr>
                                        <p:cTn id="204" dur="250"/>
                                        <p:tgtEl>
                                          <p:spTgt spid="201"/>
                                        </p:tgtEl>
                                      </p:cBhvr>
                                    </p:animEffect>
                                  </p:childTnLst>
                                </p:cTn>
                              </p:par>
                              <p:par>
                                <p:cTn id="205" presetID="53" presetClass="entr" presetSubtype="16" fill="hold" nodeType="withEffect">
                                  <p:stCondLst>
                                    <p:cond delay="45500"/>
                                  </p:stCondLst>
                                  <p:childTnLst>
                                    <p:set>
                                      <p:cBhvr>
                                        <p:cTn id="206" dur="1" fill="hold">
                                          <p:stCondLst>
                                            <p:cond delay="0"/>
                                          </p:stCondLst>
                                        </p:cTn>
                                        <p:tgtEl>
                                          <p:spTgt spid="235"/>
                                        </p:tgtEl>
                                        <p:attrNameLst>
                                          <p:attrName>style.visibility</p:attrName>
                                        </p:attrNameLst>
                                      </p:cBhvr>
                                      <p:to>
                                        <p:strVal val="visible"/>
                                      </p:to>
                                    </p:set>
                                    <p:anim calcmode="lin" valueType="num">
                                      <p:cBhvr>
                                        <p:cTn id="207" dur="250" fill="hold"/>
                                        <p:tgtEl>
                                          <p:spTgt spid="235"/>
                                        </p:tgtEl>
                                        <p:attrNameLst>
                                          <p:attrName>ppt_w</p:attrName>
                                        </p:attrNameLst>
                                      </p:cBhvr>
                                      <p:tavLst>
                                        <p:tav tm="0">
                                          <p:val>
                                            <p:fltVal val="0"/>
                                          </p:val>
                                        </p:tav>
                                        <p:tav tm="100000">
                                          <p:val>
                                            <p:strVal val="#ppt_w"/>
                                          </p:val>
                                        </p:tav>
                                      </p:tavLst>
                                    </p:anim>
                                    <p:anim calcmode="lin" valueType="num">
                                      <p:cBhvr>
                                        <p:cTn id="208" dur="250" fill="hold"/>
                                        <p:tgtEl>
                                          <p:spTgt spid="235"/>
                                        </p:tgtEl>
                                        <p:attrNameLst>
                                          <p:attrName>ppt_h</p:attrName>
                                        </p:attrNameLst>
                                      </p:cBhvr>
                                      <p:tavLst>
                                        <p:tav tm="0">
                                          <p:val>
                                            <p:fltVal val="0"/>
                                          </p:val>
                                        </p:tav>
                                        <p:tav tm="100000">
                                          <p:val>
                                            <p:strVal val="#ppt_h"/>
                                          </p:val>
                                        </p:tav>
                                      </p:tavLst>
                                    </p:anim>
                                    <p:animEffect transition="in" filter="fade">
                                      <p:cBhvr>
                                        <p:cTn id="209" dur="250"/>
                                        <p:tgtEl>
                                          <p:spTgt spid="235"/>
                                        </p:tgtEl>
                                      </p:cBhvr>
                                    </p:animEffect>
                                  </p:childTnLst>
                                </p:cTn>
                              </p:par>
                              <p:par>
                                <p:cTn id="210" presetID="53" presetClass="entr" presetSubtype="16" fill="hold" nodeType="withEffect">
                                  <p:stCondLst>
                                    <p:cond delay="1000"/>
                                  </p:stCondLst>
                                  <p:childTnLst>
                                    <p:set>
                                      <p:cBhvr>
                                        <p:cTn id="211" dur="1" fill="hold">
                                          <p:stCondLst>
                                            <p:cond delay="0"/>
                                          </p:stCondLst>
                                        </p:cTn>
                                        <p:tgtEl>
                                          <p:spTgt spid="59"/>
                                        </p:tgtEl>
                                        <p:attrNameLst>
                                          <p:attrName>style.visibility</p:attrName>
                                        </p:attrNameLst>
                                      </p:cBhvr>
                                      <p:to>
                                        <p:strVal val="visible"/>
                                      </p:to>
                                    </p:set>
                                    <p:anim calcmode="lin" valueType="num">
                                      <p:cBhvr>
                                        <p:cTn id="212" dur="250" fill="hold"/>
                                        <p:tgtEl>
                                          <p:spTgt spid="59"/>
                                        </p:tgtEl>
                                        <p:attrNameLst>
                                          <p:attrName>ppt_w</p:attrName>
                                        </p:attrNameLst>
                                      </p:cBhvr>
                                      <p:tavLst>
                                        <p:tav tm="0">
                                          <p:val>
                                            <p:fltVal val="0"/>
                                          </p:val>
                                        </p:tav>
                                        <p:tav tm="100000">
                                          <p:val>
                                            <p:strVal val="#ppt_w"/>
                                          </p:val>
                                        </p:tav>
                                      </p:tavLst>
                                    </p:anim>
                                    <p:anim calcmode="lin" valueType="num">
                                      <p:cBhvr>
                                        <p:cTn id="213" dur="250" fill="hold"/>
                                        <p:tgtEl>
                                          <p:spTgt spid="59"/>
                                        </p:tgtEl>
                                        <p:attrNameLst>
                                          <p:attrName>ppt_h</p:attrName>
                                        </p:attrNameLst>
                                      </p:cBhvr>
                                      <p:tavLst>
                                        <p:tav tm="0">
                                          <p:val>
                                            <p:fltVal val="0"/>
                                          </p:val>
                                        </p:tav>
                                        <p:tav tm="100000">
                                          <p:val>
                                            <p:strVal val="#ppt_h"/>
                                          </p:val>
                                        </p:tav>
                                      </p:tavLst>
                                    </p:anim>
                                    <p:animEffect transition="in" filter="fade">
                                      <p:cBhvr>
                                        <p:cTn id="214" dur="250"/>
                                        <p:tgtEl>
                                          <p:spTgt spid="59"/>
                                        </p:tgtEl>
                                      </p:cBhvr>
                                    </p:animEffect>
                                  </p:childTnLst>
                                </p:cTn>
                              </p:par>
                              <p:par>
                                <p:cTn id="215" presetID="53" presetClass="entr" presetSubtype="16" fill="hold" nodeType="withEffect">
                                  <p:stCondLst>
                                    <p:cond delay="24000"/>
                                  </p:stCondLst>
                                  <p:childTnLst>
                                    <p:set>
                                      <p:cBhvr>
                                        <p:cTn id="216" dur="1" fill="hold">
                                          <p:stCondLst>
                                            <p:cond delay="0"/>
                                          </p:stCondLst>
                                        </p:cTn>
                                        <p:tgtEl>
                                          <p:spTgt spid="61"/>
                                        </p:tgtEl>
                                        <p:attrNameLst>
                                          <p:attrName>style.visibility</p:attrName>
                                        </p:attrNameLst>
                                      </p:cBhvr>
                                      <p:to>
                                        <p:strVal val="visible"/>
                                      </p:to>
                                    </p:set>
                                    <p:anim calcmode="lin" valueType="num">
                                      <p:cBhvr>
                                        <p:cTn id="217" dur="250" fill="hold"/>
                                        <p:tgtEl>
                                          <p:spTgt spid="61"/>
                                        </p:tgtEl>
                                        <p:attrNameLst>
                                          <p:attrName>ppt_w</p:attrName>
                                        </p:attrNameLst>
                                      </p:cBhvr>
                                      <p:tavLst>
                                        <p:tav tm="0">
                                          <p:val>
                                            <p:fltVal val="0"/>
                                          </p:val>
                                        </p:tav>
                                        <p:tav tm="100000">
                                          <p:val>
                                            <p:strVal val="#ppt_w"/>
                                          </p:val>
                                        </p:tav>
                                      </p:tavLst>
                                    </p:anim>
                                    <p:anim calcmode="lin" valueType="num">
                                      <p:cBhvr>
                                        <p:cTn id="218" dur="250" fill="hold"/>
                                        <p:tgtEl>
                                          <p:spTgt spid="61"/>
                                        </p:tgtEl>
                                        <p:attrNameLst>
                                          <p:attrName>ppt_h</p:attrName>
                                        </p:attrNameLst>
                                      </p:cBhvr>
                                      <p:tavLst>
                                        <p:tav tm="0">
                                          <p:val>
                                            <p:fltVal val="0"/>
                                          </p:val>
                                        </p:tav>
                                        <p:tav tm="100000">
                                          <p:val>
                                            <p:strVal val="#ppt_h"/>
                                          </p:val>
                                        </p:tav>
                                      </p:tavLst>
                                    </p:anim>
                                    <p:animEffect transition="in" filter="fade">
                                      <p:cBhvr>
                                        <p:cTn id="219" dur="250"/>
                                        <p:tgtEl>
                                          <p:spTgt spid="61"/>
                                        </p:tgtEl>
                                      </p:cBhvr>
                                    </p:animEffect>
                                  </p:childTnLst>
                                </p:cTn>
                              </p:par>
                              <p:par>
                                <p:cTn id="220" presetID="53" presetClass="entr" presetSubtype="16" fill="hold" nodeType="withEffect">
                                  <p:stCondLst>
                                    <p:cond delay="2500"/>
                                  </p:stCondLst>
                                  <p:childTnLst>
                                    <p:set>
                                      <p:cBhvr>
                                        <p:cTn id="221" dur="1" fill="hold">
                                          <p:stCondLst>
                                            <p:cond delay="0"/>
                                          </p:stCondLst>
                                        </p:cTn>
                                        <p:tgtEl>
                                          <p:spTgt spid="63"/>
                                        </p:tgtEl>
                                        <p:attrNameLst>
                                          <p:attrName>style.visibility</p:attrName>
                                        </p:attrNameLst>
                                      </p:cBhvr>
                                      <p:to>
                                        <p:strVal val="visible"/>
                                      </p:to>
                                    </p:set>
                                    <p:anim calcmode="lin" valueType="num">
                                      <p:cBhvr>
                                        <p:cTn id="222" dur="250" fill="hold"/>
                                        <p:tgtEl>
                                          <p:spTgt spid="63"/>
                                        </p:tgtEl>
                                        <p:attrNameLst>
                                          <p:attrName>ppt_w</p:attrName>
                                        </p:attrNameLst>
                                      </p:cBhvr>
                                      <p:tavLst>
                                        <p:tav tm="0">
                                          <p:val>
                                            <p:fltVal val="0"/>
                                          </p:val>
                                        </p:tav>
                                        <p:tav tm="100000">
                                          <p:val>
                                            <p:strVal val="#ppt_w"/>
                                          </p:val>
                                        </p:tav>
                                      </p:tavLst>
                                    </p:anim>
                                    <p:anim calcmode="lin" valueType="num">
                                      <p:cBhvr>
                                        <p:cTn id="223" dur="250" fill="hold"/>
                                        <p:tgtEl>
                                          <p:spTgt spid="63"/>
                                        </p:tgtEl>
                                        <p:attrNameLst>
                                          <p:attrName>ppt_h</p:attrName>
                                        </p:attrNameLst>
                                      </p:cBhvr>
                                      <p:tavLst>
                                        <p:tav tm="0">
                                          <p:val>
                                            <p:fltVal val="0"/>
                                          </p:val>
                                        </p:tav>
                                        <p:tav tm="100000">
                                          <p:val>
                                            <p:strVal val="#ppt_h"/>
                                          </p:val>
                                        </p:tav>
                                      </p:tavLst>
                                    </p:anim>
                                    <p:animEffect transition="in" filter="fade">
                                      <p:cBhvr>
                                        <p:cTn id="224" dur="250"/>
                                        <p:tgtEl>
                                          <p:spTgt spid="63"/>
                                        </p:tgtEl>
                                      </p:cBhvr>
                                    </p:animEffect>
                                  </p:childTnLst>
                                </p:cTn>
                              </p:par>
                              <p:par>
                                <p:cTn id="225" presetID="53" presetClass="entr" presetSubtype="16" fill="hold" nodeType="withEffect">
                                  <p:stCondLst>
                                    <p:cond delay="13000"/>
                                  </p:stCondLst>
                                  <p:childTnLst>
                                    <p:set>
                                      <p:cBhvr>
                                        <p:cTn id="226" dur="1" fill="hold">
                                          <p:stCondLst>
                                            <p:cond delay="0"/>
                                          </p:stCondLst>
                                        </p:cTn>
                                        <p:tgtEl>
                                          <p:spTgt spid="65"/>
                                        </p:tgtEl>
                                        <p:attrNameLst>
                                          <p:attrName>style.visibility</p:attrName>
                                        </p:attrNameLst>
                                      </p:cBhvr>
                                      <p:to>
                                        <p:strVal val="visible"/>
                                      </p:to>
                                    </p:set>
                                    <p:anim calcmode="lin" valueType="num">
                                      <p:cBhvr>
                                        <p:cTn id="227" dur="250" fill="hold"/>
                                        <p:tgtEl>
                                          <p:spTgt spid="65"/>
                                        </p:tgtEl>
                                        <p:attrNameLst>
                                          <p:attrName>ppt_w</p:attrName>
                                        </p:attrNameLst>
                                      </p:cBhvr>
                                      <p:tavLst>
                                        <p:tav tm="0">
                                          <p:val>
                                            <p:fltVal val="0"/>
                                          </p:val>
                                        </p:tav>
                                        <p:tav tm="100000">
                                          <p:val>
                                            <p:strVal val="#ppt_w"/>
                                          </p:val>
                                        </p:tav>
                                      </p:tavLst>
                                    </p:anim>
                                    <p:anim calcmode="lin" valueType="num">
                                      <p:cBhvr>
                                        <p:cTn id="228" dur="250" fill="hold"/>
                                        <p:tgtEl>
                                          <p:spTgt spid="65"/>
                                        </p:tgtEl>
                                        <p:attrNameLst>
                                          <p:attrName>ppt_h</p:attrName>
                                        </p:attrNameLst>
                                      </p:cBhvr>
                                      <p:tavLst>
                                        <p:tav tm="0">
                                          <p:val>
                                            <p:fltVal val="0"/>
                                          </p:val>
                                        </p:tav>
                                        <p:tav tm="100000">
                                          <p:val>
                                            <p:strVal val="#ppt_h"/>
                                          </p:val>
                                        </p:tav>
                                      </p:tavLst>
                                    </p:anim>
                                    <p:animEffect transition="in" filter="fade">
                                      <p:cBhvr>
                                        <p:cTn id="229" dur="250"/>
                                        <p:tgtEl>
                                          <p:spTgt spid="65"/>
                                        </p:tgtEl>
                                      </p:cBhvr>
                                    </p:animEffect>
                                  </p:childTnLst>
                                </p:cTn>
                              </p:par>
                              <p:par>
                                <p:cTn id="230" presetID="53" presetClass="entr" presetSubtype="16" fill="hold" nodeType="withEffect">
                                  <p:stCondLst>
                                    <p:cond delay="4000"/>
                                  </p:stCondLst>
                                  <p:childTnLst>
                                    <p:set>
                                      <p:cBhvr>
                                        <p:cTn id="231" dur="1" fill="hold">
                                          <p:stCondLst>
                                            <p:cond delay="0"/>
                                          </p:stCondLst>
                                        </p:cTn>
                                        <p:tgtEl>
                                          <p:spTgt spid="87"/>
                                        </p:tgtEl>
                                        <p:attrNameLst>
                                          <p:attrName>style.visibility</p:attrName>
                                        </p:attrNameLst>
                                      </p:cBhvr>
                                      <p:to>
                                        <p:strVal val="visible"/>
                                      </p:to>
                                    </p:set>
                                    <p:anim calcmode="lin" valueType="num">
                                      <p:cBhvr>
                                        <p:cTn id="232" dur="250" fill="hold"/>
                                        <p:tgtEl>
                                          <p:spTgt spid="87"/>
                                        </p:tgtEl>
                                        <p:attrNameLst>
                                          <p:attrName>ppt_w</p:attrName>
                                        </p:attrNameLst>
                                      </p:cBhvr>
                                      <p:tavLst>
                                        <p:tav tm="0">
                                          <p:val>
                                            <p:fltVal val="0"/>
                                          </p:val>
                                        </p:tav>
                                        <p:tav tm="100000">
                                          <p:val>
                                            <p:strVal val="#ppt_w"/>
                                          </p:val>
                                        </p:tav>
                                      </p:tavLst>
                                    </p:anim>
                                    <p:anim calcmode="lin" valueType="num">
                                      <p:cBhvr>
                                        <p:cTn id="233" dur="250" fill="hold"/>
                                        <p:tgtEl>
                                          <p:spTgt spid="87"/>
                                        </p:tgtEl>
                                        <p:attrNameLst>
                                          <p:attrName>ppt_h</p:attrName>
                                        </p:attrNameLst>
                                      </p:cBhvr>
                                      <p:tavLst>
                                        <p:tav tm="0">
                                          <p:val>
                                            <p:fltVal val="0"/>
                                          </p:val>
                                        </p:tav>
                                        <p:tav tm="100000">
                                          <p:val>
                                            <p:strVal val="#ppt_h"/>
                                          </p:val>
                                        </p:tav>
                                      </p:tavLst>
                                    </p:anim>
                                    <p:animEffect transition="in" filter="fade">
                                      <p:cBhvr>
                                        <p:cTn id="234" dur="250"/>
                                        <p:tgtEl>
                                          <p:spTgt spid="87"/>
                                        </p:tgtEl>
                                      </p:cBhvr>
                                    </p:animEffect>
                                  </p:childTnLst>
                                </p:cTn>
                              </p:par>
                              <p:par>
                                <p:cTn id="235" presetID="53" presetClass="entr" presetSubtype="16" fill="hold" nodeType="withEffect">
                                  <p:stCondLst>
                                    <p:cond delay="6000"/>
                                  </p:stCondLst>
                                  <p:childTnLst>
                                    <p:set>
                                      <p:cBhvr>
                                        <p:cTn id="236" dur="1" fill="hold">
                                          <p:stCondLst>
                                            <p:cond delay="0"/>
                                          </p:stCondLst>
                                        </p:cTn>
                                        <p:tgtEl>
                                          <p:spTgt spid="99"/>
                                        </p:tgtEl>
                                        <p:attrNameLst>
                                          <p:attrName>style.visibility</p:attrName>
                                        </p:attrNameLst>
                                      </p:cBhvr>
                                      <p:to>
                                        <p:strVal val="visible"/>
                                      </p:to>
                                    </p:set>
                                    <p:anim calcmode="lin" valueType="num">
                                      <p:cBhvr>
                                        <p:cTn id="237" dur="250" fill="hold"/>
                                        <p:tgtEl>
                                          <p:spTgt spid="99"/>
                                        </p:tgtEl>
                                        <p:attrNameLst>
                                          <p:attrName>ppt_w</p:attrName>
                                        </p:attrNameLst>
                                      </p:cBhvr>
                                      <p:tavLst>
                                        <p:tav tm="0">
                                          <p:val>
                                            <p:fltVal val="0"/>
                                          </p:val>
                                        </p:tav>
                                        <p:tav tm="100000">
                                          <p:val>
                                            <p:strVal val="#ppt_w"/>
                                          </p:val>
                                        </p:tav>
                                      </p:tavLst>
                                    </p:anim>
                                    <p:anim calcmode="lin" valueType="num">
                                      <p:cBhvr>
                                        <p:cTn id="238" dur="250" fill="hold"/>
                                        <p:tgtEl>
                                          <p:spTgt spid="99"/>
                                        </p:tgtEl>
                                        <p:attrNameLst>
                                          <p:attrName>ppt_h</p:attrName>
                                        </p:attrNameLst>
                                      </p:cBhvr>
                                      <p:tavLst>
                                        <p:tav tm="0">
                                          <p:val>
                                            <p:fltVal val="0"/>
                                          </p:val>
                                        </p:tav>
                                        <p:tav tm="100000">
                                          <p:val>
                                            <p:strVal val="#ppt_h"/>
                                          </p:val>
                                        </p:tav>
                                      </p:tavLst>
                                    </p:anim>
                                    <p:animEffect transition="in" filter="fade">
                                      <p:cBhvr>
                                        <p:cTn id="239" dur="250"/>
                                        <p:tgtEl>
                                          <p:spTgt spid="99"/>
                                        </p:tgtEl>
                                      </p:cBhvr>
                                    </p:animEffect>
                                  </p:childTnLst>
                                </p:cTn>
                              </p:par>
                              <p:par>
                                <p:cTn id="240" presetID="53" presetClass="entr" presetSubtype="16" fill="hold" nodeType="withEffect">
                                  <p:stCondLst>
                                    <p:cond delay="7000"/>
                                  </p:stCondLst>
                                  <p:childTnLst>
                                    <p:set>
                                      <p:cBhvr>
                                        <p:cTn id="241" dur="1" fill="hold">
                                          <p:stCondLst>
                                            <p:cond delay="0"/>
                                          </p:stCondLst>
                                        </p:cTn>
                                        <p:tgtEl>
                                          <p:spTgt spid="109"/>
                                        </p:tgtEl>
                                        <p:attrNameLst>
                                          <p:attrName>style.visibility</p:attrName>
                                        </p:attrNameLst>
                                      </p:cBhvr>
                                      <p:to>
                                        <p:strVal val="visible"/>
                                      </p:to>
                                    </p:set>
                                    <p:anim calcmode="lin" valueType="num">
                                      <p:cBhvr>
                                        <p:cTn id="242" dur="250" fill="hold"/>
                                        <p:tgtEl>
                                          <p:spTgt spid="109"/>
                                        </p:tgtEl>
                                        <p:attrNameLst>
                                          <p:attrName>ppt_w</p:attrName>
                                        </p:attrNameLst>
                                      </p:cBhvr>
                                      <p:tavLst>
                                        <p:tav tm="0">
                                          <p:val>
                                            <p:fltVal val="0"/>
                                          </p:val>
                                        </p:tav>
                                        <p:tav tm="100000">
                                          <p:val>
                                            <p:strVal val="#ppt_w"/>
                                          </p:val>
                                        </p:tav>
                                      </p:tavLst>
                                    </p:anim>
                                    <p:anim calcmode="lin" valueType="num">
                                      <p:cBhvr>
                                        <p:cTn id="243" dur="250" fill="hold"/>
                                        <p:tgtEl>
                                          <p:spTgt spid="109"/>
                                        </p:tgtEl>
                                        <p:attrNameLst>
                                          <p:attrName>ppt_h</p:attrName>
                                        </p:attrNameLst>
                                      </p:cBhvr>
                                      <p:tavLst>
                                        <p:tav tm="0">
                                          <p:val>
                                            <p:fltVal val="0"/>
                                          </p:val>
                                        </p:tav>
                                        <p:tav tm="100000">
                                          <p:val>
                                            <p:strVal val="#ppt_h"/>
                                          </p:val>
                                        </p:tav>
                                      </p:tavLst>
                                    </p:anim>
                                    <p:animEffect transition="in" filter="fade">
                                      <p:cBhvr>
                                        <p:cTn id="244" dur="250"/>
                                        <p:tgtEl>
                                          <p:spTgt spid="109"/>
                                        </p:tgtEl>
                                      </p:cBhvr>
                                    </p:animEffect>
                                  </p:childTnLst>
                                </p:cTn>
                              </p:par>
                              <p:par>
                                <p:cTn id="245" presetID="53" presetClass="entr" presetSubtype="16" fill="hold" nodeType="withEffect">
                                  <p:stCondLst>
                                    <p:cond delay="8000"/>
                                  </p:stCondLst>
                                  <p:childTnLst>
                                    <p:set>
                                      <p:cBhvr>
                                        <p:cTn id="246" dur="1" fill="hold">
                                          <p:stCondLst>
                                            <p:cond delay="0"/>
                                          </p:stCondLst>
                                        </p:cTn>
                                        <p:tgtEl>
                                          <p:spTgt spid="369"/>
                                        </p:tgtEl>
                                        <p:attrNameLst>
                                          <p:attrName>style.visibility</p:attrName>
                                        </p:attrNameLst>
                                      </p:cBhvr>
                                      <p:to>
                                        <p:strVal val="visible"/>
                                      </p:to>
                                    </p:set>
                                    <p:anim calcmode="lin" valueType="num">
                                      <p:cBhvr>
                                        <p:cTn id="247" dur="250" fill="hold"/>
                                        <p:tgtEl>
                                          <p:spTgt spid="369"/>
                                        </p:tgtEl>
                                        <p:attrNameLst>
                                          <p:attrName>ppt_w</p:attrName>
                                        </p:attrNameLst>
                                      </p:cBhvr>
                                      <p:tavLst>
                                        <p:tav tm="0">
                                          <p:val>
                                            <p:fltVal val="0"/>
                                          </p:val>
                                        </p:tav>
                                        <p:tav tm="100000">
                                          <p:val>
                                            <p:strVal val="#ppt_w"/>
                                          </p:val>
                                        </p:tav>
                                      </p:tavLst>
                                    </p:anim>
                                    <p:anim calcmode="lin" valueType="num">
                                      <p:cBhvr>
                                        <p:cTn id="248" dur="250" fill="hold"/>
                                        <p:tgtEl>
                                          <p:spTgt spid="369"/>
                                        </p:tgtEl>
                                        <p:attrNameLst>
                                          <p:attrName>ppt_h</p:attrName>
                                        </p:attrNameLst>
                                      </p:cBhvr>
                                      <p:tavLst>
                                        <p:tav tm="0">
                                          <p:val>
                                            <p:fltVal val="0"/>
                                          </p:val>
                                        </p:tav>
                                        <p:tav tm="100000">
                                          <p:val>
                                            <p:strVal val="#ppt_h"/>
                                          </p:val>
                                        </p:tav>
                                      </p:tavLst>
                                    </p:anim>
                                    <p:animEffect transition="in" filter="fade">
                                      <p:cBhvr>
                                        <p:cTn id="249" dur="250"/>
                                        <p:tgtEl>
                                          <p:spTgt spid="369"/>
                                        </p:tgtEl>
                                      </p:cBhvr>
                                    </p:animEffect>
                                  </p:childTnLst>
                                </p:cTn>
                              </p:par>
                              <p:par>
                                <p:cTn id="250" presetID="53" presetClass="entr" presetSubtype="16" fill="hold" nodeType="withEffect">
                                  <p:stCondLst>
                                    <p:cond delay="9000"/>
                                  </p:stCondLst>
                                  <p:childTnLst>
                                    <p:set>
                                      <p:cBhvr>
                                        <p:cTn id="251" dur="1" fill="hold">
                                          <p:stCondLst>
                                            <p:cond delay="0"/>
                                          </p:stCondLst>
                                        </p:cTn>
                                        <p:tgtEl>
                                          <p:spTgt spid="256"/>
                                        </p:tgtEl>
                                        <p:attrNameLst>
                                          <p:attrName>style.visibility</p:attrName>
                                        </p:attrNameLst>
                                      </p:cBhvr>
                                      <p:to>
                                        <p:strVal val="visible"/>
                                      </p:to>
                                    </p:set>
                                    <p:anim calcmode="lin" valueType="num">
                                      <p:cBhvr>
                                        <p:cTn id="252" dur="250" fill="hold"/>
                                        <p:tgtEl>
                                          <p:spTgt spid="256"/>
                                        </p:tgtEl>
                                        <p:attrNameLst>
                                          <p:attrName>ppt_w</p:attrName>
                                        </p:attrNameLst>
                                      </p:cBhvr>
                                      <p:tavLst>
                                        <p:tav tm="0">
                                          <p:val>
                                            <p:fltVal val="0"/>
                                          </p:val>
                                        </p:tav>
                                        <p:tav tm="100000">
                                          <p:val>
                                            <p:strVal val="#ppt_w"/>
                                          </p:val>
                                        </p:tav>
                                      </p:tavLst>
                                    </p:anim>
                                    <p:anim calcmode="lin" valueType="num">
                                      <p:cBhvr>
                                        <p:cTn id="253" dur="250" fill="hold"/>
                                        <p:tgtEl>
                                          <p:spTgt spid="256"/>
                                        </p:tgtEl>
                                        <p:attrNameLst>
                                          <p:attrName>ppt_h</p:attrName>
                                        </p:attrNameLst>
                                      </p:cBhvr>
                                      <p:tavLst>
                                        <p:tav tm="0">
                                          <p:val>
                                            <p:fltVal val="0"/>
                                          </p:val>
                                        </p:tav>
                                        <p:tav tm="100000">
                                          <p:val>
                                            <p:strVal val="#ppt_h"/>
                                          </p:val>
                                        </p:tav>
                                      </p:tavLst>
                                    </p:anim>
                                    <p:animEffect transition="in" filter="fade">
                                      <p:cBhvr>
                                        <p:cTn id="254" dur="250"/>
                                        <p:tgtEl>
                                          <p:spTgt spid="256"/>
                                        </p:tgtEl>
                                      </p:cBhvr>
                                    </p:animEffect>
                                  </p:childTnLst>
                                </p:cTn>
                              </p:par>
                              <p:par>
                                <p:cTn id="255" presetID="53" presetClass="entr" presetSubtype="16" fill="hold" nodeType="withEffect">
                                  <p:stCondLst>
                                    <p:cond delay="10000"/>
                                  </p:stCondLst>
                                  <p:childTnLst>
                                    <p:set>
                                      <p:cBhvr>
                                        <p:cTn id="256" dur="1" fill="hold">
                                          <p:stCondLst>
                                            <p:cond delay="0"/>
                                          </p:stCondLst>
                                        </p:cTn>
                                        <p:tgtEl>
                                          <p:spTgt spid="258"/>
                                        </p:tgtEl>
                                        <p:attrNameLst>
                                          <p:attrName>style.visibility</p:attrName>
                                        </p:attrNameLst>
                                      </p:cBhvr>
                                      <p:to>
                                        <p:strVal val="visible"/>
                                      </p:to>
                                    </p:set>
                                    <p:anim calcmode="lin" valueType="num">
                                      <p:cBhvr>
                                        <p:cTn id="257" dur="250" fill="hold"/>
                                        <p:tgtEl>
                                          <p:spTgt spid="258"/>
                                        </p:tgtEl>
                                        <p:attrNameLst>
                                          <p:attrName>ppt_w</p:attrName>
                                        </p:attrNameLst>
                                      </p:cBhvr>
                                      <p:tavLst>
                                        <p:tav tm="0">
                                          <p:val>
                                            <p:fltVal val="0"/>
                                          </p:val>
                                        </p:tav>
                                        <p:tav tm="100000">
                                          <p:val>
                                            <p:strVal val="#ppt_w"/>
                                          </p:val>
                                        </p:tav>
                                      </p:tavLst>
                                    </p:anim>
                                    <p:anim calcmode="lin" valueType="num">
                                      <p:cBhvr>
                                        <p:cTn id="258" dur="250" fill="hold"/>
                                        <p:tgtEl>
                                          <p:spTgt spid="258"/>
                                        </p:tgtEl>
                                        <p:attrNameLst>
                                          <p:attrName>ppt_h</p:attrName>
                                        </p:attrNameLst>
                                      </p:cBhvr>
                                      <p:tavLst>
                                        <p:tav tm="0">
                                          <p:val>
                                            <p:fltVal val="0"/>
                                          </p:val>
                                        </p:tav>
                                        <p:tav tm="100000">
                                          <p:val>
                                            <p:strVal val="#ppt_h"/>
                                          </p:val>
                                        </p:tav>
                                      </p:tavLst>
                                    </p:anim>
                                    <p:animEffect transition="in" filter="fade">
                                      <p:cBhvr>
                                        <p:cTn id="259" dur="250"/>
                                        <p:tgtEl>
                                          <p:spTgt spid="258"/>
                                        </p:tgtEl>
                                      </p:cBhvr>
                                    </p:animEffect>
                                  </p:childTnLst>
                                </p:cTn>
                              </p:par>
                              <p:par>
                                <p:cTn id="260" presetID="53" presetClass="entr" presetSubtype="16" fill="hold" nodeType="withEffect">
                                  <p:stCondLst>
                                    <p:cond delay="11000"/>
                                  </p:stCondLst>
                                  <p:childTnLst>
                                    <p:set>
                                      <p:cBhvr>
                                        <p:cTn id="261" dur="1" fill="hold">
                                          <p:stCondLst>
                                            <p:cond delay="0"/>
                                          </p:stCondLst>
                                        </p:cTn>
                                        <p:tgtEl>
                                          <p:spTgt spid="260"/>
                                        </p:tgtEl>
                                        <p:attrNameLst>
                                          <p:attrName>style.visibility</p:attrName>
                                        </p:attrNameLst>
                                      </p:cBhvr>
                                      <p:to>
                                        <p:strVal val="visible"/>
                                      </p:to>
                                    </p:set>
                                    <p:anim calcmode="lin" valueType="num">
                                      <p:cBhvr>
                                        <p:cTn id="262" dur="250" fill="hold"/>
                                        <p:tgtEl>
                                          <p:spTgt spid="260"/>
                                        </p:tgtEl>
                                        <p:attrNameLst>
                                          <p:attrName>ppt_w</p:attrName>
                                        </p:attrNameLst>
                                      </p:cBhvr>
                                      <p:tavLst>
                                        <p:tav tm="0">
                                          <p:val>
                                            <p:fltVal val="0"/>
                                          </p:val>
                                        </p:tav>
                                        <p:tav tm="100000">
                                          <p:val>
                                            <p:strVal val="#ppt_w"/>
                                          </p:val>
                                        </p:tav>
                                      </p:tavLst>
                                    </p:anim>
                                    <p:anim calcmode="lin" valueType="num">
                                      <p:cBhvr>
                                        <p:cTn id="263" dur="250" fill="hold"/>
                                        <p:tgtEl>
                                          <p:spTgt spid="260"/>
                                        </p:tgtEl>
                                        <p:attrNameLst>
                                          <p:attrName>ppt_h</p:attrName>
                                        </p:attrNameLst>
                                      </p:cBhvr>
                                      <p:tavLst>
                                        <p:tav tm="0">
                                          <p:val>
                                            <p:fltVal val="0"/>
                                          </p:val>
                                        </p:tav>
                                        <p:tav tm="100000">
                                          <p:val>
                                            <p:strVal val="#ppt_h"/>
                                          </p:val>
                                        </p:tav>
                                      </p:tavLst>
                                    </p:anim>
                                    <p:animEffect transition="in" filter="fade">
                                      <p:cBhvr>
                                        <p:cTn id="264" dur="250"/>
                                        <p:tgtEl>
                                          <p:spTgt spid="260"/>
                                        </p:tgtEl>
                                      </p:cBhvr>
                                    </p:animEffect>
                                  </p:childTnLst>
                                </p:cTn>
                              </p:par>
                              <p:par>
                                <p:cTn id="265" presetID="53" presetClass="entr" presetSubtype="16" fill="hold" nodeType="withEffect">
                                  <p:stCondLst>
                                    <p:cond delay="12000"/>
                                  </p:stCondLst>
                                  <p:childTnLst>
                                    <p:set>
                                      <p:cBhvr>
                                        <p:cTn id="266" dur="1" fill="hold">
                                          <p:stCondLst>
                                            <p:cond delay="0"/>
                                          </p:stCondLst>
                                        </p:cTn>
                                        <p:tgtEl>
                                          <p:spTgt spid="360"/>
                                        </p:tgtEl>
                                        <p:attrNameLst>
                                          <p:attrName>style.visibility</p:attrName>
                                        </p:attrNameLst>
                                      </p:cBhvr>
                                      <p:to>
                                        <p:strVal val="visible"/>
                                      </p:to>
                                    </p:set>
                                    <p:anim calcmode="lin" valueType="num">
                                      <p:cBhvr>
                                        <p:cTn id="267" dur="250" fill="hold"/>
                                        <p:tgtEl>
                                          <p:spTgt spid="360"/>
                                        </p:tgtEl>
                                        <p:attrNameLst>
                                          <p:attrName>ppt_w</p:attrName>
                                        </p:attrNameLst>
                                      </p:cBhvr>
                                      <p:tavLst>
                                        <p:tav tm="0">
                                          <p:val>
                                            <p:fltVal val="0"/>
                                          </p:val>
                                        </p:tav>
                                        <p:tav tm="100000">
                                          <p:val>
                                            <p:strVal val="#ppt_w"/>
                                          </p:val>
                                        </p:tav>
                                      </p:tavLst>
                                    </p:anim>
                                    <p:anim calcmode="lin" valueType="num">
                                      <p:cBhvr>
                                        <p:cTn id="268" dur="250" fill="hold"/>
                                        <p:tgtEl>
                                          <p:spTgt spid="360"/>
                                        </p:tgtEl>
                                        <p:attrNameLst>
                                          <p:attrName>ppt_h</p:attrName>
                                        </p:attrNameLst>
                                      </p:cBhvr>
                                      <p:tavLst>
                                        <p:tav tm="0">
                                          <p:val>
                                            <p:fltVal val="0"/>
                                          </p:val>
                                        </p:tav>
                                        <p:tav tm="100000">
                                          <p:val>
                                            <p:strVal val="#ppt_h"/>
                                          </p:val>
                                        </p:tav>
                                      </p:tavLst>
                                    </p:anim>
                                    <p:animEffect transition="in" filter="fade">
                                      <p:cBhvr>
                                        <p:cTn id="269" dur="250"/>
                                        <p:tgtEl>
                                          <p:spTgt spid="360"/>
                                        </p:tgtEl>
                                      </p:cBhvr>
                                    </p:animEffect>
                                  </p:childTnLst>
                                </p:cTn>
                              </p:par>
                              <p:par>
                                <p:cTn id="270" presetID="53" presetClass="entr" presetSubtype="16" fill="hold" nodeType="withEffect">
                                  <p:stCondLst>
                                    <p:cond delay="14500"/>
                                  </p:stCondLst>
                                  <p:childTnLst>
                                    <p:set>
                                      <p:cBhvr>
                                        <p:cTn id="271" dur="1" fill="hold">
                                          <p:stCondLst>
                                            <p:cond delay="0"/>
                                          </p:stCondLst>
                                        </p:cTn>
                                        <p:tgtEl>
                                          <p:spTgt spid="266"/>
                                        </p:tgtEl>
                                        <p:attrNameLst>
                                          <p:attrName>style.visibility</p:attrName>
                                        </p:attrNameLst>
                                      </p:cBhvr>
                                      <p:to>
                                        <p:strVal val="visible"/>
                                      </p:to>
                                    </p:set>
                                    <p:anim calcmode="lin" valueType="num">
                                      <p:cBhvr>
                                        <p:cTn id="272" dur="250" fill="hold"/>
                                        <p:tgtEl>
                                          <p:spTgt spid="266"/>
                                        </p:tgtEl>
                                        <p:attrNameLst>
                                          <p:attrName>ppt_w</p:attrName>
                                        </p:attrNameLst>
                                      </p:cBhvr>
                                      <p:tavLst>
                                        <p:tav tm="0">
                                          <p:val>
                                            <p:fltVal val="0"/>
                                          </p:val>
                                        </p:tav>
                                        <p:tav tm="100000">
                                          <p:val>
                                            <p:strVal val="#ppt_w"/>
                                          </p:val>
                                        </p:tav>
                                      </p:tavLst>
                                    </p:anim>
                                    <p:anim calcmode="lin" valueType="num">
                                      <p:cBhvr>
                                        <p:cTn id="273" dur="250" fill="hold"/>
                                        <p:tgtEl>
                                          <p:spTgt spid="266"/>
                                        </p:tgtEl>
                                        <p:attrNameLst>
                                          <p:attrName>ppt_h</p:attrName>
                                        </p:attrNameLst>
                                      </p:cBhvr>
                                      <p:tavLst>
                                        <p:tav tm="0">
                                          <p:val>
                                            <p:fltVal val="0"/>
                                          </p:val>
                                        </p:tav>
                                        <p:tav tm="100000">
                                          <p:val>
                                            <p:strVal val="#ppt_h"/>
                                          </p:val>
                                        </p:tav>
                                      </p:tavLst>
                                    </p:anim>
                                    <p:animEffect transition="in" filter="fade">
                                      <p:cBhvr>
                                        <p:cTn id="274" dur="250"/>
                                        <p:tgtEl>
                                          <p:spTgt spid="266"/>
                                        </p:tgtEl>
                                      </p:cBhvr>
                                    </p:animEffect>
                                  </p:childTnLst>
                                </p:cTn>
                              </p:par>
                              <p:par>
                                <p:cTn id="275" presetID="53" presetClass="entr" presetSubtype="16" fill="hold" nodeType="withEffect">
                                  <p:stCondLst>
                                    <p:cond delay="19000"/>
                                  </p:stCondLst>
                                  <p:childTnLst>
                                    <p:set>
                                      <p:cBhvr>
                                        <p:cTn id="276" dur="1" fill="hold">
                                          <p:stCondLst>
                                            <p:cond delay="0"/>
                                          </p:stCondLst>
                                        </p:cTn>
                                        <p:tgtEl>
                                          <p:spTgt spid="268"/>
                                        </p:tgtEl>
                                        <p:attrNameLst>
                                          <p:attrName>style.visibility</p:attrName>
                                        </p:attrNameLst>
                                      </p:cBhvr>
                                      <p:to>
                                        <p:strVal val="visible"/>
                                      </p:to>
                                    </p:set>
                                    <p:anim calcmode="lin" valueType="num">
                                      <p:cBhvr>
                                        <p:cTn id="277" dur="250" fill="hold"/>
                                        <p:tgtEl>
                                          <p:spTgt spid="268"/>
                                        </p:tgtEl>
                                        <p:attrNameLst>
                                          <p:attrName>ppt_w</p:attrName>
                                        </p:attrNameLst>
                                      </p:cBhvr>
                                      <p:tavLst>
                                        <p:tav tm="0">
                                          <p:val>
                                            <p:fltVal val="0"/>
                                          </p:val>
                                        </p:tav>
                                        <p:tav tm="100000">
                                          <p:val>
                                            <p:strVal val="#ppt_w"/>
                                          </p:val>
                                        </p:tav>
                                      </p:tavLst>
                                    </p:anim>
                                    <p:anim calcmode="lin" valueType="num">
                                      <p:cBhvr>
                                        <p:cTn id="278" dur="250" fill="hold"/>
                                        <p:tgtEl>
                                          <p:spTgt spid="268"/>
                                        </p:tgtEl>
                                        <p:attrNameLst>
                                          <p:attrName>ppt_h</p:attrName>
                                        </p:attrNameLst>
                                      </p:cBhvr>
                                      <p:tavLst>
                                        <p:tav tm="0">
                                          <p:val>
                                            <p:fltVal val="0"/>
                                          </p:val>
                                        </p:tav>
                                        <p:tav tm="100000">
                                          <p:val>
                                            <p:strVal val="#ppt_h"/>
                                          </p:val>
                                        </p:tav>
                                      </p:tavLst>
                                    </p:anim>
                                    <p:animEffect transition="in" filter="fade">
                                      <p:cBhvr>
                                        <p:cTn id="279" dur="250"/>
                                        <p:tgtEl>
                                          <p:spTgt spid="268"/>
                                        </p:tgtEl>
                                      </p:cBhvr>
                                    </p:animEffect>
                                  </p:childTnLst>
                                </p:cTn>
                              </p:par>
                              <p:par>
                                <p:cTn id="280" presetID="53" presetClass="entr" presetSubtype="16" fill="hold" nodeType="withEffect">
                                  <p:stCondLst>
                                    <p:cond delay="16000"/>
                                  </p:stCondLst>
                                  <p:childTnLst>
                                    <p:set>
                                      <p:cBhvr>
                                        <p:cTn id="281" dur="1" fill="hold">
                                          <p:stCondLst>
                                            <p:cond delay="0"/>
                                          </p:stCondLst>
                                        </p:cTn>
                                        <p:tgtEl>
                                          <p:spTgt spid="270"/>
                                        </p:tgtEl>
                                        <p:attrNameLst>
                                          <p:attrName>style.visibility</p:attrName>
                                        </p:attrNameLst>
                                      </p:cBhvr>
                                      <p:to>
                                        <p:strVal val="visible"/>
                                      </p:to>
                                    </p:set>
                                    <p:anim calcmode="lin" valueType="num">
                                      <p:cBhvr>
                                        <p:cTn id="282" dur="250" fill="hold"/>
                                        <p:tgtEl>
                                          <p:spTgt spid="270"/>
                                        </p:tgtEl>
                                        <p:attrNameLst>
                                          <p:attrName>ppt_w</p:attrName>
                                        </p:attrNameLst>
                                      </p:cBhvr>
                                      <p:tavLst>
                                        <p:tav tm="0">
                                          <p:val>
                                            <p:fltVal val="0"/>
                                          </p:val>
                                        </p:tav>
                                        <p:tav tm="100000">
                                          <p:val>
                                            <p:strVal val="#ppt_w"/>
                                          </p:val>
                                        </p:tav>
                                      </p:tavLst>
                                    </p:anim>
                                    <p:anim calcmode="lin" valueType="num">
                                      <p:cBhvr>
                                        <p:cTn id="283" dur="250" fill="hold"/>
                                        <p:tgtEl>
                                          <p:spTgt spid="270"/>
                                        </p:tgtEl>
                                        <p:attrNameLst>
                                          <p:attrName>ppt_h</p:attrName>
                                        </p:attrNameLst>
                                      </p:cBhvr>
                                      <p:tavLst>
                                        <p:tav tm="0">
                                          <p:val>
                                            <p:fltVal val="0"/>
                                          </p:val>
                                        </p:tav>
                                        <p:tav tm="100000">
                                          <p:val>
                                            <p:strVal val="#ppt_h"/>
                                          </p:val>
                                        </p:tav>
                                      </p:tavLst>
                                    </p:anim>
                                    <p:animEffect transition="in" filter="fade">
                                      <p:cBhvr>
                                        <p:cTn id="284" dur="250"/>
                                        <p:tgtEl>
                                          <p:spTgt spid="270"/>
                                        </p:tgtEl>
                                      </p:cBhvr>
                                    </p:animEffect>
                                  </p:childTnLst>
                                </p:cTn>
                              </p:par>
                              <p:par>
                                <p:cTn id="285" presetID="53" presetClass="entr" presetSubtype="16" fill="hold" nodeType="withEffect">
                                  <p:stCondLst>
                                    <p:cond delay="17000"/>
                                  </p:stCondLst>
                                  <p:childTnLst>
                                    <p:set>
                                      <p:cBhvr>
                                        <p:cTn id="286" dur="1" fill="hold">
                                          <p:stCondLst>
                                            <p:cond delay="0"/>
                                          </p:stCondLst>
                                        </p:cTn>
                                        <p:tgtEl>
                                          <p:spTgt spid="276"/>
                                        </p:tgtEl>
                                        <p:attrNameLst>
                                          <p:attrName>style.visibility</p:attrName>
                                        </p:attrNameLst>
                                      </p:cBhvr>
                                      <p:to>
                                        <p:strVal val="visible"/>
                                      </p:to>
                                    </p:set>
                                    <p:anim calcmode="lin" valueType="num">
                                      <p:cBhvr>
                                        <p:cTn id="287" dur="250" fill="hold"/>
                                        <p:tgtEl>
                                          <p:spTgt spid="276"/>
                                        </p:tgtEl>
                                        <p:attrNameLst>
                                          <p:attrName>ppt_w</p:attrName>
                                        </p:attrNameLst>
                                      </p:cBhvr>
                                      <p:tavLst>
                                        <p:tav tm="0">
                                          <p:val>
                                            <p:fltVal val="0"/>
                                          </p:val>
                                        </p:tav>
                                        <p:tav tm="100000">
                                          <p:val>
                                            <p:strVal val="#ppt_w"/>
                                          </p:val>
                                        </p:tav>
                                      </p:tavLst>
                                    </p:anim>
                                    <p:anim calcmode="lin" valueType="num">
                                      <p:cBhvr>
                                        <p:cTn id="288" dur="250" fill="hold"/>
                                        <p:tgtEl>
                                          <p:spTgt spid="276"/>
                                        </p:tgtEl>
                                        <p:attrNameLst>
                                          <p:attrName>ppt_h</p:attrName>
                                        </p:attrNameLst>
                                      </p:cBhvr>
                                      <p:tavLst>
                                        <p:tav tm="0">
                                          <p:val>
                                            <p:fltVal val="0"/>
                                          </p:val>
                                        </p:tav>
                                        <p:tav tm="100000">
                                          <p:val>
                                            <p:strVal val="#ppt_h"/>
                                          </p:val>
                                        </p:tav>
                                      </p:tavLst>
                                    </p:anim>
                                    <p:animEffect transition="in" filter="fade">
                                      <p:cBhvr>
                                        <p:cTn id="289" dur="250"/>
                                        <p:tgtEl>
                                          <p:spTgt spid="276"/>
                                        </p:tgtEl>
                                      </p:cBhvr>
                                    </p:animEffect>
                                  </p:childTnLst>
                                </p:cTn>
                              </p:par>
                              <p:par>
                                <p:cTn id="290" presetID="53" presetClass="entr" presetSubtype="16" fill="hold" nodeType="withEffect">
                                  <p:stCondLst>
                                    <p:cond delay="20000"/>
                                  </p:stCondLst>
                                  <p:childTnLst>
                                    <p:set>
                                      <p:cBhvr>
                                        <p:cTn id="291" dur="1" fill="hold">
                                          <p:stCondLst>
                                            <p:cond delay="0"/>
                                          </p:stCondLst>
                                        </p:cTn>
                                        <p:tgtEl>
                                          <p:spTgt spid="278"/>
                                        </p:tgtEl>
                                        <p:attrNameLst>
                                          <p:attrName>style.visibility</p:attrName>
                                        </p:attrNameLst>
                                      </p:cBhvr>
                                      <p:to>
                                        <p:strVal val="visible"/>
                                      </p:to>
                                    </p:set>
                                    <p:anim calcmode="lin" valueType="num">
                                      <p:cBhvr>
                                        <p:cTn id="292" dur="250" fill="hold"/>
                                        <p:tgtEl>
                                          <p:spTgt spid="278"/>
                                        </p:tgtEl>
                                        <p:attrNameLst>
                                          <p:attrName>ppt_w</p:attrName>
                                        </p:attrNameLst>
                                      </p:cBhvr>
                                      <p:tavLst>
                                        <p:tav tm="0">
                                          <p:val>
                                            <p:fltVal val="0"/>
                                          </p:val>
                                        </p:tav>
                                        <p:tav tm="100000">
                                          <p:val>
                                            <p:strVal val="#ppt_w"/>
                                          </p:val>
                                        </p:tav>
                                      </p:tavLst>
                                    </p:anim>
                                    <p:anim calcmode="lin" valueType="num">
                                      <p:cBhvr>
                                        <p:cTn id="293" dur="250" fill="hold"/>
                                        <p:tgtEl>
                                          <p:spTgt spid="278"/>
                                        </p:tgtEl>
                                        <p:attrNameLst>
                                          <p:attrName>ppt_h</p:attrName>
                                        </p:attrNameLst>
                                      </p:cBhvr>
                                      <p:tavLst>
                                        <p:tav tm="0">
                                          <p:val>
                                            <p:fltVal val="0"/>
                                          </p:val>
                                        </p:tav>
                                        <p:tav tm="100000">
                                          <p:val>
                                            <p:strVal val="#ppt_h"/>
                                          </p:val>
                                        </p:tav>
                                      </p:tavLst>
                                    </p:anim>
                                    <p:animEffect transition="in" filter="fade">
                                      <p:cBhvr>
                                        <p:cTn id="294" dur="250"/>
                                        <p:tgtEl>
                                          <p:spTgt spid="278"/>
                                        </p:tgtEl>
                                      </p:cBhvr>
                                    </p:animEffect>
                                  </p:childTnLst>
                                </p:cTn>
                              </p:par>
                              <p:par>
                                <p:cTn id="295" presetID="53" presetClass="entr" presetSubtype="16" fill="hold" nodeType="withEffect">
                                  <p:stCondLst>
                                    <p:cond delay="18000"/>
                                  </p:stCondLst>
                                  <p:childTnLst>
                                    <p:set>
                                      <p:cBhvr>
                                        <p:cTn id="296" dur="1" fill="hold">
                                          <p:stCondLst>
                                            <p:cond delay="0"/>
                                          </p:stCondLst>
                                        </p:cTn>
                                        <p:tgtEl>
                                          <p:spTgt spid="368"/>
                                        </p:tgtEl>
                                        <p:attrNameLst>
                                          <p:attrName>style.visibility</p:attrName>
                                        </p:attrNameLst>
                                      </p:cBhvr>
                                      <p:to>
                                        <p:strVal val="visible"/>
                                      </p:to>
                                    </p:set>
                                    <p:anim calcmode="lin" valueType="num">
                                      <p:cBhvr>
                                        <p:cTn id="297" dur="250" fill="hold"/>
                                        <p:tgtEl>
                                          <p:spTgt spid="368"/>
                                        </p:tgtEl>
                                        <p:attrNameLst>
                                          <p:attrName>ppt_w</p:attrName>
                                        </p:attrNameLst>
                                      </p:cBhvr>
                                      <p:tavLst>
                                        <p:tav tm="0">
                                          <p:val>
                                            <p:fltVal val="0"/>
                                          </p:val>
                                        </p:tav>
                                        <p:tav tm="100000">
                                          <p:val>
                                            <p:strVal val="#ppt_w"/>
                                          </p:val>
                                        </p:tav>
                                      </p:tavLst>
                                    </p:anim>
                                    <p:anim calcmode="lin" valueType="num">
                                      <p:cBhvr>
                                        <p:cTn id="298" dur="250" fill="hold"/>
                                        <p:tgtEl>
                                          <p:spTgt spid="368"/>
                                        </p:tgtEl>
                                        <p:attrNameLst>
                                          <p:attrName>ppt_h</p:attrName>
                                        </p:attrNameLst>
                                      </p:cBhvr>
                                      <p:tavLst>
                                        <p:tav tm="0">
                                          <p:val>
                                            <p:fltVal val="0"/>
                                          </p:val>
                                        </p:tav>
                                        <p:tav tm="100000">
                                          <p:val>
                                            <p:strVal val="#ppt_h"/>
                                          </p:val>
                                        </p:tav>
                                      </p:tavLst>
                                    </p:anim>
                                    <p:animEffect transition="in" filter="fade">
                                      <p:cBhvr>
                                        <p:cTn id="299" dur="250"/>
                                        <p:tgtEl>
                                          <p:spTgt spid="368"/>
                                        </p:tgtEl>
                                      </p:cBhvr>
                                    </p:animEffect>
                                  </p:childTnLst>
                                </p:cTn>
                              </p:par>
                              <p:par>
                                <p:cTn id="300" presetID="53" presetClass="entr" presetSubtype="16" fill="hold" nodeType="withEffect">
                                  <p:stCondLst>
                                    <p:cond delay="21000"/>
                                  </p:stCondLst>
                                  <p:childTnLst>
                                    <p:set>
                                      <p:cBhvr>
                                        <p:cTn id="301" dur="1" fill="hold">
                                          <p:stCondLst>
                                            <p:cond delay="0"/>
                                          </p:stCondLst>
                                        </p:cTn>
                                        <p:tgtEl>
                                          <p:spTgt spid="286"/>
                                        </p:tgtEl>
                                        <p:attrNameLst>
                                          <p:attrName>style.visibility</p:attrName>
                                        </p:attrNameLst>
                                      </p:cBhvr>
                                      <p:to>
                                        <p:strVal val="visible"/>
                                      </p:to>
                                    </p:set>
                                    <p:anim calcmode="lin" valueType="num">
                                      <p:cBhvr>
                                        <p:cTn id="302" dur="250" fill="hold"/>
                                        <p:tgtEl>
                                          <p:spTgt spid="286"/>
                                        </p:tgtEl>
                                        <p:attrNameLst>
                                          <p:attrName>ppt_w</p:attrName>
                                        </p:attrNameLst>
                                      </p:cBhvr>
                                      <p:tavLst>
                                        <p:tav tm="0">
                                          <p:val>
                                            <p:fltVal val="0"/>
                                          </p:val>
                                        </p:tav>
                                        <p:tav tm="100000">
                                          <p:val>
                                            <p:strVal val="#ppt_w"/>
                                          </p:val>
                                        </p:tav>
                                      </p:tavLst>
                                    </p:anim>
                                    <p:anim calcmode="lin" valueType="num">
                                      <p:cBhvr>
                                        <p:cTn id="303" dur="250" fill="hold"/>
                                        <p:tgtEl>
                                          <p:spTgt spid="286"/>
                                        </p:tgtEl>
                                        <p:attrNameLst>
                                          <p:attrName>ppt_h</p:attrName>
                                        </p:attrNameLst>
                                      </p:cBhvr>
                                      <p:tavLst>
                                        <p:tav tm="0">
                                          <p:val>
                                            <p:fltVal val="0"/>
                                          </p:val>
                                        </p:tav>
                                        <p:tav tm="100000">
                                          <p:val>
                                            <p:strVal val="#ppt_h"/>
                                          </p:val>
                                        </p:tav>
                                      </p:tavLst>
                                    </p:anim>
                                    <p:animEffect transition="in" filter="fade">
                                      <p:cBhvr>
                                        <p:cTn id="304" dur="250"/>
                                        <p:tgtEl>
                                          <p:spTgt spid="286"/>
                                        </p:tgtEl>
                                      </p:cBhvr>
                                    </p:animEffect>
                                  </p:childTnLst>
                                </p:cTn>
                              </p:par>
                              <p:par>
                                <p:cTn id="305" presetID="53" presetClass="entr" presetSubtype="16" fill="hold" nodeType="withEffect">
                                  <p:stCondLst>
                                    <p:cond delay="22000"/>
                                  </p:stCondLst>
                                  <p:childTnLst>
                                    <p:set>
                                      <p:cBhvr>
                                        <p:cTn id="306" dur="1" fill="hold">
                                          <p:stCondLst>
                                            <p:cond delay="0"/>
                                          </p:stCondLst>
                                        </p:cTn>
                                        <p:tgtEl>
                                          <p:spTgt spid="361"/>
                                        </p:tgtEl>
                                        <p:attrNameLst>
                                          <p:attrName>style.visibility</p:attrName>
                                        </p:attrNameLst>
                                      </p:cBhvr>
                                      <p:to>
                                        <p:strVal val="visible"/>
                                      </p:to>
                                    </p:set>
                                    <p:anim calcmode="lin" valueType="num">
                                      <p:cBhvr>
                                        <p:cTn id="307" dur="250" fill="hold"/>
                                        <p:tgtEl>
                                          <p:spTgt spid="361"/>
                                        </p:tgtEl>
                                        <p:attrNameLst>
                                          <p:attrName>ppt_w</p:attrName>
                                        </p:attrNameLst>
                                      </p:cBhvr>
                                      <p:tavLst>
                                        <p:tav tm="0">
                                          <p:val>
                                            <p:fltVal val="0"/>
                                          </p:val>
                                        </p:tav>
                                        <p:tav tm="100000">
                                          <p:val>
                                            <p:strVal val="#ppt_w"/>
                                          </p:val>
                                        </p:tav>
                                      </p:tavLst>
                                    </p:anim>
                                    <p:anim calcmode="lin" valueType="num">
                                      <p:cBhvr>
                                        <p:cTn id="308" dur="250" fill="hold"/>
                                        <p:tgtEl>
                                          <p:spTgt spid="361"/>
                                        </p:tgtEl>
                                        <p:attrNameLst>
                                          <p:attrName>ppt_h</p:attrName>
                                        </p:attrNameLst>
                                      </p:cBhvr>
                                      <p:tavLst>
                                        <p:tav tm="0">
                                          <p:val>
                                            <p:fltVal val="0"/>
                                          </p:val>
                                        </p:tav>
                                        <p:tav tm="100000">
                                          <p:val>
                                            <p:strVal val="#ppt_h"/>
                                          </p:val>
                                        </p:tav>
                                      </p:tavLst>
                                    </p:anim>
                                    <p:animEffect transition="in" filter="fade">
                                      <p:cBhvr>
                                        <p:cTn id="309" dur="250"/>
                                        <p:tgtEl>
                                          <p:spTgt spid="361"/>
                                        </p:tgtEl>
                                      </p:cBhvr>
                                    </p:animEffect>
                                  </p:childTnLst>
                                </p:cTn>
                              </p:par>
                              <p:par>
                                <p:cTn id="310" presetID="53" presetClass="entr" presetSubtype="16" fill="hold" nodeType="withEffect">
                                  <p:stCondLst>
                                    <p:cond delay="23000"/>
                                  </p:stCondLst>
                                  <p:childTnLst>
                                    <p:set>
                                      <p:cBhvr>
                                        <p:cTn id="311" dur="1" fill="hold">
                                          <p:stCondLst>
                                            <p:cond delay="0"/>
                                          </p:stCondLst>
                                        </p:cTn>
                                        <p:tgtEl>
                                          <p:spTgt spid="365"/>
                                        </p:tgtEl>
                                        <p:attrNameLst>
                                          <p:attrName>style.visibility</p:attrName>
                                        </p:attrNameLst>
                                      </p:cBhvr>
                                      <p:to>
                                        <p:strVal val="visible"/>
                                      </p:to>
                                    </p:set>
                                    <p:anim calcmode="lin" valueType="num">
                                      <p:cBhvr>
                                        <p:cTn id="312" dur="250" fill="hold"/>
                                        <p:tgtEl>
                                          <p:spTgt spid="365"/>
                                        </p:tgtEl>
                                        <p:attrNameLst>
                                          <p:attrName>ppt_w</p:attrName>
                                        </p:attrNameLst>
                                      </p:cBhvr>
                                      <p:tavLst>
                                        <p:tav tm="0">
                                          <p:val>
                                            <p:fltVal val="0"/>
                                          </p:val>
                                        </p:tav>
                                        <p:tav tm="100000">
                                          <p:val>
                                            <p:strVal val="#ppt_w"/>
                                          </p:val>
                                        </p:tav>
                                      </p:tavLst>
                                    </p:anim>
                                    <p:anim calcmode="lin" valueType="num">
                                      <p:cBhvr>
                                        <p:cTn id="313" dur="250" fill="hold"/>
                                        <p:tgtEl>
                                          <p:spTgt spid="365"/>
                                        </p:tgtEl>
                                        <p:attrNameLst>
                                          <p:attrName>ppt_h</p:attrName>
                                        </p:attrNameLst>
                                      </p:cBhvr>
                                      <p:tavLst>
                                        <p:tav tm="0">
                                          <p:val>
                                            <p:fltVal val="0"/>
                                          </p:val>
                                        </p:tav>
                                        <p:tav tm="100000">
                                          <p:val>
                                            <p:strVal val="#ppt_h"/>
                                          </p:val>
                                        </p:tav>
                                      </p:tavLst>
                                    </p:anim>
                                    <p:animEffect transition="in" filter="fade">
                                      <p:cBhvr>
                                        <p:cTn id="314" dur="250"/>
                                        <p:tgtEl>
                                          <p:spTgt spid="365"/>
                                        </p:tgtEl>
                                      </p:cBhvr>
                                    </p:animEffect>
                                  </p:childTnLst>
                                </p:cTn>
                              </p:par>
                              <p:par>
                                <p:cTn id="315" presetID="53" presetClass="entr" presetSubtype="16" fill="hold" nodeType="withEffect">
                                  <p:stCondLst>
                                    <p:cond delay="25500"/>
                                  </p:stCondLst>
                                  <p:childTnLst>
                                    <p:set>
                                      <p:cBhvr>
                                        <p:cTn id="316" dur="1" fill="hold">
                                          <p:stCondLst>
                                            <p:cond delay="0"/>
                                          </p:stCondLst>
                                        </p:cTn>
                                        <p:tgtEl>
                                          <p:spTgt spid="295"/>
                                        </p:tgtEl>
                                        <p:attrNameLst>
                                          <p:attrName>style.visibility</p:attrName>
                                        </p:attrNameLst>
                                      </p:cBhvr>
                                      <p:to>
                                        <p:strVal val="visible"/>
                                      </p:to>
                                    </p:set>
                                    <p:anim calcmode="lin" valueType="num">
                                      <p:cBhvr>
                                        <p:cTn id="317" dur="250" fill="hold"/>
                                        <p:tgtEl>
                                          <p:spTgt spid="295"/>
                                        </p:tgtEl>
                                        <p:attrNameLst>
                                          <p:attrName>ppt_w</p:attrName>
                                        </p:attrNameLst>
                                      </p:cBhvr>
                                      <p:tavLst>
                                        <p:tav tm="0">
                                          <p:val>
                                            <p:fltVal val="0"/>
                                          </p:val>
                                        </p:tav>
                                        <p:tav tm="100000">
                                          <p:val>
                                            <p:strVal val="#ppt_w"/>
                                          </p:val>
                                        </p:tav>
                                      </p:tavLst>
                                    </p:anim>
                                    <p:anim calcmode="lin" valueType="num">
                                      <p:cBhvr>
                                        <p:cTn id="318" dur="250" fill="hold"/>
                                        <p:tgtEl>
                                          <p:spTgt spid="295"/>
                                        </p:tgtEl>
                                        <p:attrNameLst>
                                          <p:attrName>ppt_h</p:attrName>
                                        </p:attrNameLst>
                                      </p:cBhvr>
                                      <p:tavLst>
                                        <p:tav tm="0">
                                          <p:val>
                                            <p:fltVal val="0"/>
                                          </p:val>
                                        </p:tav>
                                        <p:tav tm="100000">
                                          <p:val>
                                            <p:strVal val="#ppt_h"/>
                                          </p:val>
                                        </p:tav>
                                      </p:tavLst>
                                    </p:anim>
                                    <p:animEffect transition="in" filter="fade">
                                      <p:cBhvr>
                                        <p:cTn id="319" dur="250"/>
                                        <p:tgtEl>
                                          <p:spTgt spid="295"/>
                                        </p:tgtEl>
                                      </p:cBhvr>
                                    </p:animEffect>
                                  </p:childTnLst>
                                </p:cTn>
                              </p:par>
                              <p:par>
                                <p:cTn id="320" presetID="53" presetClass="entr" presetSubtype="16" fill="hold" nodeType="withEffect">
                                  <p:stCondLst>
                                    <p:cond delay="35500"/>
                                  </p:stCondLst>
                                  <p:childTnLst>
                                    <p:set>
                                      <p:cBhvr>
                                        <p:cTn id="321" dur="1" fill="hold">
                                          <p:stCondLst>
                                            <p:cond delay="0"/>
                                          </p:stCondLst>
                                        </p:cTn>
                                        <p:tgtEl>
                                          <p:spTgt spid="297"/>
                                        </p:tgtEl>
                                        <p:attrNameLst>
                                          <p:attrName>style.visibility</p:attrName>
                                        </p:attrNameLst>
                                      </p:cBhvr>
                                      <p:to>
                                        <p:strVal val="visible"/>
                                      </p:to>
                                    </p:set>
                                    <p:anim calcmode="lin" valueType="num">
                                      <p:cBhvr>
                                        <p:cTn id="322" dur="250" fill="hold"/>
                                        <p:tgtEl>
                                          <p:spTgt spid="297"/>
                                        </p:tgtEl>
                                        <p:attrNameLst>
                                          <p:attrName>ppt_w</p:attrName>
                                        </p:attrNameLst>
                                      </p:cBhvr>
                                      <p:tavLst>
                                        <p:tav tm="0">
                                          <p:val>
                                            <p:fltVal val="0"/>
                                          </p:val>
                                        </p:tav>
                                        <p:tav tm="100000">
                                          <p:val>
                                            <p:strVal val="#ppt_w"/>
                                          </p:val>
                                        </p:tav>
                                      </p:tavLst>
                                    </p:anim>
                                    <p:anim calcmode="lin" valueType="num">
                                      <p:cBhvr>
                                        <p:cTn id="323" dur="250" fill="hold"/>
                                        <p:tgtEl>
                                          <p:spTgt spid="297"/>
                                        </p:tgtEl>
                                        <p:attrNameLst>
                                          <p:attrName>ppt_h</p:attrName>
                                        </p:attrNameLst>
                                      </p:cBhvr>
                                      <p:tavLst>
                                        <p:tav tm="0">
                                          <p:val>
                                            <p:fltVal val="0"/>
                                          </p:val>
                                        </p:tav>
                                        <p:tav tm="100000">
                                          <p:val>
                                            <p:strVal val="#ppt_h"/>
                                          </p:val>
                                        </p:tav>
                                      </p:tavLst>
                                    </p:anim>
                                    <p:animEffect transition="in" filter="fade">
                                      <p:cBhvr>
                                        <p:cTn id="324" dur="250"/>
                                        <p:tgtEl>
                                          <p:spTgt spid="297"/>
                                        </p:tgtEl>
                                      </p:cBhvr>
                                    </p:animEffect>
                                  </p:childTnLst>
                                </p:cTn>
                              </p:par>
                              <p:par>
                                <p:cTn id="325" presetID="53" presetClass="entr" presetSubtype="16" fill="hold" nodeType="withEffect">
                                  <p:stCondLst>
                                    <p:cond delay="27000"/>
                                  </p:stCondLst>
                                  <p:childTnLst>
                                    <p:set>
                                      <p:cBhvr>
                                        <p:cTn id="326" dur="1" fill="hold">
                                          <p:stCondLst>
                                            <p:cond delay="0"/>
                                          </p:stCondLst>
                                        </p:cTn>
                                        <p:tgtEl>
                                          <p:spTgt spid="299"/>
                                        </p:tgtEl>
                                        <p:attrNameLst>
                                          <p:attrName>style.visibility</p:attrName>
                                        </p:attrNameLst>
                                      </p:cBhvr>
                                      <p:to>
                                        <p:strVal val="visible"/>
                                      </p:to>
                                    </p:set>
                                    <p:anim calcmode="lin" valueType="num">
                                      <p:cBhvr>
                                        <p:cTn id="327" dur="250" fill="hold"/>
                                        <p:tgtEl>
                                          <p:spTgt spid="299"/>
                                        </p:tgtEl>
                                        <p:attrNameLst>
                                          <p:attrName>ppt_w</p:attrName>
                                        </p:attrNameLst>
                                      </p:cBhvr>
                                      <p:tavLst>
                                        <p:tav tm="0">
                                          <p:val>
                                            <p:fltVal val="0"/>
                                          </p:val>
                                        </p:tav>
                                        <p:tav tm="100000">
                                          <p:val>
                                            <p:strVal val="#ppt_w"/>
                                          </p:val>
                                        </p:tav>
                                      </p:tavLst>
                                    </p:anim>
                                    <p:anim calcmode="lin" valueType="num">
                                      <p:cBhvr>
                                        <p:cTn id="328" dur="250" fill="hold"/>
                                        <p:tgtEl>
                                          <p:spTgt spid="299"/>
                                        </p:tgtEl>
                                        <p:attrNameLst>
                                          <p:attrName>ppt_h</p:attrName>
                                        </p:attrNameLst>
                                      </p:cBhvr>
                                      <p:tavLst>
                                        <p:tav tm="0">
                                          <p:val>
                                            <p:fltVal val="0"/>
                                          </p:val>
                                        </p:tav>
                                        <p:tav tm="100000">
                                          <p:val>
                                            <p:strVal val="#ppt_h"/>
                                          </p:val>
                                        </p:tav>
                                      </p:tavLst>
                                    </p:anim>
                                    <p:animEffect transition="in" filter="fade">
                                      <p:cBhvr>
                                        <p:cTn id="329" dur="250"/>
                                        <p:tgtEl>
                                          <p:spTgt spid="299"/>
                                        </p:tgtEl>
                                      </p:cBhvr>
                                    </p:animEffect>
                                  </p:childTnLst>
                                </p:cTn>
                              </p:par>
                              <p:par>
                                <p:cTn id="330" presetID="53" presetClass="entr" presetSubtype="16" fill="hold" nodeType="withEffect">
                                  <p:stCondLst>
                                    <p:cond delay="31500"/>
                                  </p:stCondLst>
                                  <p:childTnLst>
                                    <p:set>
                                      <p:cBhvr>
                                        <p:cTn id="331" dur="1" fill="hold">
                                          <p:stCondLst>
                                            <p:cond delay="0"/>
                                          </p:stCondLst>
                                        </p:cTn>
                                        <p:tgtEl>
                                          <p:spTgt spid="301"/>
                                        </p:tgtEl>
                                        <p:attrNameLst>
                                          <p:attrName>style.visibility</p:attrName>
                                        </p:attrNameLst>
                                      </p:cBhvr>
                                      <p:to>
                                        <p:strVal val="visible"/>
                                      </p:to>
                                    </p:set>
                                    <p:anim calcmode="lin" valueType="num">
                                      <p:cBhvr>
                                        <p:cTn id="332" dur="250" fill="hold"/>
                                        <p:tgtEl>
                                          <p:spTgt spid="301"/>
                                        </p:tgtEl>
                                        <p:attrNameLst>
                                          <p:attrName>ppt_w</p:attrName>
                                        </p:attrNameLst>
                                      </p:cBhvr>
                                      <p:tavLst>
                                        <p:tav tm="0">
                                          <p:val>
                                            <p:fltVal val="0"/>
                                          </p:val>
                                        </p:tav>
                                        <p:tav tm="100000">
                                          <p:val>
                                            <p:strVal val="#ppt_w"/>
                                          </p:val>
                                        </p:tav>
                                      </p:tavLst>
                                    </p:anim>
                                    <p:anim calcmode="lin" valueType="num">
                                      <p:cBhvr>
                                        <p:cTn id="333" dur="250" fill="hold"/>
                                        <p:tgtEl>
                                          <p:spTgt spid="301"/>
                                        </p:tgtEl>
                                        <p:attrNameLst>
                                          <p:attrName>ppt_h</p:attrName>
                                        </p:attrNameLst>
                                      </p:cBhvr>
                                      <p:tavLst>
                                        <p:tav tm="0">
                                          <p:val>
                                            <p:fltVal val="0"/>
                                          </p:val>
                                        </p:tav>
                                        <p:tav tm="100000">
                                          <p:val>
                                            <p:strVal val="#ppt_h"/>
                                          </p:val>
                                        </p:tav>
                                      </p:tavLst>
                                    </p:anim>
                                    <p:animEffect transition="in" filter="fade">
                                      <p:cBhvr>
                                        <p:cTn id="334" dur="250"/>
                                        <p:tgtEl>
                                          <p:spTgt spid="301"/>
                                        </p:tgtEl>
                                      </p:cBhvr>
                                    </p:animEffect>
                                  </p:childTnLst>
                                </p:cTn>
                              </p:par>
                              <p:par>
                                <p:cTn id="335" presetID="53" presetClass="entr" presetSubtype="16" fill="hold" nodeType="withEffect">
                                  <p:stCondLst>
                                    <p:cond delay="28500"/>
                                  </p:stCondLst>
                                  <p:childTnLst>
                                    <p:set>
                                      <p:cBhvr>
                                        <p:cTn id="336" dur="1" fill="hold">
                                          <p:stCondLst>
                                            <p:cond delay="0"/>
                                          </p:stCondLst>
                                        </p:cTn>
                                        <p:tgtEl>
                                          <p:spTgt spid="305"/>
                                        </p:tgtEl>
                                        <p:attrNameLst>
                                          <p:attrName>style.visibility</p:attrName>
                                        </p:attrNameLst>
                                      </p:cBhvr>
                                      <p:to>
                                        <p:strVal val="visible"/>
                                      </p:to>
                                    </p:set>
                                    <p:anim calcmode="lin" valueType="num">
                                      <p:cBhvr>
                                        <p:cTn id="337" dur="250" fill="hold"/>
                                        <p:tgtEl>
                                          <p:spTgt spid="305"/>
                                        </p:tgtEl>
                                        <p:attrNameLst>
                                          <p:attrName>ppt_w</p:attrName>
                                        </p:attrNameLst>
                                      </p:cBhvr>
                                      <p:tavLst>
                                        <p:tav tm="0">
                                          <p:val>
                                            <p:fltVal val="0"/>
                                          </p:val>
                                        </p:tav>
                                        <p:tav tm="100000">
                                          <p:val>
                                            <p:strVal val="#ppt_w"/>
                                          </p:val>
                                        </p:tav>
                                      </p:tavLst>
                                    </p:anim>
                                    <p:anim calcmode="lin" valueType="num">
                                      <p:cBhvr>
                                        <p:cTn id="338" dur="250" fill="hold"/>
                                        <p:tgtEl>
                                          <p:spTgt spid="305"/>
                                        </p:tgtEl>
                                        <p:attrNameLst>
                                          <p:attrName>ppt_h</p:attrName>
                                        </p:attrNameLst>
                                      </p:cBhvr>
                                      <p:tavLst>
                                        <p:tav tm="0">
                                          <p:val>
                                            <p:fltVal val="0"/>
                                          </p:val>
                                        </p:tav>
                                        <p:tav tm="100000">
                                          <p:val>
                                            <p:strVal val="#ppt_h"/>
                                          </p:val>
                                        </p:tav>
                                      </p:tavLst>
                                    </p:anim>
                                    <p:animEffect transition="in" filter="fade">
                                      <p:cBhvr>
                                        <p:cTn id="339" dur="250"/>
                                        <p:tgtEl>
                                          <p:spTgt spid="305"/>
                                        </p:tgtEl>
                                      </p:cBhvr>
                                    </p:animEffect>
                                  </p:childTnLst>
                                </p:cTn>
                              </p:par>
                              <p:par>
                                <p:cTn id="340" presetID="53" presetClass="entr" presetSubtype="16" fill="hold" nodeType="withEffect">
                                  <p:stCondLst>
                                    <p:cond delay="29500"/>
                                  </p:stCondLst>
                                  <p:childTnLst>
                                    <p:set>
                                      <p:cBhvr>
                                        <p:cTn id="341" dur="1" fill="hold">
                                          <p:stCondLst>
                                            <p:cond delay="0"/>
                                          </p:stCondLst>
                                        </p:cTn>
                                        <p:tgtEl>
                                          <p:spTgt spid="307"/>
                                        </p:tgtEl>
                                        <p:attrNameLst>
                                          <p:attrName>style.visibility</p:attrName>
                                        </p:attrNameLst>
                                      </p:cBhvr>
                                      <p:to>
                                        <p:strVal val="visible"/>
                                      </p:to>
                                    </p:set>
                                    <p:anim calcmode="lin" valueType="num">
                                      <p:cBhvr>
                                        <p:cTn id="342" dur="250" fill="hold"/>
                                        <p:tgtEl>
                                          <p:spTgt spid="307"/>
                                        </p:tgtEl>
                                        <p:attrNameLst>
                                          <p:attrName>ppt_w</p:attrName>
                                        </p:attrNameLst>
                                      </p:cBhvr>
                                      <p:tavLst>
                                        <p:tav tm="0">
                                          <p:val>
                                            <p:fltVal val="0"/>
                                          </p:val>
                                        </p:tav>
                                        <p:tav tm="100000">
                                          <p:val>
                                            <p:strVal val="#ppt_w"/>
                                          </p:val>
                                        </p:tav>
                                      </p:tavLst>
                                    </p:anim>
                                    <p:anim calcmode="lin" valueType="num">
                                      <p:cBhvr>
                                        <p:cTn id="343" dur="250" fill="hold"/>
                                        <p:tgtEl>
                                          <p:spTgt spid="307"/>
                                        </p:tgtEl>
                                        <p:attrNameLst>
                                          <p:attrName>ppt_h</p:attrName>
                                        </p:attrNameLst>
                                      </p:cBhvr>
                                      <p:tavLst>
                                        <p:tav tm="0">
                                          <p:val>
                                            <p:fltVal val="0"/>
                                          </p:val>
                                        </p:tav>
                                        <p:tav tm="100000">
                                          <p:val>
                                            <p:strVal val="#ppt_h"/>
                                          </p:val>
                                        </p:tav>
                                      </p:tavLst>
                                    </p:anim>
                                    <p:animEffect transition="in" filter="fade">
                                      <p:cBhvr>
                                        <p:cTn id="344" dur="250"/>
                                        <p:tgtEl>
                                          <p:spTgt spid="307"/>
                                        </p:tgtEl>
                                      </p:cBhvr>
                                    </p:animEffect>
                                  </p:childTnLst>
                                </p:cTn>
                              </p:par>
                              <p:par>
                                <p:cTn id="345" presetID="53" presetClass="entr" presetSubtype="16" fill="hold" nodeType="withEffect">
                                  <p:stCondLst>
                                    <p:cond delay="30500"/>
                                  </p:stCondLst>
                                  <p:childTnLst>
                                    <p:set>
                                      <p:cBhvr>
                                        <p:cTn id="346" dur="1" fill="hold">
                                          <p:stCondLst>
                                            <p:cond delay="0"/>
                                          </p:stCondLst>
                                        </p:cTn>
                                        <p:tgtEl>
                                          <p:spTgt spid="367"/>
                                        </p:tgtEl>
                                        <p:attrNameLst>
                                          <p:attrName>style.visibility</p:attrName>
                                        </p:attrNameLst>
                                      </p:cBhvr>
                                      <p:to>
                                        <p:strVal val="visible"/>
                                      </p:to>
                                    </p:set>
                                    <p:anim calcmode="lin" valueType="num">
                                      <p:cBhvr>
                                        <p:cTn id="347" dur="250" fill="hold"/>
                                        <p:tgtEl>
                                          <p:spTgt spid="367"/>
                                        </p:tgtEl>
                                        <p:attrNameLst>
                                          <p:attrName>ppt_w</p:attrName>
                                        </p:attrNameLst>
                                      </p:cBhvr>
                                      <p:tavLst>
                                        <p:tav tm="0">
                                          <p:val>
                                            <p:fltVal val="0"/>
                                          </p:val>
                                        </p:tav>
                                        <p:tav tm="100000">
                                          <p:val>
                                            <p:strVal val="#ppt_w"/>
                                          </p:val>
                                        </p:tav>
                                      </p:tavLst>
                                    </p:anim>
                                    <p:anim calcmode="lin" valueType="num">
                                      <p:cBhvr>
                                        <p:cTn id="348" dur="250" fill="hold"/>
                                        <p:tgtEl>
                                          <p:spTgt spid="367"/>
                                        </p:tgtEl>
                                        <p:attrNameLst>
                                          <p:attrName>ppt_h</p:attrName>
                                        </p:attrNameLst>
                                      </p:cBhvr>
                                      <p:tavLst>
                                        <p:tav tm="0">
                                          <p:val>
                                            <p:fltVal val="0"/>
                                          </p:val>
                                        </p:tav>
                                        <p:tav tm="100000">
                                          <p:val>
                                            <p:strVal val="#ppt_h"/>
                                          </p:val>
                                        </p:tav>
                                      </p:tavLst>
                                    </p:anim>
                                    <p:animEffect transition="in" filter="fade">
                                      <p:cBhvr>
                                        <p:cTn id="349" dur="250"/>
                                        <p:tgtEl>
                                          <p:spTgt spid="367"/>
                                        </p:tgtEl>
                                      </p:cBhvr>
                                    </p:animEffect>
                                  </p:childTnLst>
                                </p:cTn>
                              </p:par>
                              <p:par>
                                <p:cTn id="350" presetID="53" presetClass="entr" presetSubtype="16" fill="hold" nodeType="withEffect">
                                  <p:stCondLst>
                                    <p:cond delay="32500"/>
                                  </p:stCondLst>
                                  <p:childTnLst>
                                    <p:set>
                                      <p:cBhvr>
                                        <p:cTn id="351" dur="1" fill="hold">
                                          <p:stCondLst>
                                            <p:cond delay="0"/>
                                          </p:stCondLst>
                                        </p:cTn>
                                        <p:tgtEl>
                                          <p:spTgt spid="315"/>
                                        </p:tgtEl>
                                        <p:attrNameLst>
                                          <p:attrName>style.visibility</p:attrName>
                                        </p:attrNameLst>
                                      </p:cBhvr>
                                      <p:to>
                                        <p:strVal val="visible"/>
                                      </p:to>
                                    </p:set>
                                    <p:anim calcmode="lin" valueType="num">
                                      <p:cBhvr>
                                        <p:cTn id="352" dur="250" fill="hold"/>
                                        <p:tgtEl>
                                          <p:spTgt spid="315"/>
                                        </p:tgtEl>
                                        <p:attrNameLst>
                                          <p:attrName>ppt_w</p:attrName>
                                        </p:attrNameLst>
                                      </p:cBhvr>
                                      <p:tavLst>
                                        <p:tav tm="0">
                                          <p:val>
                                            <p:fltVal val="0"/>
                                          </p:val>
                                        </p:tav>
                                        <p:tav tm="100000">
                                          <p:val>
                                            <p:strVal val="#ppt_w"/>
                                          </p:val>
                                        </p:tav>
                                      </p:tavLst>
                                    </p:anim>
                                    <p:anim calcmode="lin" valueType="num">
                                      <p:cBhvr>
                                        <p:cTn id="353" dur="250" fill="hold"/>
                                        <p:tgtEl>
                                          <p:spTgt spid="315"/>
                                        </p:tgtEl>
                                        <p:attrNameLst>
                                          <p:attrName>ppt_h</p:attrName>
                                        </p:attrNameLst>
                                      </p:cBhvr>
                                      <p:tavLst>
                                        <p:tav tm="0">
                                          <p:val>
                                            <p:fltVal val="0"/>
                                          </p:val>
                                        </p:tav>
                                        <p:tav tm="100000">
                                          <p:val>
                                            <p:strVal val="#ppt_h"/>
                                          </p:val>
                                        </p:tav>
                                      </p:tavLst>
                                    </p:anim>
                                    <p:animEffect transition="in" filter="fade">
                                      <p:cBhvr>
                                        <p:cTn id="354" dur="250"/>
                                        <p:tgtEl>
                                          <p:spTgt spid="315"/>
                                        </p:tgtEl>
                                      </p:cBhvr>
                                    </p:animEffect>
                                  </p:childTnLst>
                                </p:cTn>
                              </p:par>
                              <p:par>
                                <p:cTn id="355" presetID="53" presetClass="entr" presetSubtype="16" fill="hold" nodeType="withEffect">
                                  <p:stCondLst>
                                    <p:cond delay="33500"/>
                                  </p:stCondLst>
                                  <p:childTnLst>
                                    <p:set>
                                      <p:cBhvr>
                                        <p:cTn id="356" dur="1" fill="hold">
                                          <p:stCondLst>
                                            <p:cond delay="0"/>
                                          </p:stCondLst>
                                        </p:cTn>
                                        <p:tgtEl>
                                          <p:spTgt spid="317"/>
                                        </p:tgtEl>
                                        <p:attrNameLst>
                                          <p:attrName>style.visibility</p:attrName>
                                        </p:attrNameLst>
                                      </p:cBhvr>
                                      <p:to>
                                        <p:strVal val="visible"/>
                                      </p:to>
                                    </p:set>
                                    <p:anim calcmode="lin" valueType="num">
                                      <p:cBhvr>
                                        <p:cTn id="357" dur="250" fill="hold"/>
                                        <p:tgtEl>
                                          <p:spTgt spid="317"/>
                                        </p:tgtEl>
                                        <p:attrNameLst>
                                          <p:attrName>ppt_w</p:attrName>
                                        </p:attrNameLst>
                                      </p:cBhvr>
                                      <p:tavLst>
                                        <p:tav tm="0">
                                          <p:val>
                                            <p:fltVal val="0"/>
                                          </p:val>
                                        </p:tav>
                                        <p:tav tm="100000">
                                          <p:val>
                                            <p:strVal val="#ppt_w"/>
                                          </p:val>
                                        </p:tav>
                                      </p:tavLst>
                                    </p:anim>
                                    <p:anim calcmode="lin" valueType="num">
                                      <p:cBhvr>
                                        <p:cTn id="358" dur="250" fill="hold"/>
                                        <p:tgtEl>
                                          <p:spTgt spid="317"/>
                                        </p:tgtEl>
                                        <p:attrNameLst>
                                          <p:attrName>ppt_h</p:attrName>
                                        </p:attrNameLst>
                                      </p:cBhvr>
                                      <p:tavLst>
                                        <p:tav tm="0">
                                          <p:val>
                                            <p:fltVal val="0"/>
                                          </p:val>
                                        </p:tav>
                                        <p:tav tm="100000">
                                          <p:val>
                                            <p:strVal val="#ppt_h"/>
                                          </p:val>
                                        </p:tav>
                                      </p:tavLst>
                                    </p:anim>
                                    <p:animEffect transition="in" filter="fade">
                                      <p:cBhvr>
                                        <p:cTn id="359" dur="250"/>
                                        <p:tgtEl>
                                          <p:spTgt spid="317"/>
                                        </p:tgtEl>
                                      </p:cBhvr>
                                    </p:animEffect>
                                  </p:childTnLst>
                                </p:cTn>
                              </p:par>
                              <p:par>
                                <p:cTn id="360" presetID="53" presetClass="entr" presetSubtype="16" fill="hold" nodeType="withEffect">
                                  <p:stCondLst>
                                    <p:cond delay="34500"/>
                                  </p:stCondLst>
                                  <p:childTnLst>
                                    <p:set>
                                      <p:cBhvr>
                                        <p:cTn id="361" dur="1" fill="hold">
                                          <p:stCondLst>
                                            <p:cond delay="0"/>
                                          </p:stCondLst>
                                        </p:cTn>
                                        <p:tgtEl>
                                          <p:spTgt spid="362"/>
                                        </p:tgtEl>
                                        <p:attrNameLst>
                                          <p:attrName>style.visibility</p:attrName>
                                        </p:attrNameLst>
                                      </p:cBhvr>
                                      <p:to>
                                        <p:strVal val="visible"/>
                                      </p:to>
                                    </p:set>
                                    <p:anim calcmode="lin" valueType="num">
                                      <p:cBhvr>
                                        <p:cTn id="362" dur="250" fill="hold"/>
                                        <p:tgtEl>
                                          <p:spTgt spid="362"/>
                                        </p:tgtEl>
                                        <p:attrNameLst>
                                          <p:attrName>ppt_w</p:attrName>
                                        </p:attrNameLst>
                                      </p:cBhvr>
                                      <p:tavLst>
                                        <p:tav tm="0">
                                          <p:val>
                                            <p:fltVal val="0"/>
                                          </p:val>
                                        </p:tav>
                                        <p:tav tm="100000">
                                          <p:val>
                                            <p:strVal val="#ppt_w"/>
                                          </p:val>
                                        </p:tav>
                                      </p:tavLst>
                                    </p:anim>
                                    <p:anim calcmode="lin" valueType="num">
                                      <p:cBhvr>
                                        <p:cTn id="363" dur="250" fill="hold"/>
                                        <p:tgtEl>
                                          <p:spTgt spid="362"/>
                                        </p:tgtEl>
                                        <p:attrNameLst>
                                          <p:attrName>ppt_h</p:attrName>
                                        </p:attrNameLst>
                                      </p:cBhvr>
                                      <p:tavLst>
                                        <p:tav tm="0">
                                          <p:val>
                                            <p:fltVal val="0"/>
                                          </p:val>
                                        </p:tav>
                                        <p:tav tm="100000">
                                          <p:val>
                                            <p:strVal val="#ppt_h"/>
                                          </p:val>
                                        </p:tav>
                                      </p:tavLst>
                                    </p:anim>
                                    <p:animEffect transition="in" filter="fade">
                                      <p:cBhvr>
                                        <p:cTn id="364" dur="250"/>
                                        <p:tgtEl>
                                          <p:spTgt spid="362"/>
                                        </p:tgtEl>
                                      </p:cBhvr>
                                    </p:animEffect>
                                  </p:childTnLst>
                                </p:cTn>
                              </p:par>
                              <p:par>
                                <p:cTn id="365" presetID="53" presetClass="entr" presetSubtype="16" fill="hold" nodeType="withEffect">
                                  <p:stCondLst>
                                    <p:cond delay="37000"/>
                                  </p:stCondLst>
                                  <p:childTnLst>
                                    <p:set>
                                      <p:cBhvr>
                                        <p:cTn id="366" dur="1" fill="hold">
                                          <p:stCondLst>
                                            <p:cond delay="0"/>
                                          </p:stCondLst>
                                        </p:cTn>
                                        <p:tgtEl>
                                          <p:spTgt spid="321"/>
                                        </p:tgtEl>
                                        <p:attrNameLst>
                                          <p:attrName>style.visibility</p:attrName>
                                        </p:attrNameLst>
                                      </p:cBhvr>
                                      <p:to>
                                        <p:strVal val="visible"/>
                                      </p:to>
                                    </p:set>
                                    <p:anim calcmode="lin" valueType="num">
                                      <p:cBhvr>
                                        <p:cTn id="367" dur="250" fill="hold"/>
                                        <p:tgtEl>
                                          <p:spTgt spid="321"/>
                                        </p:tgtEl>
                                        <p:attrNameLst>
                                          <p:attrName>ppt_w</p:attrName>
                                        </p:attrNameLst>
                                      </p:cBhvr>
                                      <p:tavLst>
                                        <p:tav tm="0">
                                          <p:val>
                                            <p:fltVal val="0"/>
                                          </p:val>
                                        </p:tav>
                                        <p:tav tm="100000">
                                          <p:val>
                                            <p:strVal val="#ppt_w"/>
                                          </p:val>
                                        </p:tav>
                                      </p:tavLst>
                                    </p:anim>
                                    <p:anim calcmode="lin" valueType="num">
                                      <p:cBhvr>
                                        <p:cTn id="368" dur="250" fill="hold"/>
                                        <p:tgtEl>
                                          <p:spTgt spid="321"/>
                                        </p:tgtEl>
                                        <p:attrNameLst>
                                          <p:attrName>ppt_h</p:attrName>
                                        </p:attrNameLst>
                                      </p:cBhvr>
                                      <p:tavLst>
                                        <p:tav tm="0">
                                          <p:val>
                                            <p:fltVal val="0"/>
                                          </p:val>
                                        </p:tav>
                                        <p:tav tm="100000">
                                          <p:val>
                                            <p:strVal val="#ppt_h"/>
                                          </p:val>
                                        </p:tav>
                                      </p:tavLst>
                                    </p:anim>
                                    <p:animEffect transition="in" filter="fade">
                                      <p:cBhvr>
                                        <p:cTn id="369" dur="250"/>
                                        <p:tgtEl>
                                          <p:spTgt spid="321"/>
                                        </p:tgtEl>
                                      </p:cBhvr>
                                    </p:animEffect>
                                  </p:childTnLst>
                                </p:cTn>
                              </p:par>
                              <p:par>
                                <p:cTn id="370" presetID="53" presetClass="entr" presetSubtype="16" fill="hold" nodeType="withEffect">
                                  <p:stCondLst>
                                    <p:cond delay="40000"/>
                                  </p:stCondLst>
                                  <p:childTnLst>
                                    <p:set>
                                      <p:cBhvr>
                                        <p:cTn id="371" dur="1" fill="hold">
                                          <p:stCondLst>
                                            <p:cond delay="0"/>
                                          </p:stCondLst>
                                        </p:cTn>
                                        <p:tgtEl>
                                          <p:spTgt spid="323"/>
                                        </p:tgtEl>
                                        <p:attrNameLst>
                                          <p:attrName>style.visibility</p:attrName>
                                        </p:attrNameLst>
                                      </p:cBhvr>
                                      <p:to>
                                        <p:strVal val="visible"/>
                                      </p:to>
                                    </p:set>
                                    <p:anim calcmode="lin" valueType="num">
                                      <p:cBhvr>
                                        <p:cTn id="372" dur="250" fill="hold"/>
                                        <p:tgtEl>
                                          <p:spTgt spid="323"/>
                                        </p:tgtEl>
                                        <p:attrNameLst>
                                          <p:attrName>ppt_w</p:attrName>
                                        </p:attrNameLst>
                                      </p:cBhvr>
                                      <p:tavLst>
                                        <p:tav tm="0">
                                          <p:val>
                                            <p:fltVal val="0"/>
                                          </p:val>
                                        </p:tav>
                                        <p:tav tm="100000">
                                          <p:val>
                                            <p:strVal val="#ppt_w"/>
                                          </p:val>
                                        </p:tav>
                                      </p:tavLst>
                                    </p:anim>
                                    <p:anim calcmode="lin" valueType="num">
                                      <p:cBhvr>
                                        <p:cTn id="373" dur="250" fill="hold"/>
                                        <p:tgtEl>
                                          <p:spTgt spid="323"/>
                                        </p:tgtEl>
                                        <p:attrNameLst>
                                          <p:attrName>ppt_h</p:attrName>
                                        </p:attrNameLst>
                                      </p:cBhvr>
                                      <p:tavLst>
                                        <p:tav tm="0">
                                          <p:val>
                                            <p:fltVal val="0"/>
                                          </p:val>
                                        </p:tav>
                                        <p:tav tm="100000">
                                          <p:val>
                                            <p:strVal val="#ppt_h"/>
                                          </p:val>
                                        </p:tav>
                                      </p:tavLst>
                                    </p:anim>
                                    <p:animEffect transition="in" filter="fade">
                                      <p:cBhvr>
                                        <p:cTn id="374" dur="250"/>
                                        <p:tgtEl>
                                          <p:spTgt spid="323"/>
                                        </p:tgtEl>
                                      </p:cBhvr>
                                    </p:animEffect>
                                  </p:childTnLst>
                                </p:cTn>
                              </p:par>
                              <p:par>
                                <p:cTn id="375" presetID="53" presetClass="entr" presetSubtype="16" fill="hold" nodeType="withEffect">
                                  <p:stCondLst>
                                    <p:cond delay="38000"/>
                                  </p:stCondLst>
                                  <p:childTnLst>
                                    <p:set>
                                      <p:cBhvr>
                                        <p:cTn id="376" dur="1" fill="hold">
                                          <p:stCondLst>
                                            <p:cond delay="0"/>
                                          </p:stCondLst>
                                        </p:cTn>
                                        <p:tgtEl>
                                          <p:spTgt spid="325"/>
                                        </p:tgtEl>
                                        <p:attrNameLst>
                                          <p:attrName>style.visibility</p:attrName>
                                        </p:attrNameLst>
                                      </p:cBhvr>
                                      <p:to>
                                        <p:strVal val="visible"/>
                                      </p:to>
                                    </p:set>
                                    <p:anim calcmode="lin" valueType="num">
                                      <p:cBhvr>
                                        <p:cTn id="377" dur="250" fill="hold"/>
                                        <p:tgtEl>
                                          <p:spTgt spid="325"/>
                                        </p:tgtEl>
                                        <p:attrNameLst>
                                          <p:attrName>ppt_w</p:attrName>
                                        </p:attrNameLst>
                                      </p:cBhvr>
                                      <p:tavLst>
                                        <p:tav tm="0">
                                          <p:val>
                                            <p:fltVal val="0"/>
                                          </p:val>
                                        </p:tav>
                                        <p:tav tm="100000">
                                          <p:val>
                                            <p:strVal val="#ppt_w"/>
                                          </p:val>
                                        </p:tav>
                                      </p:tavLst>
                                    </p:anim>
                                    <p:anim calcmode="lin" valueType="num">
                                      <p:cBhvr>
                                        <p:cTn id="378" dur="250" fill="hold"/>
                                        <p:tgtEl>
                                          <p:spTgt spid="325"/>
                                        </p:tgtEl>
                                        <p:attrNameLst>
                                          <p:attrName>ppt_h</p:attrName>
                                        </p:attrNameLst>
                                      </p:cBhvr>
                                      <p:tavLst>
                                        <p:tav tm="0">
                                          <p:val>
                                            <p:fltVal val="0"/>
                                          </p:val>
                                        </p:tav>
                                        <p:tav tm="100000">
                                          <p:val>
                                            <p:strVal val="#ppt_h"/>
                                          </p:val>
                                        </p:tav>
                                      </p:tavLst>
                                    </p:anim>
                                    <p:animEffect transition="in" filter="fade">
                                      <p:cBhvr>
                                        <p:cTn id="379" dur="250"/>
                                        <p:tgtEl>
                                          <p:spTgt spid="325"/>
                                        </p:tgtEl>
                                      </p:cBhvr>
                                    </p:animEffect>
                                  </p:childTnLst>
                                </p:cTn>
                              </p:par>
                              <p:par>
                                <p:cTn id="380" presetID="53" presetClass="entr" presetSubtype="16" fill="hold" nodeType="withEffect">
                                  <p:stCondLst>
                                    <p:cond delay="41000"/>
                                  </p:stCondLst>
                                  <p:childTnLst>
                                    <p:set>
                                      <p:cBhvr>
                                        <p:cTn id="381" dur="1" fill="hold">
                                          <p:stCondLst>
                                            <p:cond delay="0"/>
                                          </p:stCondLst>
                                        </p:cTn>
                                        <p:tgtEl>
                                          <p:spTgt spid="328"/>
                                        </p:tgtEl>
                                        <p:attrNameLst>
                                          <p:attrName>style.visibility</p:attrName>
                                        </p:attrNameLst>
                                      </p:cBhvr>
                                      <p:to>
                                        <p:strVal val="visible"/>
                                      </p:to>
                                    </p:set>
                                    <p:anim calcmode="lin" valueType="num">
                                      <p:cBhvr>
                                        <p:cTn id="382" dur="250" fill="hold"/>
                                        <p:tgtEl>
                                          <p:spTgt spid="328"/>
                                        </p:tgtEl>
                                        <p:attrNameLst>
                                          <p:attrName>ppt_w</p:attrName>
                                        </p:attrNameLst>
                                      </p:cBhvr>
                                      <p:tavLst>
                                        <p:tav tm="0">
                                          <p:val>
                                            <p:fltVal val="0"/>
                                          </p:val>
                                        </p:tav>
                                        <p:tav tm="100000">
                                          <p:val>
                                            <p:strVal val="#ppt_w"/>
                                          </p:val>
                                        </p:tav>
                                      </p:tavLst>
                                    </p:anim>
                                    <p:anim calcmode="lin" valueType="num">
                                      <p:cBhvr>
                                        <p:cTn id="383" dur="250" fill="hold"/>
                                        <p:tgtEl>
                                          <p:spTgt spid="328"/>
                                        </p:tgtEl>
                                        <p:attrNameLst>
                                          <p:attrName>ppt_h</p:attrName>
                                        </p:attrNameLst>
                                      </p:cBhvr>
                                      <p:tavLst>
                                        <p:tav tm="0">
                                          <p:val>
                                            <p:fltVal val="0"/>
                                          </p:val>
                                        </p:tav>
                                        <p:tav tm="100000">
                                          <p:val>
                                            <p:strVal val="#ppt_h"/>
                                          </p:val>
                                        </p:tav>
                                      </p:tavLst>
                                    </p:anim>
                                    <p:animEffect transition="in" filter="fade">
                                      <p:cBhvr>
                                        <p:cTn id="384" dur="250"/>
                                        <p:tgtEl>
                                          <p:spTgt spid="328"/>
                                        </p:tgtEl>
                                      </p:cBhvr>
                                    </p:animEffect>
                                  </p:childTnLst>
                                </p:cTn>
                              </p:par>
                              <p:par>
                                <p:cTn id="385" presetID="53" presetClass="entr" presetSubtype="16" fill="hold" nodeType="withEffect">
                                  <p:stCondLst>
                                    <p:cond delay="39000"/>
                                  </p:stCondLst>
                                  <p:childTnLst>
                                    <p:set>
                                      <p:cBhvr>
                                        <p:cTn id="386" dur="1" fill="hold">
                                          <p:stCondLst>
                                            <p:cond delay="0"/>
                                          </p:stCondLst>
                                        </p:cTn>
                                        <p:tgtEl>
                                          <p:spTgt spid="330"/>
                                        </p:tgtEl>
                                        <p:attrNameLst>
                                          <p:attrName>style.visibility</p:attrName>
                                        </p:attrNameLst>
                                      </p:cBhvr>
                                      <p:to>
                                        <p:strVal val="visible"/>
                                      </p:to>
                                    </p:set>
                                    <p:anim calcmode="lin" valueType="num">
                                      <p:cBhvr>
                                        <p:cTn id="387" dur="250" fill="hold"/>
                                        <p:tgtEl>
                                          <p:spTgt spid="330"/>
                                        </p:tgtEl>
                                        <p:attrNameLst>
                                          <p:attrName>ppt_w</p:attrName>
                                        </p:attrNameLst>
                                      </p:cBhvr>
                                      <p:tavLst>
                                        <p:tav tm="0">
                                          <p:val>
                                            <p:fltVal val="0"/>
                                          </p:val>
                                        </p:tav>
                                        <p:tav tm="100000">
                                          <p:val>
                                            <p:strVal val="#ppt_w"/>
                                          </p:val>
                                        </p:tav>
                                      </p:tavLst>
                                    </p:anim>
                                    <p:anim calcmode="lin" valueType="num">
                                      <p:cBhvr>
                                        <p:cTn id="388" dur="250" fill="hold"/>
                                        <p:tgtEl>
                                          <p:spTgt spid="330"/>
                                        </p:tgtEl>
                                        <p:attrNameLst>
                                          <p:attrName>ppt_h</p:attrName>
                                        </p:attrNameLst>
                                      </p:cBhvr>
                                      <p:tavLst>
                                        <p:tav tm="0">
                                          <p:val>
                                            <p:fltVal val="0"/>
                                          </p:val>
                                        </p:tav>
                                        <p:tav tm="100000">
                                          <p:val>
                                            <p:strVal val="#ppt_h"/>
                                          </p:val>
                                        </p:tav>
                                      </p:tavLst>
                                    </p:anim>
                                    <p:animEffect transition="in" filter="fade">
                                      <p:cBhvr>
                                        <p:cTn id="389" dur="250"/>
                                        <p:tgtEl>
                                          <p:spTgt spid="330"/>
                                        </p:tgtEl>
                                      </p:cBhvr>
                                    </p:animEffect>
                                  </p:childTnLst>
                                </p:cTn>
                              </p:par>
                              <p:par>
                                <p:cTn id="390" presetID="53" presetClass="entr" presetSubtype="16" fill="hold" nodeType="withEffect">
                                  <p:stCondLst>
                                    <p:cond delay="42000"/>
                                  </p:stCondLst>
                                  <p:childTnLst>
                                    <p:set>
                                      <p:cBhvr>
                                        <p:cTn id="391" dur="1" fill="hold">
                                          <p:stCondLst>
                                            <p:cond delay="0"/>
                                          </p:stCondLst>
                                        </p:cTn>
                                        <p:tgtEl>
                                          <p:spTgt spid="332"/>
                                        </p:tgtEl>
                                        <p:attrNameLst>
                                          <p:attrName>style.visibility</p:attrName>
                                        </p:attrNameLst>
                                      </p:cBhvr>
                                      <p:to>
                                        <p:strVal val="visible"/>
                                      </p:to>
                                    </p:set>
                                    <p:anim calcmode="lin" valueType="num">
                                      <p:cBhvr>
                                        <p:cTn id="392" dur="250" fill="hold"/>
                                        <p:tgtEl>
                                          <p:spTgt spid="332"/>
                                        </p:tgtEl>
                                        <p:attrNameLst>
                                          <p:attrName>ppt_w</p:attrName>
                                        </p:attrNameLst>
                                      </p:cBhvr>
                                      <p:tavLst>
                                        <p:tav tm="0">
                                          <p:val>
                                            <p:fltVal val="0"/>
                                          </p:val>
                                        </p:tav>
                                        <p:tav tm="100000">
                                          <p:val>
                                            <p:strVal val="#ppt_w"/>
                                          </p:val>
                                        </p:tav>
                                      </p:tavLst>
                                    </p:anim>
                                    <p:anim calcmode="lin" valueType="num">
                                      <p:cBhvr>
                                        <p:cTn id="393" dur="250" fill="hold"/>
                                        <p:tgtEl>
                                          <p:spTgt spid="332"/>
                                        </p:tgtEl>
                                        <p:attrNameLst>
                                          <p:attrName>ppt_h</p:attrName>
                                        </p:attrNameLst>
                                      </p:cBhvr>
                                      <p:tavLst>
                                        <p:tav tm="0">
                                          <p:val>
                                            <p:fltVal val="0"/>
                                          </p:val>
                                        </p:tav>
                                        <p:tav tm="100000">
                                          <p:val>
                                            <p:strVal val="#ppt_h"/>
                                          </p:val>
                                        </p:tav>
                                      </p:tavLst>
                                    </p:anim>
                                    <p:animEffect transition="in" filter="fade">
                                      <p:cBhvr>
                                        <p:cTn id="394" dur="250"/>
                                        <p:tgtEl>
                                          <p:spTgt spid="332"/>
                                        </p:tgtEl>
                                      </p:cBhvr>
                                    </p:animEffect>
                                  </p:childTnLst>
                                </p:cTn>
                              </p:par>
                              <p:par>
                                <p:cTn id="395" presetID="53" presetClass="entr" presetSubtype="16" fill="hold" nodeType="withEffect">
                                  <p:stCondLst>
                                    <p:cond delay="43000"/>
                                  </p:stCondLst>
                                  <p:childTnLst>
                                    <p:set>
                                      <p:cBhvr>
                                        <p:cTn id="396" dur="1" fill="hold">
                                          <p:stCondLst>
                                            <p:cond delay="0"/>
                                          </p:stCondLst>
                                        </p:cTn>
                                        <p:tgtEl>
                                          <p:spTgt spid="363"/>
                                        </p:tgtEl>
                                        <p:attrNameLst>
                                          <p:attrName>style.visibility</p:attrName>
                                        </p:attrNameLst>
                                      </p:cBhvr>
                                      <p:to>
                                        <p:strVal val="visible"/>
                                      </p:to>
                                    </p:set>
                                    <p:anim calcmode="lin" valueType="num">
                                      <p:cBhvr>
                                        <p:cTn id="397" dur="250" fill="hold"/>
                                        <p:tgtEl>
                                          <p:spTgt spid="363"/>
                                        </p:tgtEl>
                                        <p:attrNameLst>
                                          <p:attrName>ppt_w</p:attrName>
                                        </p:attrNameLst>
                                      </p:cBhvr>
                                      <p:tavLst>
                                        <p:tav tm="0">
                                          <p:val>
                                            <p:fltVal val="0"/>
                                          </p:val>
                                        </p:tav>
                                        <p:tav tm="100000">
                                          <p:val>
                                            <p:strVal val="#ppt_w"/>
                                          </p:val>
                                        </p:tav>
                                      </p:tavLst>
                                    </p:anim>
                                    <p:anim calcmode="lin" valueType="num">
                                      <p:cBhvr>
                                        <p:cTn id="398" dur="250" fill="hold"/>
                                        <p:tgtEl>
                                          <p:spTgt spid="363"/>
                                        </p:tgtEl>
                                        <p:attrNameLst>
                                          <p:attrName>ppt_h</p:attrName>
                                        </p:attrNameLst>
                                      </p:cBhvr>
                                      <p:tavLst>
                                        <p:tav tm="0">
                                          <p:val>
                                            <p:fltVal val="0"/>
                                          </p:val>
                                        </p:tav>
                                        <p:tav tm="100000">
                                          <p:val>
                                            <p:strVal val="#ppt_h"/>
                                          </p:val>
                                        </p:tav>
                                      </p:tavLst>
                                    </p:anim>
                                    <p:animEffect transition="in" filter="fade">
                                      <p:cBhvr>
                                        <p:cTn id="399" dur="250"/>
                                        <p:tgtEl>
                                          <p:spTgt spid="363"/>
                                        </p:tgtEl>
                                      </p:cBhvr>
                                    </p:animEffect>
                                  </p:childTnLst>
                                </p:cTn>
                              </p:par>
                              <p:par>
                                <p:cTn id="400" presetID="53" presetClass="entr" presetSubtype="16" fill="hold" nodeType="withEffect">
                                  <p:stCondLst>
                                    <p:cond delay="44000"/>
                                  </p:stCondLst>
                                  <p:childTnLst>
                                    <p:set>
                                      <p:cBhvr>
                                        <p:cTn id="401" dur="1" fill="hold">
                                          <p:stCondLst>
                                            <p:cond delay="0"/>
                                          </p:stCondLst>
                                        </p:cTn>
                                        <p:tgtEl>
                                          <p:spTgt spid="364"/>
                                        </p:tgtEl>
                                        <p:attrNameLst>
                                          <p:attrName>style.visibility</p:attrName>
                                        </p:attrNameLst>
                                      </p:cBhvr>
                                      <p:to>
                                        <p:strVal val="visible"/>
                                      </p:to>
                                    </p:set>
                                    <p:anim calcmode="lin" valueType="num">
                                      <p:cBhvr>
                                        <p:cTn id="402" dur="250" fill="hold"/>
                                        <p:tgtEl>
                                          <p:spTgt spid="364"/>
                                        </p:tgtEl>
                                        <p:attrNameLst>
                                          <p:attrName>ppt_w</p:attrName>
                                        </p:attrNameLst>
                                      </p:cBhvr>
                                      <p:tavLst>
                                        <p:tav tm="0">
                                          <p:val>
                                            <p:fltVal val="0"/>
                                          </p:val>
                                        </p:tav>
                                        <p:tav tm="100000">
                                          <p:val>
                                            <p:strVal val="#ppt_w"/>
                                          </p:val>
                                        </p:tav>
                                      </p:tavLst>
                                    </p:anim>
                                    <p:anim calcmode="lin" valueType="num">
                                      <p:cBhvr>
                                        <p:cTn id="403" dur="250" fill="hold"/>
                                        <p:tgtEl>
                                          <p:spTgt spid="364"/>
                                        </p:tgtEl>
                                        <p:attrNameLst>
                                          <p:attrName>ppt_h</p:attrName>
                                        </p:attrNameLst>
                                      </p:cBhvr>
                                      <p:tavLst>
                                        <p:tav tm="0">
                                          <p:val>
                                            <p:fltVal val="0"/>
                                          </p:val>
                                        </p:tav>
                                        <p:tav tm="100000">
                                          <p:val>
                                            <p:strVal val="#ppt_h"/>
                                          </p:val>
                                        </p:tav>
                                      </p:tavLst>
                                    </p:anim>
                                    <p:animEffect transition="in" filter="fade">
                                      <p:cBhvr>
                                        <p:cTn id="404" dur="250"/>
                                        <p:tgtEl>
                                          <p:spTgt spid="364"/>
                                        </p:tgtEl>
                                      </p:cBhvr>
                                    </p:animEffect>
                                  </p:childTnLst>
                                </p:cTn>
                              </p:par>
                              <p:par>
                                <p:cTn id="405" presetID="53" presetClass="entr" presetSubtype="16" fill="hold" nodeType="withEffect">
                                  <p:stCondLst>
                                    <p:cond delay="45000"/>
                                  </p:stCondLst>
                                  <p:childTnLst>
                                    <p:set>
                                      <p:cBhvr>
                                        <p:cTn id="406" dur="1" fill="hold">
                                          <p:stCondLst>
                                            <p:cond delay="0"/>
                                          </p:stCondLst>
                                        </p:cTn>
                                        <p:tgtEl>
                                          <p:spTgt spid="366"/>
                                        </p:tgtEl>
                                        <p:attrNameLst>
                                          <p:attrName>style.visibility</p:attrName>
                                        </p:attrNameLst>
                                      </p:cBhvr>
                                      <p:to>
                                        <p:strVal val="visible"/>
                                      </p:to>
                                    </p:set>
                                    <p:anim calcmode="lin" valueType="num">
                                      <p:cBhvr>
                                        <p:cTn id="407" dur="250" fill="hold"/>
                                        <p:tgtEl>
                                          <p:spTgt spid="366"/>
                                        </p:tgtEl>
                                        <p:attrNameLst>
                                          <p:attrName>ppt_w</p:attrName>
                                        </p:attrNameLst>
                                      </p:cBhvr>
                                      <p:tavLst>
                                        <p:tav tm="0">
                                          <p:val>
                                            <p:fltVal val="0"/>
                                          </p:val>
                                        </p:tav>
                                        <p:tav tm="100000">
                                          <p:val>
                                            <p:strVal val="#ppt_w"/>
                                          </p:val>
                                        </p:tav>
                                      </p:tavLst>
                                    </p:anim>
                                    <p:anim calcmode="lin" valueType="num">
                                      <p:cBhvr>
                                        <p:cTn id="408" dur="250" fill="hold"/>
                                        <p:tgtEl>
                                          <p:spTgt spid="366"/>
                                        </p:tgtEl>
                                        <p:attrNameLst>
                                          <p:attrName>ppt_h</p:attrName>
                                        </p:attrNameLst>
                                      </p:cBhvr>
                                      <p:tavLst>
                                        <p:tav tm="0">
                                          <p:val>
                                            <p:fltVal val="0"/>
                                          </p:val>
                                        </p:tav>
                                        <p:tav tm="100000">
                                          <p:val>
                                            <p:strVal val="#ppt_h"/>
                                          </p:val>
                                        </p:tav>
                                      </p:tavLst>
                                    </p:anim>
                                    <p:animEffect transition="in" filter="fade">
                                      <p:cBhvr>
                                        <p:cTn id="409" dur="250"/>
                                        <p:tgtEl>
                                          <p:spTgt spid="366"/>
                                        </p:tgtEl>
                                      </p:cBhvr>
                                    </p:animEffect>
                                  </p:childTnLst>
                                </p:cTn>
                              </p:par>
                              <p:par>
                                <p:cTn id="410" presetID="53" presetClass="entr" presetSubtype="16" fill="hold" nodeType="withEffect">
                                  <p:stCondLst>
                                    <p:cond delay="500"/>
                                  </p:stCondLst>
                                  <p:childTnLst>
                                    <p:set>
                                      <p:cBhvr>
                                        <p:cTn id="411" dur="1" fill="hold">
                                          <p:stCondLst>
                                            <p:cond delay="0"/>
                                          </p:stCondLst>
                                        </p:cTn>
                                        <p:tgtEl>
                                          <p:spTgt spid="347"/>
                                        </p:tgtEl>
                                        <p:attrNameLst>
                                          <p:attrName>style.visibility</p:attrName>
                                        </p:attrNameLst>
                                      </p:cBhvr>
                                      <p:to>
                                        <p:strVal val="visible"/>
                                      </p:to>
                                    </p:set>
                                    <p:anim calcmode="lin" valueType="num">
                                      <p:cBhvr>
                                        <p:cTn id="412" dur="250" fill="hold"/>
                                        <p:tgtEl>
                                          <p:spTgt spid="347"/>
                                        </p:tgtEl>
                                        <p:attrNameLst>
                                          <p:attrName>ppt_w</p:attrName>
                                        </p:attrNameLst>
                                      </p:cBhvr>
                                      <p:tavLst>
                                        <p:tav tm="0">
                                          <p:val>
                                            <p:fltVal val="0"/>
                                          </p:val>
                                        </p:tav>
                                        <p:tav tm="100000">
                                          <p:val>
                                            <p:strVal val="#ppt_w"/>
                                          </p:val>
                                        </p:tav>
                                      </p:tavLst>
                                    </p:anim>
                                    <p:anim calcmode="lin" valueType="num">
                                      <p:cBhvr>
                                        <p:cTn id="413" dur="250" fill="hold"/>
                                        <p:tgtEl>
                                          <p:spTgt spid="347"/>
                                        </p:tgtEl>
                                        <p:attrNameLst>
                                          <p:attrName>ppt_h</p:attrName>
                                        </p:attrNameLst>
                                      </p:cBhvr>
                                      <p:tavLst>
                                        <p:tav tm="0">
                                          <p:val>
                                            <p:fltVal val="0"/>
                                          </p:val>
                                        </p:tav>
                                        <p:tav tm="100000">
                                          <p:val>
                                            <p:strVal val="#ppt_h"/>
                                          </p:val>
                                        </p:tav>
                                      </p:tavLst>
                                    </p:anim>
                                    <p:animEffect transition="in" filter="fade">
                                      <p:cBhvr>
                                        <p:cTn id="414" dur="250"/>
                                        <p:tgtEl>
                                          <p:spTgt spid="347"/>
                                        </p:tgtEl>
                                      </p:cBhvr>
                                    </p:animEffect>
                                  </p:childTnLst>
                                </p:cTn>
                              </p:par>
                              <p:par>
                                <p:cTn id="415" presetID="53" presetClass="entr" presetSubtype="16" fill="hold" nodeType="withEffect">
                                  <p:stCondLst>
                                    <p:cond delay="2000"/>
                                  </p:stCondLst>
                                  <p:childTnLst>
                                    <p:set>
                                      <p:cBhvr>
                                        <p:cTn id="416" dur="1" fill="hold">
                                          <p:stCondLst>
                                            <p:cond delay="0"/>
                                          </p:stCondLst>
                                        </p:cTn>
                                        <p:tgtEl>
                                          <p:spTgt spid="349"/>
                                        </p:tgtEl>
                                        <p:attrNameLst>
                                          <p:attrName>style.visibility</p:attrName>
                                        </p:attrNameLst>
                                      </p:cBhvr>
                                      <p:to>
                                        <p:strVal val="visible"/>
                                      </p:to>
                                    </p:set>
                                    <p:anim calcmode="lin" valueType="num">
                                      <p:cBhvr>
                                        <p:cTn id="417" dur="250" fill="hold"/>
                                        <p:tgtEl>
                                          <p:spTgt spid="349"/>
                                        </p:tgtEl>
                                        <p:attrNameLst>
                                          <p:attrName>ppt_w</p:attrName>
                                        </p:attrNameLst>
                                      </p:cBhvr>
                                      <p:tavLst>
                                        <p:tav tm="0">
                                          <p:val>
                                            <p:fltVal val="0"/>
                                          </p:val>
                                        </p:tav>
                                        <p:tav tm="100000">
                                          <p:val>
                                            <p:strVal val="#ppt_w"/>
                                          </p:val>
                                        </p:tav>
                                      </p:tavLst>
                                    </p:anim>
                                    <p:anim calcmode="lin" valueType="num">
                                      <p:cBhvr>
                                        <p:cTn id="418" dur="250" fill="hold"/>
                                        <p:tgtEl>
                                          <p:spTgt spid="349"/>
                                        </p:tgtEl>
                                        <p:attrNameLst>
                                          <p:attrName>ppt_h</p:attrName>
                                        </p:attrNameLst>
                                      </p:cBhvr>
                                      <p:tavLst>
                                        <p:tav tm="0">
                                          <p:val>
                                            <p:fltVal val="0"/>
                                          </p:val>
                                        </p:tav>
                                        <p:tav tm="100000">
                                          <p:val>
                                            <p:strVal val="#ppt_h"/>
                                          </p:val>
                                        </p:tav>
                                      </p:tavLst>
                                    </p:anim>
                                    <p:animEffect transition="in" filter="fade">
                                      <p:cBhvr>
                                        <p:cTn id="419" dur="250"/>
                                        <p:tgtEl>
                                          <p:spTgt spid="349"/>
                                        </p:tgtEl>
                                      </p:cBhvr>
                                    </p:animEffect>
                                  </p:childTnLst>
                                </p:cTn>
                              </p:par>
                              <p:par>
                                <p:cTn id="420" presetID="53" presetClass="entr" presetSubtype="16" fill="hold" nodeType="withEffect">
                                  <p:stCondLst>
                                    <p:cond delay="3500"/>
                                  </p:stCondLst>
                                  <p:childTnLst>
                                    <p:set>
                                      <p:cBhvr>
                                        <p:cTn id="421" dur="1" fill="hold">
                                          <p:stCondLst>
                                            <p:cond delay="0"/>
                                          </p:stCondLst>
                                        </p:cTn>
                                        <p:tgtEl>
                                          <p:spTgt spid="350"/>
                                        </p:tgtEl>
                                        <p:attrNameLst>
                                          <p:attrName>style.visibility</p:attrName>
                                        </p:attrNameLst>
                                      </p:cBhvr>
                                      <p:to>
                                        <p:strVal val="visible"/>
                                      </p:to>
                                    </p:set>
                                    <p:anim calcmode="lin" valueType="num">
                                      <p:cBhvr>
                                        <p:cTn id="422" dur="250" fill="hold"/>
                                        <p:tgtEl>
                                          <p:spTgt spid="350"/>
                                        </p:tgtEl>
                                        <p:attrNameLst>
                                          <p:attrName>ppt_w</p:attrName>
                                        </p:attrNameLst>
                                      </p:cBhvr>
                                      <p:tavLst>
                                        <p:tav tm="0">
                                          <p:val>
                                            <p:fltVal val="0"/>
                                          </p:val>
                                        </p:tav>
                                        <p:tav tm="100000">
                                          <p:val>
                                            <p:strVal val="#ppt_w"/>
                                          </p:val>
                                        </p:tav>
                                      </p:tavLst>
                                    </p:anim>
                                    <p:anim calcmode="lin" valueType="num">
                                      <p:cBhvr>
                                        <p:cTn id="423" dur="250" fill="hold"/>
                                        <p:tgtEl>
                                          <p:spTgt spid="350"/>
                                        </p:tgtEl>
                                        <p:attrNameLst>
                                          <p:attrName>ppt_h</p:attrName>
                                        </p:attrNameLst>
                                      </p:cBhvr>
                                      <p:tavLst>
                                        <p:tav tm="0">
                                          <p:val>
                                            <p:fltVal val="0"/>
                                          </p:val>
                                        </p:tav>
                                        <p:tav tm="100000">
                                          <p:val>
                                            <p:strVal val="#ppt_h"/>
                                          </p:val>
                                        </p:tav>
                                      </p:tavLst>
                                    </p:anim>
                                    <p:animEffect transition="in" filter="fade">
                                      <p:cBhvr>
                                        <p:cTn id="424" dur="250"/>
                                        <p:tgtEl>
                                          <p:spTgt spid="350"/>
                                        </p:tgtEl>
                                      </p:cBhvr>
                                    </p:animEffect>
                                  </p:childTnLst>
                                </p:cTn>
                              </p:par>
                              <p:par>
                                <p:cTn id="425" presetID="53" presetClass="entr" presetSubtype="16" fill="hold" nodeType="withEffect">
                                  <p:stCondLst>
                                    <p:cond delay="5000"/>
                                  </p:stCondLst>
                                  <p:childTnLst>
                                    <p:set>
                                      <p:cBhvr>
                                        <p:cTn id="426" dur="1" fill="hold">
                                          <p:stCondLst>
                                            <p:cond delay="0"/>
                                          </p:stCondLst>
                                        </p:cTn>
                                        <p:tgtEl>
                                          <p:spTgt spid="351"/>
                                        </p:tgtEl>
                                        <p:attrNameLst>
                                          <p:attrName>style.visibility</p:attrName>
                                        </p:attrNameLst>
                                      </p:cBhvr>
                                      <p:to>
                                        <p:strVal val="visible"/>
                                      </p:to>
                                    </p:set>
                                    <p:anim calcmode="lin" valueType="num">
                                      <p:cBhvr>
                                        <p:cTn id="427" dur="250" fill="hold"/>
                                        <p:tgtEl>
                                          <p:spTgt spid="351"/>
                                        </p:tgtEl>
                                        <p:attrNameLst>
                                          <p:attrName>ppt_w</p:attrName>
                                        </p:attrNameLst>
                                      </p:cBhvr>
                                      <p:tavLst>
                                        <p:tav tm="0">
                                          <p:val>
                                            <p:fltVal val="0"/>
                                          </p:val>
                                        </p:tav>
                                        <p:tav tm="100000">
                                          <p:val>
                                            <p:strVal val="#ppt_w"/>
                                          </p:val>
                                        </p:tav>
                                      </p:tavLst>
                                    </p:anim>
                                    <p:anim calcmode="lin" valueType="num">
                                      <p:cBhvr>
                                        <p:cTn id="428" dur="250" fill="hold"/>
                                        <p:tgtEl>
                                          <p:spTgt spid="351"/>
                                        </p:tgtEl>
                                        <p:attrNameLst>
                                          <p:attrName>ppt_h</p:attrName>
                                        </p:attrNameLst>
                                      </p:cBhvr>
                                      <p:tavLst>
                                        <p:tav tm="0">
                                          <p:val>
                                            <p:fltVal val="0"/>
                                          </p:val>
                                        </p:tav>
                                        <p:tav tm="100000">
                                          <p:val>
                                            <p:strVal val="#ppt_h"/>
                                          </p:val>
                                        </p:tav>
                                      </p:tavLst>
                                    </p:anim>
                                    <p:animEffect transition="in" filter="fade">
                                      <p:cBhvr>
                                        <p:cTn id="429" dur="250"/>
                                        <p:tgtEl>
                                          <p:spTgt spid="351"/>
                                        </p:tgtEl>
                                      </p:cBhvr>
                                    </p:animEffect>
                                  </p:childTnLst>
                                </p:cTn>
                              </p:par>
                              <p:par>
                                <p:cTn id="430" presetID="53" presetClass="entr" presetSubtype="16" fill="hold" nodeType="withEffect">
                                  <p:stCondLst>
                                    <p:cond delay="14000"/>
                                  </p:stCondLst>
                                  <p:childTnLst>
                                    <p:set>
                                      <p:cBhvr>
                                        <p:cTn id="431" dur="1" fill="hold">
                                          <p:stCondLst>
                                            <p:cond delay="0"/>
                                          </p:stCondLst>
                                        </p:cTn>
                                        <p:tgtEl>
                                          <p:spTgt spid="352"/>
                                        </p:tgtEl>
                                        <p:attrNameLst>
                                          <p:attrName>style.visibility</p:attrName>
                                        </p:attrNameLst>
                                      </p:cBhvr>
                                      <p:to>
                                        <p:strVal val="visible"/>
                                      </p:to>
                                    </p:set>
                                    <p:anim calcmode="lin" valueType="num">
                                      <p:cBhvr>
                                        <p:cTn id="432" dur="250" fill="hold"/>
                                        <p:tgtEl>
                                          <p:spTgt spid="352"/>
                                        </p:tgtEl>
                                        <p:attrNameLst>
                                          <p:attrName>ppt_w</p:attrName>
                                        </p:attrNameLst>
                                      </p:cBhvr>
                                      <p:tavLst>
                                        <p:tav tm="0">
                                          <p:val>
                                            <p:fltVal val="0"/>
                                          </p:val>
                                        </p:tav>
                                        <p:tav tm="100000">
                                          <p:val>
                                            <p:strVal val="#ppt_w"/>
                                          </p:val>
                                        </p:tav>
                                      </p:tavLst>
                                    </p:anim>
                                    <p:anim calcmode="lin" valueType="num">
                                      <p:cBhvr>
                                        <p:cTn id="433" dur="250" fill="hold"/>
                                        <p:tgtEl>
                                          <p:spTgt spid="352"/>
                                        </p:tgtEl>
                                        <p:attrNameLst>
                                          <p:attrName>ppt_h</p:attrName>
                                        </p:attrNameLst>
                                      </p:cBhvr>
                                      <p:tavLst>
                                        <p:tav tm="0">
                                          <p:val>
                                            <p:fltVal val="0"/>
                                          </p:val>
                                        </p:tav>
                                        <p:tav tm="100000">
                                          <p:val>
                                            <p:strVal val="#ppt_h"/>
                                          </p:val>
                                        </p:tav>
                                      </p:tavLst>
                                    </p:anim>
                                    <p:animEffect transition="in" filter="fade">
                                      <p:cBhvr>
                                        <p:cTn id="434" dur="250"/>
                                        <p:tgtEl>
                                          <p:spTgt spid="352"/>
                                        </p:tgtEl>
                                      </p:cBhvr>
                                    </p:animEffect>
                                  </p:childTnLst>
                                </p:cTn>
                              </p:par>
                              <p:par>
                                <p:cTn id="435" presetID="53" presetClass="entr" presetSubtype="16" fill="hold" nodeType="withEffect">
                                  <p:stCondLst>
                                    <p:cond delay="15500"/>
                                  </p:stCondLst>
                                  <p:childTnLst>
                                    <p:set>
                                      <p:cBhvr>
                                        <p:cTn id="436" dur="1" fill="hold">
                                          <p:stCondLst>
                                            <p:cond delay="0"/>
                                          </p:stCondLst>
                                        </p:cTn>
                                        <p:tgtEl>
                                          <p:spTgt spid="353"/>
                                        </p:tgtEl>
                                        <p:attrNameLst>
                                          <p:attrName>style.visibility</p:attrName>
                                        </p:attrNameLst>
                                      </p:cBhvr>
                                      <p:to>
                                        <p:strVal val="visible"/>
                                      </p:to>
                                    </p:set>
                                    <p:anim calcmode="lin" valueType="num">
                                      <p:cBhvr>
                                        <p:cTn id="437" dur="250" fill="hold"/>
                                        <p:tgtEl>
                                          <p:spTgt spid="353"/>
                                        </p:tgtEl>
                                        <p:attrNameLst>
                                          <p:attrName>ppt_w</p:attrName>
                                        </p:attrNameLst>
                                      </p:cBhvr>
                                      <p:tavLst>
                                        <p:tav tm="0">
                                          <p:val>
                                            <p:fltVal val="0"/>
                                          </p:val>
                                        </p:tav>
                                        <p:tav tm="100000">
                                          <p:val>
                                            <p:strVal val="#ppt_w"/>
                                          </p:val>
                                        </p:tav>
                                      </p:tavLst>
                                    </p:anim>
                                    <p:anim calcmode="lin" valueType="num">
                                      <p:cBhvr>
                                        <p:cTn id="438" dur="250" fill="hold"/>
                                        <p:tgtEl>
                                          <p:spTgt spid="353"/>
                                        </p:tgtEl>
                                        <p:attrNameLst>
                                          <p:attrName>ppt_h</p:attrName>
                                        </p:attrNameLst>
                                      </p:cBhvr>
                                      <p:tavLst>
                                        <p:tav tm="0">
                                          <p:val>
                                            <p:fltVal val="0"/>
                                          </p:val>
                                        </p:tav>
                                        <p:tav tm="100000">
                                          <p:val>
                                            <p:strVal val="#ppt_h"/>
                                          </p:val>
                                        </p:tav>
                                      </p:tavLst>
                                    </p:anim>
                                    <p:animEffect transition="in" filter="fade">
                                      <p:cBhvr>
                                        <p:cTn id="439" dur="250"/>
                                        <p:tgtEl>
                                          <p:spTgt spid="353"/>
                                        </p:tgtEl>
                                      </p:cBhvr>
                                    </p:animEffect>
                                  </p:childTnLst>
                                </p:cTn>
                              </p:par>
                              <p:par>
                                <p:cTn id="440" presetID="53" presetClass="entr" presetSubtype="16" fill="hold" nodeType="withEffect">
                                  <p:stCondLst>
                                    <p:cond delay="25000"/>
                                  </p:stCondLst>
                                  <p:childTnLst>
                                    <p:set>
                                      <p:cBhvr>
                                        <p:cTn id="441" dur="1" fill="hold">
                                          <p:stCondLst>
                                            <p:cond delay="0"/>
                                          </p:stCondLst>
                                        </p:cTn>
                                        <p:tgtEl>
                                          <p:spTgt spid="354"/>
                                        </p:tgtEl>
                                        <p:attrNameLst>
                                          <p:attrName>style.visibility</p:attrName>
                                        </p:attrNameLst>
                                      </p:cBhvr>
                                      <p:to>
                                        <p:strVal val="visible"/>
                                      </p:to>
                                    </p:set>
                                    <p:anim calcmode="lin" valueType="num">
                                      <p:cBhvr>
                                        <p:cTn id="442" dur="250" fill="hold"/>
                                        <p:tgtEl>
                                          <p:spTgt spid="354"/>
                                        </p:tgtEl>
                                        <p:attrNameLst>
                                          <p:attrName>ppt_w</p:attrName>
                                        </p:attrNameLst>
                                      </p:cBhvr>
                                      <p:tavLst>
                                        <p:tav tm="0">
                                          <p:val>
                                            <p:fltVal val="0"/>
                                          </p:val>
                                        </p:tav>
                                        <p:tav tm="100000">
                                          <p:val>
                                            <p:strVal val="#ppt_w"/>
                                          </p:val>
                                        </p:tav>
                                      </p:tavLst>
                                    </p:anim>
                                    <p:anim calcmode="lin" valueType="num">
                                      <p:cBhvr>
                                        <p:cTn id="443" dur="250" fill="hold"/>
                                        <p:tgtEl>
                                          <p:spTgt spid="354"/>
                                        </p:tgtEl>
                                        <p:attrNameLst>
                                          <p:attrName>ppt_h</p:attrName>
                                        </p:attrNameLst>
                                      </p:cBhvr>
                                      <p:tavLst>
                                        <p:tav tm="0">
                                          <p:val>
                                            <p:fltVal val="0"/>
                                          </p:val>
                                        </p:tav>
                                        <p:tav tm="100000">
                                          <p:val>
                                            <p:strVal val="#ppt_h"/>
                                          </p:val>
                                        </p:tav>
                                      </p:tavLst>
                                    </p:anim>
                                    <p:animEffect transition="in" filter="fade">
                                      <p:cBhvr>
                                        <p:cTn id="444" dur="250"/>
                                        <p:tgtEl>
                                          <p:spTgt spid="354"/>
                                        </p:tgtEl>
                                      </p:cBhvr>
                                    </p:animEffect>
                                  </p:childTnLst>
                                </p:cTn>
                              </p:par>
                              <p:par>
                                <p:cTn id="445" presetID="53" presetClass="entr" presetSubtype="16" fill="hold" nodeType="withEffect">
                                  <p:stCondLst>
                                    <p:cond delay="36500"/>
                                  </p:stCondLst>
                                  <p:childTnLst>
                                    <p:set>
                                      <p:cBhvr>
                                        <p:cTn id="446" dur="1" fill="hold">
                                          <p:stCondLst>
                                            <p:cond delay="0"/>
                                          </p:stCondLst>
                                        </p:cTn>
                                        <p:tgtEl>
                                          <p:spTgt spid="355"/>
                                        </p:tgtEl>
                                        <p:attrNameLst>
                                          <p:attrName>style.visibility</p:attrName>
                                        </p:attrNameLst>
                                      </p:cBhvr>
                                      <p:to>
                                        <p:strVal val="visible"/>
                                      </p:to>
                                    </p:set>
                                    <p:anim calcmode="lin" valueType="num">
                                      <p:cBhvr>
                                        <p:cTn id="447" dur="250" fill="hold"/>
                                        <p:tgtEl>
                                          <p:spTgt spid="355"/>
                                        </p:tgtEl>
                                        <p:attrNameLst>
                                          <p:attrName>ppt_w</p:attrName>
                                        </p:attrNameLst>
                                      </p:cBhvr>
                                      <p:tavLst>
                                        <p:tav tm="0">
                                          <p:val>
                                            <p:fltVal val="0"/>
                                          </p:val>
                                        </p:tav>
                                        <p:tav tm="100000">
                                          <p:val>
                                            <p:strVal val="#ppt_w"/>
                                          </p:val>
                                        </p:tav>
                                      </p:tavLst>
                                    </p:anim>
                                    <p:anim calcmode="lin" valueType="num">
                                      <p:cBhvr>
                                        <p:cTn id="448" dur="250" fill="hold"/>
                                        <p:tgtEl>
                                          <p:spTgt spid="355"/>
                                        </p:tgtEl>
                                        <p:attrNameLst>
                                          <p:attrName>ppt_h</p:attrName>
                                        </p:attrNameLst>
                                      </p:cBhvr>
                                      <p:tavLst>
                                        <p:tav tm="0">
                                          <p:val>
                                            <p:fltVal val="0"/>
                                          </p:val>
                                        </p:tav>
                                        <p:tav tm="100000">
                                          <p:val>
                                            <p:strVal val="#ppt_h"/>
                                          </p:val>
                                        </p:tav>
                                      </p:tavLst>
                                    </p:anim>
                                    <p:animEffect transition="in" filter="fade">
                                      <p:cBhvr>
                                        <p:cTn id="449" dur="250"/>
                                        <p:tgtEl>
                                          <p:spTgt spid="355"/>
                                        </p:tgtEl>
                                      </p:cBhvr>
                                    </p:animEffect>
                                  </p:childTnLst>
                                </p:cTn>
                              </p:par>
                              <p:par>
                                <p:cTn id="450" presetID="53" presetClass="entr" presetSubtype="16" fill="hold" nodeType="withEffect">
                                  <p:stCondLst>
                                    <p:cond delay="26500"/>
                                  </p:stCondLst>
                                  <p:childTnLst>
                                    <p:set>
                                      <p:cBhvr>
                                        <p:cTn id="451" dur="1" fill="hold">
                                          <p:stCondLst>
                                            <p:cond delay="0"/>
                                          </p:stCondLst>
                                        </p:cTn>
                                        <p:tgtEl>
                                          <p:spTgt spid="356"/>
                                        </p:tgtEl>
                                        <p:attrNameLst>
                                          <p:attrName>style.visibility</p:attrName>
                                        </p:attrNameLst>
                                      </p:cBhvr>
                                      <p:to>
                                        <p:strVal val="visible"/>
                                      </p:to>
                                    </p:set>
                                    <p:anim calcmode="lin" valueType="num">
                                      <p:cBhvr>
                                        <p:cTn id="452" dur="250" fill="hold"/>
                                        <p:tgtEl>
                                          <p:spTgt spid="356"/>
                                        </p:tgtEl>
                                        <p:attrNameLst>
                                          <p:attrName>ppt_w</p:attrName>
                                        </p:attrNameLst>
                                      </p:cBhvr>
                                      <p:tavLst>
                                        <p:tav tm="0">
                                          <p:val>
                                            <p:fltVal val="0"/>
                                          </p:val>
                                        </p:tav>
                                        <p:tav tm="100000">
                                          <p:val>
                                            <p:strVal val="#ppt_w"/>
                                          </p:val>
                                        </p:tav>
                                      </p:tavLst>
                                    </p:anim>
                                    <p:anim calcmode="lin" valueType="num">
                                      <p:cBhvr>
                                        <p:cTn id="453" dur="250" fill="hold"/>
                                        <p:tgtEl>
                                          <p:spTgt spid="356"/>
                                        </p:tgtEl>
                                        <p:attrNameLst>
                                          <p:attrName>ppt_h</p:attrName>
                                        </p:attrNameLst>
                                      </p:cBhvr>
                                      <p:tavLst>
                                        <p:tav tm="0">
                                          <p:val>
                                            <p:fltVal val="0"/>
                                          </p:val>
                                        </p:tav>
                                        <p:tav tm="100000">
                                          <p:val>
                                            <p:strVal val="#ppt_h"/>
                                          </p:val>
                                        </p:tav>
                                      </p:tavLst>
                                    </p:anim>
                                    <p:animEffect transition="in" filter="fade">
                                      <p:cBhvr>
                                        <p:cTn id="454" dur="250"/>
                                        <p:tgtEl>
                                          <p:spTgt spid="356"/>
                                        </p:tgtEl>
                                      </p:cBhvr>
                                    </p:animEffect>
                                  </p:childTnLst>
                                </p:cTn>
                              </p:par>
                              <p:par>
                                <p:cTn id="455" presetID="53" presetClass="entr" presetSubtype="16" fill="hold" nodeType="withEffect">
                                  <p:stCondLst>
                                    <p:cond delay="28000"/>
                                  </p:stCondLst>
                                  <p:childTnLst>
                                    <p:set>
                                      <p:cBhvr>
                                        <p:cTn id="456" dur="1" fill="hold">
                                          <p:stCondLst>
                                            <p:cond delay="0"/>
                                          </p:stCondLst>
                                        </p:cTn>
                                        <p:tgtEl>
                                          <p:spTgt spid="357"/>
                                        </p:tgtEl>
                                        <p:attrNameLst>
                                          <p:attrName>style.visibility</p:attrName>
                                        </p:attrNameLst>
                                      </p:cBhvr>
                                      <p:to>
                                        <p:strVal val="visible"/>
                                      </p:to>
                                    </p:set>
                                    <p:anim calcmode="lin" valueType="num">
                                      <p:cBhvr>
                                        <p:cTn id="457" dur="250" fill="hold"/>
                                        <p:tgtEl>
                                          <p:spTgt spid="357"/>
                                        </p:tgtEl>
                                        <p:attrNameLst>
                                          <p:attrName>ppt_w</p:attrName>
                                        </p:attrNameLst>
                                      </p:cBhvr>
                                      <p:tavLst>
                                        <p:tav tm="0">
                                          <p:val>
                                            <p:fltVal val="0"/>
                                          </p:val>
                                        </p:tav>
                                        <p:tav tm="100000">
                                          <p:val>
                                            <p:strVal val="#ppt_w"/>
                                          </p:val>
                                        </p:tav>
                                      </p:tavLst>
                                    </p:anim>
                                    <p:anim calcmode="lin" valueType="num">
                                      <p:cBhvr>
                                        <p:cTn id="458" dur="250" fill="hold"/>
                                        <p:tgtEl>
                                          <p:spTgt spid="357"/>
                                        </p:tgtEl>
                                        <p:attrNameLst>
                                          <p:attrName>ppt_h</p:attrName>
                                        </p:attrNameLst>
                                      </p:cBhvr>
                                      <p:tavLst>
                                        <p:tav tm="0">
                                          <p:val>
                                            <p:fltVal val="0"/>
                                          </p:val>
                                        </p:tav>
                                        <p:tav tm="100000">
                                          <p:val>
                                            <p:strVal val="#ppt_h"/>
                                          </p:val>
                                        </p:tav>
                                      </p:tavLst>
                                    </p:anim>
                                    <p:animEffect transition="in" filter="fade">
                                      <p:cBhvr>
                                        <p:cTn id="459" dur="25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2"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3" grpId="0" animBg="1"/>
      <p:bldP spid="167" grpId="0" animBg="1"/>
      <p:bldP spid="171" grpId="0" animBg="1"/>
      <p:bldP spid="172" grpId="0" animBg="1"/>
      <p:bldP spid="17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201">
            <a:extLst>
              <a:ext uri="{FF2B5EF4-FFF2-40B4-BE49-F238E27FC236}">
                <a16:creationId xmlns:a16="http://schemas.microsoft.com/office/drawing/2014/main" id="{83CB4456-ADBA-234A-0861-C9F77688D95A}"/>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4" name="TextBox 3">
            <a:extLst>
              <a:ext uri="{FF2B5EF4-FFF2-40B4-BE49-F238E27FC236}">
                <a16:creationId xmlns:a16="http://schemas.microsoft.com/office/drawing/2014/main" id="{9059EE78-C9B5-5E60-652E-17F83BB7CA49}"/>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6" name="TextBox 5">
            <a:extLst>
              <a:ext uri="{FF2B5EF4-FFF2-40B4-BE49-F238E27FC236}">
                <a16:creationId xmlns:a16="http://schemas.microsoft.com/office/drawing/2014/main" id="{F9EC2CE9-E5FD-412D-7701-8A4E1A9C868F}"/>
              </a:ext>
            </a:extLst>
          </p:cNvPr>
          <p:cNvSpPr txBox="1"/>
          <p:nvPr/>
        </p:nvSpPr>
        <p:spPr>
          <a:xfrm>
            <a:off x="105919" y="2051790"/>
            <a:ext cx="220331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 = 16 &gt; n</a:t>
            </a:r>
          </a:p>
        </p:txBody>
      </p:sp>
      <p:sp>
        <p:nvSpPr>
          <p:cNvPr id="7" name="TextBox 6">
            <a:extLst>
              <a:ext uri="{FF2B5EF4-FFF2-40B4-BE49-F238E27FC236}">
                <a16:creationId xmlns:a16="http://schemas.microsoft.com/office/drawing/2014/main" id="{1C54710C-51D2-7CC1-B2B0-65CAB818DD43}"/>
              </a:ext>
            </a:extLst>
          </p:cNvPr>
          <p:cNvSpPr txBox="1"/>
          <p:nvPr/>
        </p:nvSpPr>
        <p:spPr>
          <a:xfrm>
            <a:off x="-45852" y="1504335"/>
            <a:ext cx="623008" cy="369332"/>
          </a:xfrm>
          <a:prstGeom prst="rect">
            <a:avLst/>
          </a:prstGeom>
          <a:noFill/>
        </p:spPr>
        <p:txBody>
          <a:bodyPr wrap="square" rtlCol="0">
            <a:spAutoFit/>
          </a:bodyPr>
          <a:lstStyle/>
          <a:p>
            <a:r>
              <a:rPr lang="en-US" dirty="0"/>
              <a:t>F0</a:t>
            </a:r>
          </a:p>
        </p:txBody>
      </p:sp>
      <p:sp>
        <p:nvSpPr>
          <p:cNvPr id="3" name="Slide Number Placeholder 2">
            <a:extLst>
              <a:ext uri="{FF2B5EF4-FFF2-40B4-BE49-F238E27FC236}">
                <a16:creationId xmlns:a16="http://schemas.microsoft.com/office/drawing/2014/main" id="{84CF5A63-7AEF-6719-0753-F66531425BA4}"/>
              </a:ext>
            </a:extLst>
          </p:cNvPr>
          <p:cNvSpPr>
            <a:spLocks noGrp="1"/>
          </p:cNvSpPr>
          <p:nvPr>
            <p:ph type="sldNum" sz="quarter" idx="12"/>
          </p:nvPr>
        </p:nvSpPr>
        <p:spPr/>
        <p:txBody>
          <a:bodyPr/>
          <a:lstStyle/>
          <a:p>
            <a:fld id="{80FDC315-9B6A-4C4A-96B7-6C71D1DB20DB}" type="slidenum">
              <a:rPr lang="en-US" smtClean="0"/>
              <a:t>28</a:t>
            </a:fld>
            <a:endParaRPr lang="en-US"/>
          </a:p>
        </p:txBody>
      </p:sp>
      <p:sp>
        <p:nvSpPr>
          <p:cNvPr id="76" name="Rectangle 75">
            <a:extLst>
              <a:ext uri="{FF2B5EF4-FFF2-40B4-BE49-F238E27FC236}">
                <a16:creationId xmlns:a16="http://schemas.microsoft.com/office/drawing/2014/main" id="{8F49E88E-92E4-7F53-480C-709681AC9828}"/>
              </a:ext>
            </a:extLst>
          </p:cNvPr>
          <p:cNvSpPr/>
          <p:nvPr/>
        </p:nvSpPr>
        <p:spPr>
          <a:xfrm>
            <a:off x="71596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77" name="Rectangle 76">
            <a:extLst>
              <a:ext uri="{FF2B5EF4-FFF2-40B4-BE49-F238E27FC236}">
                <a16:creationId xmlns:a16="http://schemas.microsoft.com/office/drawing/2014/main" id="{707F472D-1AE4-1A84-A723-27ACED83CF4E}"/>
              </a:ext>
            </a:extLst>
          </p:cNvPr>
          <p:cNvSpPr/>
          <p:nvPr/>
        </p:nvSpPr>
        <p:spPr>
          <a:xfrm>
            <a:off x="121383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78" name="Rectangle 77">
            <a:extLst>
              <a:ext uri="{FF2B5EF4-FFF2-40B4-BE49-F238E27FC236}">
                <a16:creationId xmlns:a16="http://schemas.microsoft.com/office/drawing/2014/main" id="{4979A38D-A0B3-8CD6-0ADA-DD50AB300C1E}"/>
              </a:ext>
            </a:extLst>
          </p:cNvPr>
          <p:cNvSpPr/>
          <p:nvPr/>
        </p:nvSpPr>
        <p:spPr>
          <a:xfrm>
            <a:off x="171170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79" name="Rectangle 78">
            <a:extLst>
              <a:ext uri="{FF2B5EF4-FFF2-40B4-BE49-F238E27FC236}">
                <a16:creationId xmlns:a16="http://schemas.microsoft.com/office/drawing/2014/main" id="{38CDF127-6F1C-229B-2CF9-024C0F86B45C}"/>
              </a:ext>
            </a:extLst>
          </p:cNvPr>
          <p:cNvSpPr/>
          <p:nvPr/>
        </p:nvSpPr>
        <p:spPr>
          <a:xfrm>
            <a:off x="220957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0" name="Rectangle 79">
            <a:extLst>
              <a:ext uri="{FF2B5EF4-FFF2-40B4-BE49-F238E27FC236}">
                <a16:creationId xmlns:a16="http://schemas.microsoft.com/office/drawing/2014/main" id="{BC3A2750-7813-2B8D-2C1F-23F88A2F8371}"/>
              </a:ext>
            </a:extLst>
          </p:cNvPr>
          <p:cNvSpPr/>
          <p:nvPr/>
        </p:nvSpPr>
        <p:spPr>
          <a:xfrm>
            <a:off x="270744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81" name="Rectangle 80">
            <a:extLst>
              <a:ext uri="{FF2B5EF4-FFF2-40B4-BE49-F238E27FC236}">
                <a16:creationId xmlns:a16="http://schemas.microsoft.com/office/drawing/2014/main" id="{F7A59985-A3F0-7597-6757-893868D2A44B}"/>
              </a:ext>
            </a:extLst>
          </p:cNvPr>
          <p:cNvSpPr/>
          <p:nvPr/>
        </p:nvSpPr>
        <p:spPr>
          <a:xfrm>
            <a:off x="320531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71" name="Rectangle 70">
            <a:extLst>
              <a:ext uri="{FF2B5EF4-FFF2-40B4-BE49-F238E27FC236}">
                <a16:creationId xmlns:a16="http://schemas.microsoft.com/office/drawing/2014/main" id="{8352EBA6-4849-4144-2353-D94229198134}"/>
              </a:ext>
            </a:extLst>
          </p:cNvPr>
          <p:cNvSpPr/>
          <p:nvPr/>
        </p:nvSpPr>
        <p:spPr>
          <a:xfrm>
            <a:off x="370318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72" name="Rectangle 71">
            <a:extLst>
              <a:ext uri="{FF2B5EF4-FFF2-40B4-BE49-F238E27FC236}">
                <a16:creationId xmlns:a16="http://schemas.microsoft.com/office/drawing/2014/main" id="{81355C44-9962-FC9F-03E6-29D4F108F3A6}"/>
              </a:ext>
            </a:extLst>
          </p:cNvPr>
          <p:cNvSpPr/>
          <p:nvPr/>
        </p:nvSpPr>
        <p:spPr>
          <a:xfrm>
            <a:off x="420105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73" name="Rectangle 72">
            <a:extLst>
              <a:ext uri="{FF2B5EF4-FFF2-40B4-BE49-F238E27FC236}">
                <a16:creationId xmlns:a16="http://schemas.microsoft.com/office/drawing/2014/main" id="{43730B32-DC35-73AF-B480-58771CFF2A54}"/>
              </a:ext>
            </a:extLst>
          </p:cNvPr>
          <p:cNvSpPr/>
          <p:nvPr/>
        </p:nvSpPr>
        <p:spPr>
          <a:xfrm>
            <a:off x="469892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74" name="Rectangle 73">
            <a:extLst>
              <a:ext uri="{FF2B5EF4-FFF2-40B4-BE49-F238E27FC236}">
                <a16:creationId xmlns:a16="http://schemas.microsoft.com/office/drawing/2014/main" id="{D5CD45A2-9C5F-4440-604F-6F1554EBEA99}"/>
              </a:ext>
            </a:extLst>
          </p:cNvPr>
          <p:cNvSpPr/>
          <p:nvPr/>
        </p:nvSpPr>
        <p:spPr>
          <a:xfrm>
            <a:off x="519679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75" name="Rectangle 74">
            <a:extLst>
              <a:ext uri="{FF2B5EF4-FFF2-40B4-BE49-F238E27FC236}">
                <a16:creationId xmlns:a16="http://schemas.microsoft.com/office/drawing/2014/main" id="{49CBAE01-0029-DD6C-DE7F-21033A6690CC}"/>
              </a:ext>
            </a:extLst>
          </p:cNvPr>
          <p:cNvSpPr/>
          <p:nvPr/>
        </p:nvSpPr>
        <p:spPr>
          <a:xfrm>
            <a:off x="5694665" y="15584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82" name="TextBox 81">
            <a:extLst>
              <a:ext uri="{FF2B5EF4-FFF2-40B4-BE49-F238E27FC236}">
                <a16:creationId xmlns:a16="http://schemas.microsoft.com/office/drawing/2014/main" id="{CB4C1318-D05F-E229-40BF-282F5C6CE4DC}"/>
              </a:ext>
            </a:extLst>
          </p:cNvPr>
          <p:cNvSpPr txBox="1"/>
          <p:nvPr/>
        </p:nvSpPr>
        <p:spPr>
          <a:xfrm>
            <a:off x="-70429" y="2718625"/>
            <a:ext cx="623008" cy="369332"/>
          </a:xfrm>
          <a:prstGeom prst="rect">
            <a:avLst/>
          </a:prstGeom>
          <a:noFill/>
        </p:spPr>
        <p:txBody>
          <a:bodyPr wrap="square" rtlCol="0">
            <a:spAutoFit/>
          </a:bodyPr>
          <a:lstStyle/>
          <a:p>
            <a:r>
              <a:rPr lang="en-US" dirty="0"/>
              <a:t>F0</a:t>
            </a:r>
          </a:p>
        </p:txBody>
      </p:sp>
      <p:sp>
        <p:nvSpPr>
          <p:cNvPr id="83" name="Rectangle 82">
            <a:extLst>
              <a:ext uri="{FF2B5EF4-FFF2-40B4-BE49-F238E27FC236}">
                <a16:creationId xmlns:a16="http://schemas.microsoft.com/office/drawing/2014/main" id="{41B7385C-646D-EC5C-A898-4F0FFEBE0FB4}"/>
              </a:ext>
            </a:extLst>
          </p:cNvPr>
          <p:cNvSpPr/>
          <p:nvPr/>
        </p:nvSpPr>
        <p:spPr>
          <a:xfrm>
            <a:off x="69138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84" name="Rectangle 83">
            <a:extLst>
              <a:ext uri="{FF2B5EF4-FFF2-40B4-BE49-F238E27FC236}">
                <a16:creationId xmlns:a16="http://schemas.microsoft.com/office/drawing/2014/main" id="{CDFD1854-8DE5-434E-5898-8C34B2C697A5}"/>
              </a:ext>
            </a:extLst>
          </p:cNvPr>
          <p:cNvSpPr/>
          <p:nvPr/>
        </p:nvSpPr>
        <p:spPr>
          <a:xfrm>
            <a:off x="118925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85" name="Rectangle 84">
            <a:extLst>
              <a:ext uri="{FF2B5EF4-FFF2-40B4-BE49-F238E27FC236}">
                <a16:creationId xmlns:a16="http://schemas.microsoft.com/office/drawing/2014/main" id="{8B2D2F26-DED3-2489-E4AC-445ADBAE1DE7}"/>
              </a:ext>
            </a:extLst>
          </p:cNvPr>
          <p:cNvSpPr/>
          <p:nvPr/>
        </p:nvSpPr>
        <p:spPr>
          <a:xfrm>
            <a:off x="168712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86" name="Rectangle 85">
            <a:extLst>
              <a:ext uri="{FF2B5EF4-FFF2-40B4-BE49-F238E27FC236}">
                <a16:creationId xmlns:a16="http://schemas.microsoft.com/office/drawing/2014/main" id="{4AC80054-8ED3-325A-83E0-150C2B24CB7E}"/>
              </a:ext>
            </a:extLst>
          </p:cNvPr>
          <p:cNvSpPr/>
          <p:nvPr/>
        </p:nvSpPr>
        <p:spPr>
          <a:xfrm>
            <a:off x="218499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7" name="Rectangle 86">
            <a:extLst>
              <a:ext uri="{FF2B5EF4-FFF2-40B4-BE49-F238E27FC236}">
                <a16:creationId xmlns:a16="http://schemas.microsoft.com/office/drawing/2014/main" id="{BC0ACCE3-6205-0420-8F0D-518439C3E9D3}"/>
              </a:ext>
            </a:extLst>
          </p:cNvPr>
          <p:cNvSpPr/>
          <p:nvPr/>
        </p:nvSpPr>
        <p:spPr>
          <a:xfrm>
            <a:off x="268286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88" name="Rectangle 87">
            <a:extLst>
              <a:ext uri="{FF2B5EF4-FFF2-40B4-BE49-F238E27FC236}">
                <a16:creationId xmlns:a16="http://schemas.microsoft.com/office/drawing/2014/main" id="{E55B2C8E-2939-2D36-F411-4757155325D6}"/>
              </a:ext>
            </a:extLst>
          </p:cNvPr>
          <p:cNvSpPr/>
          <p:nvPr/>
        </p:nvSpPr>
        <p:spPr>
          <a:xfrm>
            <a:off x="318073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89" name="Rectangle 88">
            <a:extLst>
              <a:ext uri="{FF2B5EF4-FFF2-40B4-BE49-F238E27FC236}">
                <a16:creationId xmlns:a16="http://schemas.microsoft.com/office/drawing/2014/main" id="{C1F4A5EA-49ED-4C73-76D8-F95BD5E7F042}"/>
              </a:ext>
            </a:extLst>
          </p:cNvPr>
          <p:cNvSpPr/>
          <p:nvPr/>
        </p:nvSpPr>
        <p:spPr>
          <a:xfrm>
            <a:off x="367860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90" name="Rectangle 89">
            <a:extLst>
              <a:ext uri="{FF2B5EF4-FFF2-40B4-BE49-F238E27FC236}">
                <a16:creationId xmlns:a16="http://schemas.microsoft.com/office/drawing/2014/main" id="{EAA46182-E058-0BF9-8E24-BE232CCB6766}"/>
              </a:ext>
            </a:extLst>
          </p:cNvPr>
          <p:cNvSpPr/>
          <p:nvPr/>
        </p:nvSpPr>
        <p:spPr>
          <a:xfrm>
            <a:off x="417647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91" name="Rectangle 90">
            <a:extLst>
              <a:ext uri="{FF2B5EF4-FFF2-40B4-BE49-F238E27FC236}">
                <a16:creationId xmlns:a16="http://schemas.microsoft.com/office/drawing/2014/main" id="{115F36EF-DE6F-09A4-EA3D-F669134BCF44}"/>
              </a:ext>
            </a:extLst>
          </p:cNvPr>
          <p:cNvSpPr/>
          <p:nvPr/>
        </p:nvSpPr>
        <p:spPr>
          <a:xfrm>
            <a:off x="467434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92" name="Rectangle 91">
            <a:extLst>
              <a:ext uri="{FF2B5EF4-FFF2-40B4-BE49-F238E27FC236}">
                <a16:creationId xmlns:a16="http://schemas.microsoft.com/office/drawing/2014/main" id="{81600B4B-95A9-1CCC-7D98-B84991CAA069}"/>
              </a:ext>
            </a:extLst>
          </p:cNvPr>
          <p:cNvSpPr/>
          <p:nvPr/>
        </p:nvSpPr>
        <p:spPr>
          <a:xfrm>
            <a:off x="517221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93" name="Rectangle 92">
            <a:extLst>
              <a:ext uri="{FF2B5EF4-FFF2-40B4-BE49-F238E27FC236}">
                <a16:creationId xmlns:a16="http://schemas.microsoft.com/office/drawing/2014/main" id="{3EFFA1A6-F474-15FB-2A49-56666DE910C7}"/>
              </a:ext>
            </a:extLst>
          </p:cNvPr>
          <p:cNvSpPr/>
          <p:nvPr/>
        </p:nvSpPr>
        <p:spPr>
          <a:xfrm>
            <a:off x="5670088" y="277270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1D6C676C-70BA-82CC-528B-232DB6395CE9}"/>
                  </a:ext>
                </a:extLst>
              </p:cNvPr>
              <p:cNvGraphicFramePr>
                <a:graphicFrameLocks noChangeAspect="1"/>
              </p:cNvGraphicFramePr>
              <p:nvPr>
                <p:extLst>
                  <p:ext uri="{D42A27DB-BD31-4B8C-83A1-F6EECF244321}">
                    <p14:modId xmlns:p14="http://schemas.microsoft.com/office/powerpoint/2010/main" val="2908956098"/>
                  </p:ext>
                </p:extLst>
              </p:nvPr>
            </p:nvGraphicFramePr>
            <p:xfrm>
              <a:off x="166733" y="6025190"/>
              <a:ext cx="750797" cy="331160"/>
            </p:xfrm>
            <a:graphic>
              <a:graphicData uri="http://schemas.microsoft.com/office/powerpoint/2016/slidezoom">
                <pslz:sldZm>
                  <pslz:sldZmObj sldId="291" cId="1872862865">
                    <pslz:zmPr id="{3FAFBC83-F99A-433C-9E45-E1A389CB969C}"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750797" cy="331160"/>
                        </a:xfrm>
                        <a:prstGeom prst="rect">
                          <a:avLst/>
                        </a:prstGeom>
                      </p166:spPr>
                    </pslz:zmPr>
                  </pslz:sldZmObj>
                </pslz:sldZm>
              </a:graphicData>
            </a:graphic>
          </p:graphicFrame>
        </mc:Choice>
        <mc:Fallback xmlns="">
          <p:pic>
            <p:nvPicPr>
              <p:cNvPr id="10" name="Slide Zoom 9">
                <a:hlinkClick r:id="rId3" action="ppaction://hlinksldjump"/>
                <a:extLst>
                  <a:ext uri="{FF2B5EF4-FFF2-40B4-BE49-F238E27FC236}">
                    <a16:creationId xmlns:a16="http://schemas.microsoft.com/office/drawing/2014/main" id="{1D6C676C-70BA-82CC-528B-232DB6395CE9}"/>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66733" y="6025190"/>
                <a:ext cx="750797" cy="331160"/>
              </a:xfrm>
              <a:prstGeom prst="rect">
                <a:avLst/>
              </a:prstGeom>
            </p:spPr>
          </p:pic>
        </mc:Fallback>
      </mc:AlternateContent>
    </p:spTree>
    <p:extLst>
      <p:ext uri="{BB962C8B-B14F-4D97-AF65-F5344CB8AC3E}">
        <p14:creationId xmlns:p14="http://schemas.microsoft.com/office/powerpoint/2010/main" val="257018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250" fill="hold"/>
                                        <p:tgtEl>
                                          <p:spTgt spid="76"/>
                                        </p:tgtEl>
                                        <p:attrNameLst>
                                          <p:attrName>ppt_w</p:attrName>
                                        </p:attrNameLst>
                                      </p:cBhvr>
                                      <p:tavLst>
                                        <p:tav tm="0">
                                          <p:val>
                                            <p:fltVal val="0"/>
                                          </p:val>
                                        </p:tav>
                                        <p:tav tm="100000">
                                          <p:val>
                                            <p:strVal val="#ppt_w"/>
                                          </p:val>
                                        </p:tav>
                                      </p:tavLst>
                                    </p:anim>
                                    <p:anim calcmode="lin" valueType="num">
                                      <p:cBhvr>
                                        <p:cTn id="8" dur="250" fill="hold"/>
                                        <p:tgtEl>
                                          <p:spTgt spid="76"/>
                                        </p:tgtEl>
                                        <p:attrNameLst>
                                          <p:attrName>ppt_h</p:attrName>
                                        </p:attrNameLst>
                                      </p:cBhvr>
                                      <p:tavLst>
                                        <p:tav tm="0">
                                          <p:val>
                                            <p:fltVal val="0"/>
                                          </p:val>
                                        </p:tav>
                                        <p:tav tm="100000">
                                          <p:val>
                                            <p:strVal val="#ppt_h"/>
                                          </p:val>
                                        </p:tav>
                                      </p:tavLst>
                                    </p:anim>
                                    <p:animEffect transition="in" filter="fade">
                                      <p:cBhvr>
                                        <p:cTn id="9" dur="250"/>
                                        <p:tgtEl>
                                          <p:spTgt spid="76"/>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77"/>
                                        </p:tgtEl>
                                        <p:attrNameLst>
                                          <p:attrName>style.visibility</p:attrName>
                                        </p:attrNameLst>
                                      </p:cBhvr>
                                      <p:to>
                                        <p:strVal val="visible"/>
                                      </p:to>
                                    </p:set>
                                    <p:anim calcmode="lin" valueType="num">
                                      <p:cBhvr>
                                        <p:cTn id="12" dur="250" fill="hold"/>
                                        <p:tgtEl>
                                          <p:spTgt spid="77"/>
                                        </p:tgtEl>
                                        <p:attrNameLst>
                                          <p:attrName>ppt_w</p:attrName>
                                        </p:attrNameLst>
                                      </p:cBhvr>
                                      <p:tavLst>
                                        <p:tav tm="0">
                                          <p:val>
                                            <p:fltVal val="0"/>
                                          </p:val>
                                        </p:tav>
                                        <p:tav tm="100000">
                                          <p:val>
                                            <p:strVal val="#ppt_w"/>
                                          </p:val>
                                        </p:tav>
                                      </p:tavLst>
                                    </p:anim>
                                    <p:anim calcmode="lin" valueType="num">
                                      <p:cBhvr>
                                        <p:cTn id="13" dur="250" fill="hold"/>
                                        <p:tgtEl>
                                          <p:spTgt spid="77"/>
                                        </p:tgtEl>
                                        <p:attrNameLst>
                                          <p:attrName>ppt_h</p:attrName>
                                        </p:attrNameLst>
                                      </p:cBhvr>
                                      <p:tavLst>
                                        <p:tav tm="0">
                                          <p:val>
                                            <p:fltVal val="0"/>
                                          </p:val>
                                        </p:tav>
                                        <p:tav tm="100000">
                                          <p:val>
                                            <p:strVal val="#ppt_h"/>
                                          </p:val>
                                        </p:tav>
                                      </p:tavLst>
                                    </p:anim>
                                    <p:animEffect transition="in" filter="fade">
                                      <p:cBhvr>
                                        <p:cTn id="14" dur="250"/>
                                        <p:tgtEl>
                                          <p:spTgt spid="77"/>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78"/>
                                        </p:tgtEl>
                                        <p:attrNameLst>
                                          <p:attrName>style.visibility</p:attrName>
                                        </p:attrNameLst>
                                      </p:cBhvr>
                                      <p:to>
                                        <p:strVal val="visible"/>
                                      </p:to>
                                    </p:set>
                                    <p:anim calcmode="lin" valueType="num">
                                      <p:cBhvr>
                                        <p:cTn id="17" dur="250" fill="hold"/>
                                        <p:tgtEl>
                                          <p:spTgt spid="78"/>
                                        </p:tgtEl>
                                        <p:attrNameLst>
                                          <p:attrName>ppt_w</p:attrName>
                                        </p:attrNameLst>
                                      </p:cBhvr>
                                      <p:tavLst>
                                        <p:tav tm="0">
                                          <p:val>
                                            <p:fltVal val="0"/>
                                          </p:val>
                                        </p:tav>
                                        <p:tav tm="100000">
                                          <p:val>
                                            <p:strVal val="#ppt_w"/>
                                          </p:val>
                                        </p:tav>
                                      </p:tavLst>
                                    </p:anim>
                                    <p:anim calcmode="lin" valueType="num">
                                      <p:cBhvr>
                                        <p:cTn id="18" dur="250" fill="hold"/>
                                        <p:tgtEl>
                                          <p:spTgt spid="78"/>
                                        </p:tgtEl>
                                        <p:attrNameLst>
                                          <p:attrName>ppt_h</p:attrName>
                                        </p:attrNameLst>
                                      </p:cBhvr>
                                      <p:tavLst>
                                        <p:tav tm="0">
                                          <p:val>
                                            <p:fltVal val="0"/>
                                          </p:val>
                                        </p:tav>
                                        <p:tav tm="100000">
                                          <p:val>
                                            <p:strVal val="#ppt_h"/>
                                          </p:val>
                                        </p:tav>
                                      </p:tavLst>
                                    </p:anim>
                                    <p:animEffect transition="in" filter="fade">
                                      <p:cBhvr>
                                        <p:cTn id="19" dur="250"/>
                                        <p:tgtEl>
                                          <p:spTgt spid="78"/>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79"/>
                                        </p:tgtEl>
                                        <p:attrNameLst>
                                          <p:attrName>style.visibility</p:attrName>
                                        </p:attrNameLst>
                                      </p:cBhvr>
                                      <p:to>
                                        <p:strVal val="visible"/>
                                      </p:to>
                                    </p:set>
                                    <p:anim calcmode="lin" valueType="num">
                                      <p:cBhvr>
                                        <p:cTn id="22" dur="250" fill="hold"/>
                                        <p:tgtEl>
                                          <p:spTgt spid="79"/>
                                        </p:tgtEl>
                                        <p:attrNameLst>
                                          <p:attrName>ppt_w</p:attrName>
                                        </p:attrNameLst>
                                      </p:cBhvr>
                                      <p:tavLst>
                                        <p:tav tm="0">
                                          <p:val>
                                            <p:fltVal val="0"/>
                                          </p:val>
                                        </p:tav>
                                        <p:tav tm="100000">
                                          <p:val>
                                            <p:strVal val="#ppt_w"/>
                                          </p:val>
                                        </p:tav>
                                      </p:tavLst>
                                    </p:anim>
                                    <p:anim calcmode="lin" valueType="num">
                                      <p:cBhvr>
                                        <p:cTn id="23" dur="250" fill="hold"/>
                                        <p:tgtEl>
                                          <p:spTgt spid="79"/>
                                        </p:tgtEl>
                                        <p:attrNameLst>
                                          <p:attrName>ppt_h</p:attrName>
                                        </p:attrNameLst>
                                      </p:cBhvr>
                                      <p:tavLst>
                                        <p:tav tm="0">
                                          <p:val>
                                            <p:fltVal val="0"/>
                                          </p:val>
                                        </p:tav>
                                        <p:tav tm="100000">
                                          <p:val>
                                            <p:strVal val="#ppt_h"/>
                                          </p:val>
                                        </p:tav>
                                      </p:tavLst>
                                    </p:anim>
                                    <p:animEffect transition="in" filter="fade">
                                      <p:cBhvr>
                                        <p:cTn id="24" dur="250"/>
                                        <p:tgtEl>
                                          <p:spTgt spid="79"/>
                                        </p:tgtEl>
                                      </p:cBhvr>
                                    </p:animEffect>
                                  </p:childTnLst>
                                </p:cTn>
                              </p:par>
                              <p:par>
                                <p:cTn id="25" presetID="53" presetClass="entr" presetSubtype="16" fill="hold" grpId="0" nodeType="withEffect">
                                  <p:stCondLst>
                                    <p:cond delay="2000"/>
                                  </p:stCondLst>
                                  <p:childTnLst>
                                    <p:set>
                                      <p:cBhvr>
                                        <p:cTn id="26" dur="1" fill="hold">
                                          <p:stCondLst>
                                            <p:cond delay="0"/>
                                          </p:stCondLst>
                                        </p:cTn>
                                        <p:tgtEl>
                                          <p:spTgt spid="80"/>
                                        </p:tgtEl>
                                        <p:attrNameLst>
                                          <p:attrName>style.visibility</p:attrName>
                                        </p:attrNameLst>
                                      </p:cBhvr>
                                      <p:to>
                                        <p:strVal val="visible"/>
                                      </p:to>
                                    </p:set>
                                    <p:anim calcmode="lin" valueType="num">
                                      <p:cBhvr>
                                        <p:cTn id="27" dur="250" fill="hold"/>
                                        <p:tgtEl>
                                          <p:spTgt spid="80"/>
                                        </p:tgtEl>
                                        <p:attrNameLst>
                                          <p:attrName>ppt_w</p:attrName>
                                        </p:attrNameLst>
                                      </p:cBhvr>
                                      <p:tavLst>
                                        <p:tav tm="0">
                                          <p:val>
                                            <p:fltVal val="0"/>
                                          </p:val>
                                        </p:tav>
                                        <p:tav tm="100000">
                                          <p:val>
                                            <p:strVal val="#ppt_w"/>
                                          </p:val>
                                        </p:tav>
                                      </p:tavLst>
                                    </p:anim>
                                    <p:anim calcmode="lin" valueType="num">
                                      <p:cBhvr>
                                        <p:cTn id="28" dur="250" fill="hold"/>
                                        <p:tgtEl>
                                          <p:spTgt spid="80"/>
                                        </p:tgtEl>
                                        <p:attrNameLst>
                                          <p:attrName>ppt_h</p:attrName>
                                        </p:attrNameLst>
                                      </p:cBhvr>
                                      <p:tavLst>
                                        <p:tav tm="0">
                                          <p:val>
                                            <p:fltVal val="0"/>
                                          </p:val>
                                        </p:tav>
                                        <p:tav tm="100000">
                                          <p:val>
                                            <p:strVal val="#ppt_h"/>
                                          </p:val>
                                        </p:tav>
                                      </p:tavLst>
                                    </p:anim>
                                    <p:animEffect transition="in" filter="fade">
                                      <p:cBhvr>
                                        <p:cTn id="29" dur="250"/>
                                        <p:tgtEl>
                                          <p:spTgt spid="80"/>
                                        </p:tgtEl>
                                      </p:cBhvr>
                                    </p:animEffect>
                                  </p:childTnLst>
                                </p:cTn>
                              </p:par>
                              <p:par>
                                <p:cTn id="30" presetID="53" presetClass="entr" presetSubtype="16" fill="hold" grpId="0" nodeType="withEffect">
                                  <p:stCondLst>
                                    <p:cond delay="2500"/>
                                  </p:stCondLst>
                                  <p:childTnLst>
                                    <p:set>
                                      <p:cBhvr>
                                        <p:cTn id="31" dur="1" fill="hold">
                                          <p:stCondLst>
                                            <p:cond delay="0"/>
                                          </p:stCondLst>
                                        </p:cTn>
                                        <p:tgtEl>
                                          <p:spTgt spid="81"/>
                                        </p:tgtEl>
                                        <p:attrNameLst>
                                          <p:attrName>style.visibility</p:attrName>
                                        </p:attrNameLst>
                                      </p:cBhvr>
                                      <p:to>
                                        <p:strVal val="visible"/>
                                      </p:to>
                                    </p:set>
                                    <p:anim calcmode="lin" valueType="num">
                                      <p:cBhvr>
                                        <p:cTn id="32" dur="250" fill="hold"/>
                                        <p:tgtEl>
                                          <p:spTgt spid="81"/>
                                        </p:tgtEl>
                                        <p:attrNameLst>
                                          <p:attrName>ppt_w</p:attrName>
                                        </p:attrNameLst>
                                      </p:cBhvr>
                                      <p:tavLst>
                                        <p:tav tm="0">
                                          <p:val>
                                            <p:fltVal val="0"/>
                                          </p:val>
                                        </p:tav>
                                        <p:tav tm="100000">
                                          <p:val>
                                            <p:strVal val="#ppt_w"/>
                                          </p:val>
                                        </p:tav>
                                      </p:tavLst>
                                    </p:anim>
                                    <p:anim calcmode="lin" valueType="num">
                                      <p:cBhvr>
                                        <p:cTn id="33" dur="250" fill="hold"/>
                                        <p:tgtEl>
                                          <p:spTgt spid="81"/>
                                        </p:tgtEl>
                                        <p:attrNameLst>
                                          <p:attrName>ppt_h</p:attrName>
                                        </p:attrNameLst>
                                      </p:cBhvr>
                                      <p:tavLst>
                                        <p:tav tm="0">
                                          <p:val>
                                            <p:fltVal val="0"/>
                                          </p:val>
                                        </p:tav>
                                        <p:tav tm="100000">
                                          <p:val>
                                            <p:strVal val="#ppt_h"/>
                                          </p:val>
                                        </p:tav>
                                      </p:tavLst>
                                    </p:anim>
                                    <p:animEffect transition="in" filter="fade">
                                      <p:cBhvr>
                                        <p:cTn id="34" dur="250"/>
                                        <p:tgtEl>
                                          <p:spTgt spid="81"/>
                                        </p:tgtEl>
                                      </p:cBhvr>
                                    </p:animEffect>
                                  </p:childTnLst>
                                </p:cTn>
                              </p:par>
                              <p:par>
                                <p:cTn id="35" presetID="53" presetClass="entr" presetSubtype="16" fill="hold" grpId="0" nodeType="withEffect">
                                  <p:stCondLst>
                                    <p:cond delay="3000"/>
                                  </p:stCondLst>
                                  <p:childTnLst>
                                    <p:set>
                                      <p:cBhvr>
                                        <p:cTn id="36" dur="1" fill="hold">
                                          <p:stCondLst>
                                            <p:cond delay="0"/>
                                          </p:stCondLst>
                                        </p:cTn>
                                        <p:tgtEl>
                                          <p:spTgt spid="71"/>
                                        </p:tgtEl>
                                        <p:attrNameLst>
                                          <p:attrName>style.visibility</p:attrName>
                                        </p:attrNameLst>
                                      </p:cBhvr>
                                      <p:to>
                                        <p:strVal val="visible"/>
                                      </p:to>
                                    </p:set>
                                    <p:anim calcmode="lin" valueType="num">
                                      <p:cBhvr>
                                        <p:cTn id="37" dur="250" fill="hold"/>
                                        <p:tgtEl>
                                          <p:spTgt spid="71"/>
                                        </p:tgtEl>
                                        <p:attrNameLst>
                                          <p:attrName>ppt_w</p:attrName>
                                        </p:attrNameLst>
                                      </p:cBhvr>
                                      <p:tavLst>
                                        <p:tav tm="0">
                                          <p:val>
                                            <p:fltVal val="0"/>
                                          </p:val>
                                        </p:tav>
                                        <p:tav tm="100000">
                                          <p:val>
                                            <p:strVal val="#ppt_w"/>
                                          </p:val>
                                        </p:tav>
                                      </p:tavLst>
                                    </p:anim>
                                    <p:anim calcmode="lin" valueType="num">
                                      <p:cBhvr>
                                        <p:cTn id="38" dur="250" fill="hold"/>
                                        <p:tgtEl>
                                          <p:spTgt spid="71"/>
                                        </p:tgtEl>
                                        <p:attrNameLst>
                                          <p:attrName>ppt_h</p:attrName>
                                        </p:attrNameLst>
                                      </p:cBhvr>
                                      <p:tavLst>
                                        <p:tav tm="0">
                                          <p:val>
                                            <p:fltVal val="0"/>
                                          </p:val>
                                        </p:tav>
                                        <p:tav tm="100000">
                                          <p:val>
                                            <p:strVal val="#ppt_h"/>
                                          </p:val>
                                        </p:tav>
                                      </p:tavLst>
                                    </p:anim>
                                    <p:animEffect transition="in" filter="fade">
                                      <p:cBhvr>
                                        <p:cTn id="39" dur="250"/>
                                        <p:tgtEl>
                                          <p:spTgt spid="71"/>
                                        </p:tgtEl>
                                      </p:cBhvr>
                                    </p:animEffect>
                                  </p:childTnLst>
                                </p:cTn>
                              </p:par>
                              <p:par>
                                <p:cTn id="40" presetID="53" presetClass="entr" presetSubtype="16" fill="hold" grpId="0" nodeType="withEffect">
                                  <p:stCondLst>
                                    <p:cond delay="3500"/>
                                  </p:stCondLst>
                                  <p:childTnLst>
                                    <p:set>
                                      <p:cBhvr>
                                        <p:cTn id="41" dur="1" fill="hold">
                                          <p:stCondLst>
                                            <p:cond delay="0"/>
                                          </p:stCondLst>
                                        </p:cTn>
                                        <p:tgtEl>
                                          <p:spTgt spid="72"/>
                                        </p:tgtEl>
                                        <p:attrNameLst>
                                          <p:attrName>style.visibility</p:attrName>
                                        </p:attrNameLst>
                                      </p:cBhvr>
                                      <p:to>
                                        <p:strVal val="visible"/>
                                      </p:to>
                                    </p:set>
                                    <p:anim calcmode="lin" valueType="num">
                                      <p:cBhvr>
                                        <p:cTn id="42" dur="250" fill="hold"/>
                                        <p:tgtEl>
                                          <p:spTgt spid="72"/>
                                        </p:tgtEl>
                                        <p:attrNameLst>
                                          <p:attrName>ppt_w</p:attrName>
                                        </p:attrNameLst>
                                      </p:cBhvr>
                                      <p:tavLst>
                                        <p:tav tm="0">
                                          <p:val>
                                            <p:fltVal val="0"/>
                                          </p:val>
                                        </p:tav>
                                        <p:tav tm="100000">
                                          <p:val>
                                            <p:strVal val="#ppt_w"/>
                                          </p:val>
                                        </p:tav>
                                      </p:tavLst>
                                    </p:anim>
                                    <p:anim calcmode="lin" valueType="num">
                                      <p:cBhvr>
                                        <p:cTn id="43" dur="250" fill="hold"/>
                                        <p:tgtEl>
                                          <p:spTgt spid="72"/>
                                        </p:tgtEl>
                                        <p:attrNameLst>
                                          <p:attrName>ppt_h</p:attrName>
                                        </p:attrNameLst>
                                      </p:cBhvr>
                                      <p:tavLst>
                                        <p:tav tm="0">
                                          <p:val>
                                            <p:fltVal val="0"/>
                                          </p:val>
                                        </p:tav>
                                        <p:tav tm="100000">
                                          <p:val>
                                            <p:strVal val="#ppt_h"/>
                                          </p:val>
                                        </p:tav>
                                      </p:tavLst>
                                    </p:anim>
                                    <p:animEffect transition="in" filter="fade">
                                      <p:cBhvr>
                                        <p:cTn id="44" dur="250"/>
                                        <p:tgtEl>
                                          <p:spTgt spid="72"/>
                                        </p:tgtEl>
                                      </p:cBhvr>
                                    </p:animEffect>
                                  </p:childTnLst>
                                </p:cTn>
                              </p:par>
                              <p:par>
                                <p:cTn id="45" presetID="53" presetClass="entr" presetSubtype="16" fill="hold" grpId="0" nodeType="withEffect">
                                  <p:stCondLst>
                                    <p:cond delay="4000"/>
                                  </p:stCondLst>
                                  <p:childTnLst>
                                    <p:set>
                                      <p:cBhvr>
                                        <p:cTn id="46" dur="1" fill="hold">
                                          <p:stCondLst>
                                            <p:cond delay="0"/>
                                          </p:stCondLst>
                                        </p:cTn>
                                        <p:tgtEl>
                                          <p:spTgt spid="73"/>
                                        </p:tgtEl>
                                        <p:attrNameLst>
                                          <p:attrName>style.visibility</p:attrName>
                                        </p:attrNameLst>
                                      </p:cBhvr>
                                      <p:to>
                                        <p:strVal val="visible"/>
                                      </p:to>
                                    </p:set>
                                    <p:anim calcmode="lin" valueType="num">
                                      <p:cBhvr>
                                        <p:cTn id="47" dur="250" fill="hold"/>
                                        <p:tgtEl>
                                          <p:spTgt spid="73"/>
                                        </p:tgtEl>
                                        <p:attrNameLst>
                                          <p:attrName>ppt_w</p:attrName>
                                        </p:attrNameLst>
                                      </p:cBhvr>
                                      <p:tavLst>
                                        <p:tav tm="0">
                                          <p:val>
                                            <p:fltVal val="0"/>
                                          </p:val>
                                        </p:tav>
                                        <p:tav tm="100000">
                                          <p:val>
                                            <p:strVal val="#ppt_w"/>
                                          </p:val>
                                        </p:tav>
                                      </p:tavLst>
                                    </p:anim>
                                    <p:anim calcmode="lin" valueType="num">
                                      <p:cBhvr>
                                        <p:cTn id="48" dur="250" fill="hold"/>
                                        <p:tgtEl>
                                          <p:spTgt spid="73"/>
                                        </p:tgtEl>
                                        <p:attrNameLst>
                                          <p:attrName>ppt_h</p:attrName>
                                        </p:attrNameLst>
                                      </p:cBhvr>
                                      <p:tavLst>
                                        <p:tav tm="0">
                                          <p:val>
                                            <p:fltVal val="0"/>
                                          </p:val>
                                        </p:tav>
                                        <p:tav tm="100000">
                                          <p:val>
                                            <p:strVal val="#ppt_h"/>
                                          </p:val>
                                        </p:tav>
                                      </p:tavLst>
                                    </p:anim>
                                    <p:animEffect transition="in" filter="fade">
                                      <p:cBhvr>
                                        <p:cTn id="49" dur="250"/>
                                        <p:tgtEl>
                                          <p:spTgt spid="73"/>
                                        </p:tgtEl>
                                      </p:cBhvr>
                                    </p:animEffect>
                                  </p:childTnLst>
                                </p:cTn>
                              </p:par>
                              <p:par>
                                <p:cTn id="50" presetID="53" presetClass="entr" presetSubtype="16" fill="hold" grpId="0" nodeType="withEffect">
                                  <p:stCondLst>
                                    <p:cond delay="4500"/>
                                  </p:stCondLst>
                                  <p:childTnLst>
                                    <p:set>
                                      <p:cBhvr>
                                        <p:cTn id="51" dur="1" fill="hold">
                                          <p:stCondLst>
                                            <p:cond delay="0"/>
                                          </p:stCondLst>
                                        </p:cTn>
                                        <p:tgtEl>
                                          <p:spTgt spid="74"/>
                                        </p:tgtEl>
                                        <p:attrNameLst>
                                          <p:attrName>style.visibility</p:attrName>
                                        </p:attrNameLst>
                                      </p:cBhvr>
                                      <p:to>
                                        <p:strVal val="visible"/>
                                      </p:to>
                                    </p:set>
                                    <p:anim calcmode="lin" valueType="num">
                                      <p:cBhvr>
                                        <p:cTn id="52" dur="250" fill="hold"/>
                                        <p:tgtEl>
                                          <p:spTgt spid="74"/>
                                        </p:tgtEl>
                                        <p:attrNameLst>
                                          <p:attrName>ppt_w</p:attrName>
                                        </p:attrNameLst>
                                      </p:cBhvr>
                                      <p:tavLst>
                                        <p:tav tm="0">
                                          <p:val>
                                            <p:fltVal val="0"/>
                                          </p:val>
                                        </p:tav>
                                        <p:tav tm="100000">
                                          <p:val>
                                            <p:strVal val="#ppt_w"/>
                                          </p:val>
                                        </p:tav>
                                      </p:tavLst>
                                    </p:anim>
                                    <p:anim calcmode="lin" valueType="num">
                                      <p:cBhvr>
                                        <p:cTn id="53" dur="250" fill="hold"/>
                                        <p:tgtEl>
                                          <p:spTgt spid="74"/>
                                        </p:tgtEl>
                                        <p:attrNameLst>
                                          <p:attrName>ppt_h</p:attrName>
                                        </p:attrNameLst>
                                      </p:cBhvr>
                                      <p:tavLst>
                                        <p:tav tm="0">
                                          <p:val>
                                            <p:fltVal val="0"/>
                                          </p:val>
                                        </p:tav>
                                        <p:tav tm="100000">
                                          <p:val>
                                            <p:strVal val="#ppt_h"/>
                                          </p:val>
                                        </p:tav>
                                      </p:tavLst>
                                    </p:anim>
                                    <p:animEffect transition="in" filter="fade">
                                      <p:cBhvr>
                                        <p:cTn id="54" dur="250"/>
                                        <p:tgtEl>
                                          <p:spTgt spid="74"/>
                                        </p:tgtEl>
                                      </p:cBhvr>
                                    </p:animEffect>
                                  </p:childTnLst>
                                </p:cTn>
                              </p:par>
                              <p:par>
                                <p:cTn id="55" presetID="53" presetClass="entr" presetSubtype="16" fill="hold" grpId="0" nodeType="withEffect">
                                  <p:stCondLst>
                                    <p:cond delay="5000"/>
                                  </p:stCondLst>
                                  <p:childTnLst>
                                    <p:set>
                                      <p:cBhvr>
                                        <p:cTn id="56" dur="1" fill="hold">
                                          <p:stCondLst>
                                            <p:cond delay="0"/>
                                          </p:stCondLst>
                                        </p:cTn>
                                        <p:tgtEl>
                                          <p:spTgt spid="75"/>
                                        </p:tgtEl>
                                        <p:attrNameLst>
                                          <p:attrName>style.visibility</p:attrName>
                                        </p:attrNameLst>
                                      </p:cBhvr>
                                      <p:to>
                                        <p:strVal val="visible"/>
                                      </p:to>
                                    </p:set>
                                    <p:anim calcmode="lin" valueType="num">
                                      <p:cBhvr>
                                        <p:cTn id="57" dur="250" fill="hold"/>
                                        <p:tgtEl>
                                          <p:spTgt spid="75"/>
                                        </p:tgtEl>
                                        <p:attrNameLst>
                                          <p:attrName>ppt_w</p:attrName>
                                        </p:attrNameLst>
                                      </p:cBhvr>
                                      <p:tavLst>
                                        <p:tav tm="0">
                                          <p:val>
                                            <p:fltVal val="0"/>
                                          </p:val>
                                        </p:tav>
                                        <p:tav tm="100000">
                                          <p:val>
                                            <p:strVal val="#ppt_w"/>
                                          </p:val>
                                        </p:tav>
                                      </p:tavLst>
                                    </p:anim>
                                    <p:anim calcmode="lin" valueType="num">
                                      <p:cBhvr>
                                        <p:cTn id="58" dur="250" fill="hold"/>
                                        <p:tgtEl>
                                          <p:spTgt spid="75"/>
                                        </p:tgtEl>
                                        <p:attrNameLst>
                                          <p:attrName>ppt_h</p:attrName>
                                        </p:attrNameLst>
                                      </p:cBhvr>
                                      <p:tavLst>
                                        <p:tav tm="0">
                                          <p:val>
                                            <p:fltVal val="0"/>
                                          </p:val>
                                        </p:tav>
                                        <p:tav tm="100000">
                                          <p:val>
                                            <p:strVal val="#ppt_h"/>
                                          </p:val>
                                        </p:tav>
                                      </p:tavLst>
                                    </p:anim>
                                    <p:animEffect transition="in" filter="fade">
                                      <p:cBhvr>
                                        <p:cTn id="59" dur="250"/>
                                        <p:tgtEl>
                                          <p:spTgt spid="7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6"/>
                                        </p:tgtEl>
                                        <p:attrNameLst>
                                          <p:attrName>style.visibility</p:attrName>
                                        </p:attrNameLst>
                                      </p:cBhvr>
                                      <p:to>
                                        <p:strVal val="visible"/>
                                      </p:to>
                                    </p:set>
                                    <p:anim calcmode="lin" valueType="num">
                                      <p:cBhvr>
                                        <p:cTn id="64" dur="250" fill="hold"/>
                                        <p:tgtEl>
                                          <p:spTgt spid="6"/>
                                        </p:tgtEl>
                                        <p:attrNameLst>
                                          <p:attrName>ppt_w</p:attrName>
                                        </p:attrNameLst>
                                      </p:cBhvr>
                                      <p:tavLst>
                                        <p:tav tm="0">
                                          <p:val>
                                            <p:fltVal val="0"/>
                                          </p:val>
                                        </p:tav>
                                        <p:tav tm="100000">
                                          <p:val>
                                            <p:strVal val="#ppt_w"/>
                                          </p:val>
                                        </p:tav>
                                      </p:tavLst>
                                    </p:anim>
                                    <p:anim calcmode="lin" valueType="num">
                                      <p:cBhvr>
                                        <p:cTn id="65" dur="250" fill="hold"/>
                                        <p:tgtEl>
                                          <p:spTgt spid="6"/>
                                        </p:tgtEl>
                                        <p:attrNameLst>
                                          <p:attrName>ppt_h</p:attrName>
                                        </p:attrNameLst>
                                      </p:cBhvr>
                                      <p:tavLst>
                                        <p:tav tm="0">
                                          <p:val>
                                            <p:fltVal val="0"/>
                                          </p:val>
                                        </p:tav>
                                        <p:tav tm="100000">
                                          <p:val>
                                            <p:strVal val="#ppt_h"/>
                                          </p:val>
                                        </p:tav>
                                      </p:tavLst>
                                    </p:anim>
                                    <p:animEffect transition="in" filter="fade">
                                      <p:cBhvr>
                                        <p:cTn id="66" dur="250"/>
                                        <p:tgtEl>
                                          <p:spTgt spid="6"/>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p:cTn id="71" dur="250" fill="hold"/>
                                        <p:tgtEl>
                                          <p:spTgt spid="82"/>
                                        </p:tgtEl>
                                        <p:attrNameLst>
                                          <p:attrName>ppt_w</p:attrName>
                                        </p:attrNameLst>
                                      </p:cBhvr>
                                      <p:tavLst>
                                        <p:tav tm="0">
                                          <p:val>
                                            <p:fltVal val="0"/>
                                          </p:val>
                                        </p:tav>
                                        <p:tav tm="100000">
                                          <p:val>
                                            <p:strVal val="#ppt_w"/>
                                          </p:val>
                                        </p:tav>
                                      </p:tavLst>
                                    </p:anim>
                                    <p:anim calcmode="lin" valueType="num">
                                      <p:cBhvr>
                                        <p:cTn id="72" dur="250" fill="hold"/>
                                        <p:tgtEl>
                                          <p:spTgt spid="82"/>
                                        </p:tgtEl>
                                        <p:attrNameLst>
                                          <p:attrName>ppt_h</p:attrName>
                                        </p:attrNameLst>
                                      </p:cBhvr>
                                      <p:tavLst>
                                        <p:tav tm="0">
                                          <p:val>
                                            <p:fltVal val="0"/>
                                          </p:val>
                                        </p:tav>
                                        <p:tav tm="100000">
                                          <p:val>
                                            <p:strVal val="#ppt_h"/>
                                          </p:val>
                                        </p:tav>
                                      </p:tavLst>
                                    </p:anim>
                                    <p:animEffect transition="in" filter="fade">
                                      <p:cBhvr>
                                        <p:cTn id="73" dur="250"/>
                                        <p:tgtEl>
                                          <p:spTgt spid="82"/>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83"/>
                                        </p:tgtEl>
                                        <p:attrNameLst>
                                          <p:attrName>style.visibility</p:attrName>
                                        </p:attrNameLst>
                                      </p:cBhvr>
                                      <p:to>
                                        <p:strVal val="visible"/>
                                      </p:to>
                                    </p:set>
                                    <p:anim calcmode="lin" valueType="num">
                                      <p:cBhvr>
                                        <p:cTn id="76" dur="250" fill="hold"/>
                                        <p:tgtEl>
                                          <p:spTgt spid="83"/>
                                        </p:tgtEl>
                                        <p:attrNameLst>
                                          <p:attrName>ppt_w</p:attrName>
                                        </p:attrNameLst>
                                      </p:cBhvr>
                                      <p:tavLst>
                                        <p:tav tm="0">
                                          <p:val>
                                            <p:fltVal val="0"/>
                                          </p:val>
                                        </p:tav>
                                        <p:tav tm="100000">
                                          <p:val>
                                            <p:strVal val="#ppt_w"/>
                                          </p:val>
                                        </p:tav>
                                      </p:tavLst>
                                    </p:anim>
                                    <p:anim calcmode="lin" valueType="num">
                                      <p:cBhvr>
                                        <p:cTn id="77" dur="250" fill="hold"/>
                                        <p:tgtEl>
                                          <p:spTgt spid="83"/>
                                        </p:tgtEl>
                                        <p:attrNameLst>
                                          <p:attrName>ppt_h</p:attrName>
                                        </p:attrNameLst>
                                      </p:cBhvr>
                                      <p:tavLst>
                                        <p:tav tm="0">
                                          <p:val>
                                            <p:fltVal val="0"/>
                                          </p:val>
                                        </p:tav>
                                        <p:tav tm="100000">
                                          <p:val>
                                            <p:strVal val="#ppt_h"/>
                                          </p:val>
                                        </p:tav>
                                      </p:tavLst>
                                    </p:anim>
                                    <p:animEffect transition="in" filter="fade">
                                      <p:cBhvr>
                                        <p:cTn id="78" dur="250"/>
                                        <p:tgtEl>
                                          <p:spTgt spid="83"/>
                                        </p:tgtEl>
                                      </p:cBhvr>
                                    </p:animEffect>
                                  </p:childTnLst>
                                </p:cTn>
                              </p:par>
                              <p:par>
                                <p:cTn id="79" presetID="53" presetClass="entr" presetSubtype="16" fill="hold" grpId="0" nodeType="withEffect">
                                  <p:stCondLst>
                                    <p:cond delay="500"/>
                                  </p:stCondLst>
                                  <p:childTnLst>
                                    <p:set>
                                      <p:cBhvr>
                                        <p:cTn id="80" dur="1" fill="hold">
                                          <p:stCondLst>
                                            <p:cond delay="0"/>
                                          </p:stCondLst>
                                        </p:cTn>
                                        <p:tgtEl>
                                          <p:spTgt spid="84"/>
                                        </p:tgtEl>
                                        <p:attrNameLst>
                                          <p:attrName>style.visibility</p:attrName>
                                        </p:attrNameLst>
                                      </p:cBhvr>
                                      <p:to>
                                        <p:strVal val="visible"/>
                                      </p:to>
                                    </p:set>
                                    <p:anim calcmode="lin" valueType="num">
                                      <p:cBhvr>
                                        <p:cTn id="81" dur="250" fill="hold"/>
                                        <p:tgtEl>
                                          <p:spTgt spid="84"/>
                                        </p:tgtEl>
                                        <p:attrNameLst>
                                          <p:attrName>ppt_w</p:attrName>
                                        </p:attrNameLst>
                                      </p:cBhvr>
                                      <p:tavLst>
                                        <p:tav tm="0">
                                          <p:val>
                                            <p:fltVal val="0"/>
                                          </p:val>
                                        </p:tav>
                                        <p:tav tm="100000">
                                          <p:val>
                                            <p:strVal val="#ppt_w"/>
                                          </p:val>
                                        </p:tav>
                                      </p:tavLst>
                                    </p:anim>
                                    <p:anim calcmode="lin" valueType="num">
                                      <p:cBhvr>
                                        <p:cTn id="82" dur="250" fill="hold"/>
                                        <p:tgtEl>
                                          <p:spTgt spid="84"/>
                                        </p:tgtEl>
                                        <p:attrNameLst>
                                          <p:attrName>ppt_h</p:attrName>
                                        </p:attrNameLst>
                                      </p:cBhvr>
                                      <p:tavLst>
                                        <p:tav tm="0">
                                          <p:val>
                                            <p:fltVal val="0"/>
                                          </p:val>
                                        </p:tav>
                                        <p:tav tm="100000">
                                          <p:val>
                                            <p:strVal val="#ppt_h"/>
                                          </p:val>
                                        </p:tav>
                                      </p:tavLst>
                                    </p:anim>
                                    <p:animEffect transition="in" filter="fade">
                                      <p:cBhvr>
                                        <p:cTn id="83" dur="250"/>
                                        <p:tgtEl>
                                          <p:spTgt spid="84"/>
                                        </p:tgtEl>
                                      </p:cBhvr>
                                    </p:animEffect>
                                  </p:childTnLst>
                                </p:cTn>
                              </p:par>
                              <p:par>
                                <p:cTn id="84" presetID="53" presetClass="entr" presetSubtype="16" fill="hold" grpId="0" nodeType="withEffect">
                                  <p:stCondLst>
                                    <p:cond delay="500"/>
                                  </p:stCondLst>
                                  <p:childTnLst>
                                    <p:set>
                                      <p:cBhvr>
                                        <p:cTn id="85" dur="1" fill="hold">
                                          <p:stCondLst>
                                            <p:cond delay="0"/>
                                          </p:stCondLst>
                                        </p:cTn>
                                        <p:tgtEl>
                                          <p:spTgt spid="85"/>
                                        </p:tgtEl>
                                        <p:attrNameLst>
                                          <p:attrName>style.visibility</p:attrName>
                                        </p:attrNameLst>
                                      </p:cBhvr>
                                      <p:to>
                                        <p:strVal val="visible"/>
                                      </p:to>
                                    </p:set>
                                    <p:anim calcmode="lin" valueType="num">
                                      <p:cBhvr>
                                        <p:cTn id="86" dur="250" fill="hold"/>
                                        <p:tgtEl>
                                          <p:spTgt spid="85"/>
                                        </p:tgtEl>
                                        <p:attrNameLst>
                                          <p:attrName>ppt_w</p:attrName>
                                        </p:attrNameLst>
                                      </p:cBhvr>
                                      <p:tavLst>
                                        <p:tav tm="0">
                                          <p:val>
                                            <p:fltVal val="0"/>
                                          </p:val>
                                        </p:tav>
                                        <p:tav tm="100000">
                                          <p:val>
                                            <p:strVal val="#ppt_w"/>
                                          </p:val>
                                        </p:tav>
                                      </p:tavLst>
                                    </p:anim>
                                    <p:anim calcmode="lin" valueType="num">
                                      <p:cBhvr>
                                        <p:cTn id="87" dur="250" fill="hold"/>
                                        <p:tgtEl>
                                          <p:spTgt spid="85"/>
                                        </p:tgtEl>
                                        <p:attrNameLst>
                                          <p:attrName>ppt_h</p:attrName>
                                        </p:attrNameLst>
                                      </p:cBhvr>
                                      <p:tavLst>
                                        <p:tav tm="0">
                                          <p:val>
                                            <p:fltVal val="0"/>
                                          </p:val>
                                        </p:tav>
                                        <p:tav tm="100000">
                                          <p:val>
                                            <p:strVal val="#ppt_h"/>
                                          </p:val>
                                        </p:tav>
                                      </p:tavLst>
                                    </p:anim>
                                    <p:animEffect transition="in" filter="fade">
                                      <p:cBhvr>
                                        <p:cTn id="88" dur="250"/>
                                        <p:tgtEl>
                                          <p:spTgt spid="85"/>
                                        </p:tgtEl>
                                      </p:cBhvr>
                                    </p:animEffect>
                                  </p:childTnLst>
                                </p:cTn>
                              </p:par>
                              <p:par>
                                <p:cTn id="89" presetID="53" presetClass="entr" presetSubtype="16" fill="hold" grpId="0" nodeType="withEffect">
                                  <p:stCondLst>
                                    <p:cond delay="500"/>
                                  </p:stCondLst>
                                  <p:childTnLst>
                                    <p:set>
                                      <p:cBhvr>
                                        <p:cTn id="90" dur="1" fill="hold">
                                          <p:stCondLst>
                                            <p:cond delay="0"/>
                                          </p:stCondLst>
                                        </p:cTn>
                                        <p:tgtEl>
                                          <p:spTgt spid="86"/>
                                        </p:tgtEl>
                                        <p:attrNameLst>
                                          <p:attrName>style.visibility</p:attrName>
                                        </p:attrNameLst>
                                      </p:cBhvr>
                                      <p:to>
                                        <p:strVal val="visible"/>
                                      </p:to>
                                    </p:set>
                                    <p:anim calcmode="lin" valueType="num">
                                      <p:cBhvr>
                                        <p:cTn id="91" dur="250" fill="hold"/>
                                        <p:tgtEl>
                                          <p:spTgt spid="86"/>
                                        </p:tgtEl>
                                        <p:attrNameLst>
                                          <p:attrName>ppt_w</p:attrName>
                                        </p:attrNameLst>
                                      </p:cBhvr>
                                      <p:tavLst>
                                        <p:tav tm="0">
                                          <p:val>
                                            <p:fltVal val="0"/>
                                          </p:val>
                                        </p:tav>
                                        <p:tav tm="100000">
                                          <p:val>
                                            <p:strVal val="#ppt_w"/>
                                          </p:val>
                                        </p:tav>
                                      </p:tavLst>
                                    </p:anim>
                                    <p:anim calcmode="lin" valueType="num">
                                      <p:cBhvr>
                                        <p:cTn id="92" dur="250" fill="hold"/>
                                        <p:tgtEl>
                                          <p:spTgt spid="86"/>
                                        </p:tgtEl>
                                        <p:attrNameLst>
                                          <p:attrName>ppt_h</p:attrName>
                                        </p:attrNameLst>
                                      </p:cBhvr>
                                      <p:tavLst>
                                        <p:tav tm="0">
                                          <p:val>
                                            <p:fltVal val="0"/>
                                          </p:val>
                                        </p:tav>
                                        <p:tav tm="100000">
                                          <p:val>
                                            <p:strVal val="#ppt_h"/>
                                          </p:val>
                                        </p:tav>
                                      </p:tavLst>
                                    </p:anim>
                                    <p:animEffect transition="in" filter="fade">
                                      <p:cBhvr>
                                        <p:cTn id="93" dur="250"/>
                                        <p:tgtEl>
                                          <p:spTgt spid="86"/>
                                        </p:tgtEl>
                                      </p:cBhvr>
                                    </p:animEffect>
                                  </p:childTnLst>
                                </p:cTn>
                              </p:par>
                              <p:par>
                                <p:cTn id="94" presetID="53" presetClass="entr" presetSubtype="16" fill="hold" grpId="0" nodeType="withEffect">
                                  <p:stCondLst>
                                    <p:cond delay="500"/>
                                  </p:stCondLst>
                                  <p:childTnLst>
                                    <p:set>
                                      <p:cBhvr>
                                        <p:cTn id="95" dur="1" fill="hold">
                                          <p:stCondLst>
                                            <p:cond delay="0"/>
                                          </p:stCondLst>
                                        </p:cTn>
                                        <p:tgtEl>
                                          <p:spTgt spid="87"/>
                                        </p:tgtEl>
                                        <p:attrNameLst>
                                          <p:attrName>style.visibility</p:attrName>
                                        </p:attrNameLst>
                                      </p:cBhvr>
                                      <p:to>
                                        <p:strVal val="visible"/>
                                      </p:to>
                                    </p:set>
                                    <p:anim calcmode="lin" valueType="num">
                                      <p:cBhvr>
                                        <p:cTn id="96" dur="250" fill="hold"/>
                                        <p:tgtEl>
                                          <p:spTgt spid="87"/>
                                        </p:tgtEl>
                                        <p:attrNameLst>
                                          <p:attrName>ppt_w</p:attrName>
                                        </p:attrNameLst>
                                      </p:cBhvr>
                                      <p:tavLst>
                                        <p:tav tm="0">
                                          <p:val>
                                            <p:fltVal val="0"/>
                                          </p:val>
                                        </p:tav>
                                        <p:tav tm="100000">
                                          <p:val>
                                            <p:strVal val="#ppt_w"/>
                                          </p:val>
                                        </p:tav>
                                      </p:tavLst>
                                    </p:anim>
                                    <p:anim calcmode="lin" valueType="num">
                                      <p:cBhvr>
                                        <p:cTn id="97" dur="250" fill="hold"/>
                                        <p:tgtEl>
                                          <p:spTgt spid="87"/>
                                        </p:tgtEl>
                                        <p:attrNameLst>
                                          <p:attrName>ppt_h</p:attrName>
                                        </p:attrNameLst>
                                      </p:cBhvr>
                                      <p:tavLst>
                                        <p:tav tm="0">
                                          <p:val>
                                            <p:fltVal val="0"/>
                                          </p:val>
                                        </p:tav>
                                        <p:tav tm="100000">
                                          <p:val>
                                            <p:strVal val="#ppt_h"/>
                                          </p:val>
                                        </p:tav>
                                      </p:tavLst>
                                    </p:anim>
                                    <p:animEffect transition="in" filter="fade">
                                      <p:cBhvr>
                                        <p:cTn id="98" dur="250"/>
                                        <p:tgtEl>
                                          <p:spTgt spid="87"/>
                                        </p:tgtEl>
                                      </p:cBhvr>
                                    </p:animEffect>
                                  </p:childTnLst>
                                </p:cTn>
                              </p:par>
                              <p:par>
                                <p:cTn id="99" presetID="53" presetClass="entr" presetSubtype="16" fill="hold" grpId="0" nodeType="withEffect">
                                  <p:stCondLst>
                                    <p:cond delay="500"/>
                                  </p:stCondLst>
                                  <p:childTnLst>
                                    <p:set>
                                      <p:cBhvr>
                                        <p:cTn id="100" dur="1" fill="hold">
                                          <p:stCondLst>
                                            <p:cond delay="0"/>
                                          </p:stCondLst>
                                        </p:cTn>
                                        <p:tgtEl>
                                          <p:spTgt spid="88"/>
                                        </p:tgtEl>
                                        <p:attrNameLst>
                                          <p:attrName>style.visibility</p:attrName>
                                        </p:attrNameLst>
                                      </p:cBhvr>
                                      <p:to>
                                        <p:strVal val="visible"/>
                                      </p:to>
                                    </p:set>
                                    <p:anim calcmode="lin" valueType="num">
                                      <p:cBhvr>
                                        <p:cTn id="101" dur="250" fill="hold"/>
                                        <p:tgtEl>
                                          <p:spTgt spid="88"/>
                                        </p:tgtEl>
                                        <p:attrNameLst>
                                          <p:attrName>ppt_w</p:attrName>
                                        </p:attrNameLst>
                                      </p:cBhvr>
                                      <p:tavLst>
                                        <p:tav tm="0">
                                          <p:val>
                                            <p:fltVal val="0"/>
                                          </p:val>
                                        </p:tav>
                                        <p:tav tm="100000">
                                          <p:val>
                                            <p:strVal val="#ppt_w"/>
                                          </p:val>
                                        </p:tav>
                                      </p:tavLst>
                                    </p:anim>
                                    <p:anim calcmode="lin" valueType="num">
                                      <p:cBhvr>
                                        <p:cTn id="102" dur="250" fill="hold"/>
                                        <p:tgtEl>
                                          <p:spTgt spid="88"/>
                                        </p:tgtEl>
                                        <p:attrNameLst>
                                          <p:attrName>ppt_h</p:attrName>
                                        </p:attrNameLst>
                                      </p:cBhvr>
                                      <p:tavLst>
                                        <p:tav tm="0">
                                          <p:val>
                                            <p:fltVal val="0"/>
                                          </p:val>
                                        </p:tav>
                                        <p:tav tm="100000">
                                          <p:val>
                                            <p:strVal val="#ppt_h"/>
                                          </p:val>
                                        </p:tav>
                                      </p:tavLst>
                                    </p:anim>
                                    <p:animEffect transition="in" filter="fade">
                                      <p:cBhvr>
                                        <p:cTn id="103" dur="250"/>
                                        <p:tgtEl>
                                          <p:spTgt spid="88"/>
                                        </p:tgtEl>
                                      </p:cBhvr>
                                    </p:animEffect>
                                  </p:childTnLst>
                                </p:cTn>
                              </p:par>
                              <p:par>
                                <p:cTn id="104" presetID="53" presetClass="entr" presetSubtype="16" fill="hold" grpId="0" nodeType="withEffect">
                                  <p:stCondLst>
                                    <p:cond delay="500"/>
                                  </p:stCondLst>
                                  <p:childTnLst>
                                    <p:set>
                                      <p:cBhvr>
                                        <p:cTn id="105" dur="1" fill="hold">
                                          <p:stCondLst>
                                            <p:cond delay="0"/>
                                          </p:stCondLst>
                                        </p:cTn>
                                        <p:tgtEl>
                                          <p:spTgt spid="89"/>
                                        </p:tgtEl>
                                        <p:attrNameLst>
                                          <p:attrName>style.visibility</p:attrName>
                                        </p:attrNameLst>
                                      </p:cBhvr>
                                      <p:to>
                                        <p:strVal val="visible"/>
                                      </p:to>
                                    </p:set>
                                    <p:anim calcmode="lin" valueType="num">
                                      <p:cBhvr>
                                        <p:cTn id="106" dur="250" fill="hold"/>
                                        <p:tgtEl>
                                          <p:spTgt spid="89"/>
                                        </p:tgtEl>
                                        <p:attrNameLst>
                                          <p:attrName>ppt_w</p:attrName>
                                        </p:attrNameLst>
                                      </p:cBhvr>
                                      <p:tavLst>
                                        <p:tav tm="0">
                                          <p:val>
                                            <p:fltVal val="0"/>
                                          </p:val>
                                        </p:tav>
                                        <p:tav tm="100000">
                                          <p:val>
                                            <p:strVal val="#ppt_w"/>
                                          </p:val>
                                        </p:tav>
                                      </p:tavLst>
                                    </p:anim>
                                    <p:anim calcmode="lin" valueType="num">
                                      <p:cBhvr>
                                        <p:cTn id="107" dur="250" fill="hold"/>
                                        <p:tgtEl>
                                          <p:spTgt spid="89"/>
                                        </p:tgtEl>
                                        <p:attrNameLst>
                                          <p:attrName>ppt_h</p:attrName>
                                        </p:attrNameLst>
                                      </p:cBhvr>
                                      <p:tavLst>
                                        <p:tav tm="0">
                                          <p:val>
                                            <p:fltVal val="0"/>
                                          </p:val>
                                        </p:tav>
                                        <p:tav tm="100000">
                                          <p:val>
                                            <p:strVal val="#ppt_h"/>
                                          </p:val>
                                        </p:tav>
                                      </p:tavLst>
                                    </p:anim>
                                    <p:animEffect transition="in" filter="fade">
                                      <p:cBhvr>
                                        <p:cTn id="108" dur="250"/>
                                        <p:tgtEl>
                                          <p:spTgt spid="89"/>
                                        </p:tgtEl>
                                      </p:cBhvr>
                                    </p:animEffect>
                                  </p:childTnLst>
                                </p:cTn>
                              </p:par>
                              <p:par>
                                <p:cTn id="109" presetID="53" presetClass="entr" presetSubtype="16" fill="hold" grpId="0" nodeType="withEffect">
                                  <p:stCondLst>
                                    <p:cond delay="500"/>
                                  </p:stCondLst>
                                  <p:childTnLst>
                                    <p:set>
                                      <p:cBhvr>
                                        <p:cTn id="110" dur="1" fill="hold">
                                          <p:stCondLst>
                                            <p:cond delay="0"/>
                                          </p:stCondLst>
                                        </p:cTn>
                                        <p:tgtEl>
                                          <p:spTgt spid="90"/>
                                        </p:tgtEl>
                                        <p:attrNameLst>
                                          <p:attrName>style.visibility</p:attrName>
                                        </p:attrNameLst>
                                      </p:cBhvr>
                                      <p:to>
                                        <p:strVal val="visible"/>
                                      </p:to>
                                    </p:set>
                                    <p:anim calcmode="lin" valueType="num">
                                      <p:cBhvr>
                                        <p:cTn id="111" dur="250" fill="hold"/>
                                        <p:tgtEl>
                                          <p:spTgt spid="90"/>
                                        </p:tgtEl>
                                        <p:attrNameLst>
                                          <p:attrName>ppt_w</p:attrName>
                                        </p:attrNameLst>
                                      </p:cBhvr>
                                      <p:tavLst>
                                        <p:tav tm="0">
                                          <p:val>
                                            <p:fltVal val="0"/>
                                          </p:val>
                                        </p:tav>
                                        <p:tav tm="100000">
                                          <p:val>
                                            <p:strVal val="#ppt_w"/>
                                          </p:val>
                                        </p:tav>
                                      </p:tavLst>
                                    </p:anim>
                                    <p:anim calcmode="lin" valueType="num">
                                      <p:cBhvr>
                                        <p:cTn id="112" dur="250" fill="hold"/>
                                        <p:tgtEl>
                                          <p:spTgt spid="90"/>
                                        </p:tgtEl>
                                        <p:attrNameLst>
                                          <p:attrName>ppt_h</p:attrName>
                                        </p:attrNameLst>
                                      </p:cBhvr>
                                      <p:tavLst>
                                        <p:tav tm="0">
                                          <p:val>
                                            <p:fltVal val="0"/>
                                          </p:val>
                                        </p:tav>
                                        <p:tav tm="100000">
                                          <p:val>
                                            <p:strVal val="#ppt_h"/>
                                          </p:val>
                                        </p:tav>
                                      </p:tavLst>
                                    </p:anim>
                                    <p:animEffect transition="in" filter="fade">
                                      <p:cBhvr>
                                        <p:cTn id="113" dur="250"/>
                                        <p:tgtEl>
                                          <p:spTgt spid="90"/>
                                        </p:tgtEl>
                                      </p:cBhvr>
                                    </p:animEffect>
                                  </p:childTnLst>
                                </p:cTn>
                              </p:par>
                              <p:par>
                                <p:cTn id="114" presetID="53" presetClass="entr" presetSubtype="16" fill="hold" grpId="0" nodeType="withEffect">
                                  <p:stCondLst>
                                    <p:cond delay="500"/>
                                  </p:stCondLst>
                                  <p:childTnLst>
                                    <p:set>
                                      <p:cBhvr>
                                        <p:cTn id="115" dur="1" fill="hold">
                                          <p:stCondLst>
                                            <p:cond delay="0"/>
                                          </p:stCondLst>
                                        </p:cTn>
                                        <p:tgtEl>
                                          <p:spTgt spid="91"/>
                                        </p:tgtEl>
                                        <p:attrNameLst>
                                          <p:attrName>style.visibility</p:attrName>
                                        </p:attrNameLst>
                                      </p:cBhvr>
                                      <p:to>
                                        <p:strVal val="visible"/>
                                      </p:to>
                                    </p:set>
                                    <p:anim calcmode="lin" valueType="num">
                                      <p:cBhvr>
                                        <p:cTn id="116" dur="250" fill="hold"/>
                                        <p:tgtEl>
                                          <p:spTgt spid="91"/>
                                        </p:tgtEl>
                                        <p:attrNameLst>
                                          <p:attrName>ppt_w</p:attrName>
                                        </p:attrNameLst>
                                      </p:cBhvr>
                                      <p:tavLst>
                                        <p:tav tm="0">
                                          <p:val>
                                            <p:fltVal val="0"/>
                                          </p:val>
                                        </p:tav>
                                        <p:tav tm="100000">
                                          <p:val>
                                            <p:strVal val="#ppt_w"/>
                                          </p:val>
                                        </p:tav>
                                      </p:tavLst>
                                    </p:anim>
                                    <p:anim calcmode="lin" valueType="num">
                                      <p:cBhvr>
                                        <p:cTn id="117" dur="250" fill="hold"/>
                                        <p:tgtEl>
                                          <p:spTgt spid="91"/>
                                        </p:tgtEl>
                                        <p:attrNameLst>
                                          <p:attrName>ppt_h</p:attrName>
                                        </p:attrNameLst>
                                      </p:cBhvr>
                                      <p:tavLst>
                                        <p:tav tm="0">
                                          <p:val>
                                            <p:fltVal val="0"/>
                                          </p:val>
                                        </p:tav>
                                        <p:tav tm="100000">
                                          <p:val>
                                            <p:strVal val="#ppt_h"/>
                                          </p:val>
                                        </p:tav>
                                      </p:tavLst>
                                    </p:anim>
                                    <p:animEffect transition="in" filter="fade">
                                      <p:cBhvr>
                                        <p:cTn id="118" dur="250"/>
                                        <p:tgtEl>
                                          <p:spTgt spid="91"/>
                                        </p:tgtEl>
                                      </p:cBhvr>
                                    </p:animEffect>
                                  </p:childTnLst>
                                </p:cTn>
                              </p:par>
                              <p:par>
                                <p:cTn id="119" presetID="53" presetClass="entr" presetSubtype="16" fill="hold" grpId="0" nodeType="withEffect">
                                  <p:stCondLst>
                                    <p:cond delay="500"/>
                                  </p:stCondLst>
                                  <p:childTnLst>
                                    <p:set>
                                      <p:cBhvr>
                                        <p:cTn id="120" dur="1" fill="hold">
                                          <p:stCondLst>
                                            <p:cond delay="0"/>
                                          </p:stCondLst>
                                        </p:cTn>
                                        <p:tgtEl>
                                          <p:spTgt spid="92"/>
                                        </p:tgtEl>
                                        <p:attrNameLst>
                                          <p:attrName>style.visibility</p:attrName>
                                        </p:attrNameLst>
                                      </p:cBhvr>
                                      <p:to>
                                        <p:strVal val="visible"/>
                                      </p:to>
                                    </p:set>
                                    <p:anim calcmode="lin" valueType="num">
                                      <p:cBhvr>
                                        <p:cTn id="121" dur="250" fill="hold"/>
                                        <p:tgtEl>
                                          <p:spTgt spid="92"/>
                                        </p:tgtEl>
                                        <p:attrNameLst>
                                          <p:attrName>ppt_w</p:attrName>
                                        </p:attrNameLst>
                                      </p:cBhvr>
                                      <p:tavLst>
                                        <p:tav tm="0">
                                          <p:val>
                                            <p:fltVal val="0"/>
                                          </p:val>
                                        </p:tav>
                                        <p:tav tm="100000">
                                          <p:val>
                                            <p:strVal val="#ppt_w"/>
                                          </p:val>
                                        </p:tav>
                                      </p:tavLst>
                                    </p:anim>
                                    <p:anim calcmode="lin" valueType="num">
                                      <p:cBhvr>
                                        <p:cTn id="122" dur="250" fill="hold"/>
                                        <p:tgtEl>
                                          <p:spTgt spid="92"/>
                                        </p:tgtEl>
                                        <p:attrNameLst>
                                          <p:attrName>ppt_h</p:attrName>
                                        </p:attrNameLst>
                                      </p:cBhvr>
                                      <p:tavLst>
                                        <p:tav tm="0">
                                          <p:val>
                                            <p:fltVal val="0"/>
                                          </p:val>
                                        </p:tav>
                                        <p:tav tm="100000">
                                          <p:val>
                                            <p:strVal val="#ppt_h"/>
                                          </p:val>
                                        </p:tav>
                                      </p:tavLst>
                                    </p:anim>
                                    <p:animEffect transition="in" filter="fade">
                                      <p:cBhvr>
                                        <p:cTn id="123" dur="250"/>
                                        <p:tgtEl>
                                          <p:spTgt spid="92"/>
                                        </p:tgtEl>
                                      </p:cBhvr>
                                    </p:animEffect>
                                  </p:childTnLst>
                                </p:cTn>
                              </p:par>
                              <p:par>
                                <p:cTn id="124" presetID="53" presetClass="entr" presetSubtype="16" fill="hold" grpId="0" nodeType="withEffect">
                                  <p:stCondLst>
                                    <p:cond delay="500"/>
                                  </p:stCondLst>
                                  <p:childTnLst>
                                    <p:set>
                                      <p:cBhvr>
                                        <p:cTn id="125" dur="1" fill="hold">
                                          <p:stCondLst>
                                            <p:cond delay="0"/>
                                          </p:stCondLst>
                                        </p:cTn>
                                        <p:tgtEl>
                                          <p:spTgt spid="93"/>
                                        </p:tgtEl>
                                        <p:attrNameLst>
                                          <p:attrName>style.visibility</p:attrName>
                                        </p:attrNameLst>
                                      </p:cBhvr>
                                      <p:to>
                                        <p:strVal val="visible"/>
                                      </p:to>
                                    </p:set>
                                    <p:anim calcmode="lin" valueType="num">
                                      <p:cBhvr>
                                        <p:cTn id="126" dur="250" fill="hold"/>
                                        <p:tgtEl>
                                          <p:spTgt spid="93"/>
                                        </p:tgtEl>
                                        <p:attrNameLst>
                                          <p:attrName>ppt_w</p:attrName>
                                        </p:attrNameLst>
                                      </p:cBhvr>
                                      <p:tavLst>
                                        <p:tav tm="0">
                                          <p:val>
                                            <p:fltVal val="0"/>
                                          </p:val>
                                        </p:tav>
                                        <p:tav tm="100000">
                                          <p:val>
                                            <p:strVal val="#ppt_w"/>
                                          </p:val>
                                        </p:tav>
                                      </p:tavLst>
                                    </p:anim>
                                    <p:anim calcmode="lin" valueType="num">
                                      <p:cBhvr>
                                        <p:cTn id="127" dur="250" fill="hold"/>
                                        <p:tgtEl>
                                          <p:spTgt spid="93"/>
                                        </p:tgtEl>
                                        <p:attrNameLst>
                                          <p:attrName>ppt_h</p:attrName>
                                        </p:attrNameLst>
                                      </p:cBhvr>
                                      <p:tavLst>
                                        <p:tav tm="0">
                                          <p:val>
                                            <p:fltVal val="0"/>
                                          </p:val>
                                        </p:tav>
                                        <p:tav tm="100000">
                                          <p:val>
                                            <p:strVal val="#ppt_h"/>
                                          </p:val>
                                        </p:tav>
                                      </p:tavLst>
                                    </p:anim>
                                    <p:animEffect transition="in" filter="fade">
                                      <p:cBhvr>
                                        <p:cTn id="128" dur="2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6" grpId="0" animBg="1"/>
      <p:bldP spid="77" grpId="0" animBg="1"/>
      <p:bldP spid="78" grpId="0" animBg="1"/>
      <p:bldP spid="79" grpId="0" animBg="1"/>
      <p:bldP spid="80" grpId="0" animBg="1"/>
      <p:bldP spid="81" grpId="0" animBg="1"/>
      <p:bldP spid="71" grpId="0" animBg="1"/>
      <p:bldP spid="72" grpId="0" animBg="1"/>
      <p:bldP spid="73" grpId="0" animBg="1"/>
      <p:bldP spid="74" grpId="0" animBg="1"/>
      <p:bldP spid="75" grpId="0" animBg="1"/>
      <p:bldP spid="82" grpId="0"/>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D52E2B1-1138-49B6-42AC-EEC856B0AB5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0C58D256-914F-4EB1-8292-B6FDA0EAF4BA}"/>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403CE513-9141-F31F-C60E-0F46C0FE96B6}"/>
              </a:ext>
            </a:extLst>
          </p:cNvPr>
          <p:cNvSpPr>
            <a:spLocks noGrp="1"/>
          </p:cNvSpPr>
          <p:nvPr>
            <p:ph type="sldNum" sz="quarter" idx="12"/>
          </p:nvPr>
        </p:nvSpPr>
        <p:spPr/>
        <p:txBody>
          <a:bodyPr/>
          <a:lstStyle/>
          <a:p>
            <a:fld id="{80FDC315-9B6A-4C4A-96B7-6C71D1DB20DB}" type="slidenum">
              <a:rPr lang="en-US" smtClean="0">
                <a:solidFill>
                  <a:schemeClr val="bg1"/>
                </a:solidFill>
              </a:rPr>
              <a:t>29</a:t>
            </a:fld>
            <a:endParaRPr lang="en-US" dirty="0">
              <a:solidFill>
                <a:schemeClr val="bg1"/>
              </a:solidFill>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80D6FDCB-97AF-8543-36BB-311AE584044E}"/>
                  </a:ext>
                </a:extLst>
              </p:cNvPr>
              <p:cNvGraphicFramePr>
                <a:graphicFrameLocks noChangeAspect="1"/>
              </p:cNvGraphicFramePr>
              <p:nvPr>
                <p:extLst>
                  <p:ext uri="{D42A27DB-BD31-4B8C-83A1-F6EECF244321}">
                    <p14:modId xmlns:p14="http://schemas.microsoft.com/office/powerpoint/2010/main" val="3601350242"/>
                  </p:ext>
                </p:extLst>
              </p:nvPr>
            </p:nvGraphicFramePr>
            <p:xfrm>
              <a:off x="194840" y="136524"/>
              <a:ext cx="5306799" cy="1661795"/>
            </p:xfrm>
            <a:graphic>
              <a:graphicData uri="http://schemas.microsoft.com/office/powerpoint/2016/slidezoom">
                <pslz:sldZm>
                  <pslz:sldZmObj sldId="291" cId="1872862865">
                    <pslz:zmPr id="{90926590-3225-48B7-9AC9-267FD0B13111}"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306799" cy="1661795"/>
                        </a:xfrm>
                        <a:prstGeom prst="rect">
                          <a:avLst/>
                        </a:prstGeom>
                      </p166:spPr>
                    </pslz:zmPr>
                  </pslz:sldZmObj>
                </pslz:sldZm>
              </a:graphicData>
            </a:graphic>
          </p:graphicFrame>
        </mc:Choice>
        <mc:Fallback xmlns="">
          <p:pic>
            <p:nvPicPr>
              <p:cNvPr id="11" name="Slide Zoom 10">
                <a:extLst>
                  <a:ext uri="{FF2B5EF4-FFF2-40B4-BE49-F238E27FC236}">
                    <a16:creationId xmlns:a16="http://schemas.microsoft.com/office/drawing/2014/main" id="{80D6FDCB-97AF-8543-36BB-311AE584044E}"/>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94840" y="136524"/>
                <a:ext cx="5306799" cy="1661795"/>
              </a:xfrm>
              <a:prstGeom prst="rect">
                <a:avLst/>
              </a:prstGeom>
            </p:spPr>
          </p:pic>
        </mc:Fallback>
      </mc:AlternateContent>
      <p:cxnSp>
        <p:nvCxnSpPr>
          <p:cNvPr id="13" name="Straight Connector 12">
            <a:extLst>
              <a:ext uri="{FF2B5EF4-FFF2-40B4-BE49-F238E27FC236}">
                <a16:creationId xmlns:a16="http://schemas.microsoft.com/office/drawing/2014/main" id="{B32A75A5-31B1-535C-2344-431CC7277A63}"/>
              </a:ext>
            </a:extLst>
          </p:cNvPr>
          <p:cNvCxnSpPr>
            <a:cxnSpLocks/>
          </p:cNvCxnSpPr>
          <p:nvPr/>
        </p:nvCxnSpPr>
        <p:spPr>
          <a:xfrm>
            <a:off x="240561" y="1996440"/>
            <a:ext cx="115856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1F1E8C4-7D8F-3CFB-6189-331CF83655F2}"/>
              </a:ext>
            </a:extLst>
          </p:cNvPr>
          <p:cNvSpPr/>
          <p:nvPr/>
        </p:nvSpPr>
        <p:spPr>
          <a:xfrm>
            <a:off x="240561" y="2331720"/>
            <a:ext cx="11585679" cy="4024623"/>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23AF7A-4087-AEFB-5D61-5B45C88AF3D3}"/>
              </a:ext>
            </a:extLst>
          </p:cNvPr>
          <p:cNvSpPr txBox="1"/>
          <p:nvPr/>
        </p:nvSpPr>
        <p:spPr>
          <a:xfrm>
            <a:off x="259080" y="2727960"/>
            <a:ext cx="8808720"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 Cần ít nhất N không gian trống trên đĩa để hoạt động.</a:t>
            </a:r>
          </a:p>
        </p:txBody>
      </p:sp>
      <p:sp>
        <p:nvSpPr>
          <p:cNvPr id="16" name="TextBox 15">
            <a:extLst>
              <a:ext uri="{FF2B5EF4-FFF2-40B4-BE49-F238E27FC236}">
                <a16:creationId xmlns:a16="http://schemas.microsoft.com/office/drawing/2014/main" id="{5F0FD52B-3C9F-12AF-3DBF-7E9EDE0D1410}"/>
              </a:ext>
            </a:extLst>
          </p:cNvPr>
          <p:cNvSpPr txBox="1"/>
          <p:nvPr/>
        </p:nvSpPr>
        <p:spPr>
          <a:xfrm>
            <a:off x="259080" y="3308481"/>
            <a:ext cx="8808720"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 Có  </a:t>
            </a:r>
            <a:r>
              <a:rPr lang="en-US" sz="3000" dirty="0" err="1">
                <a:latin typeface="Times New Roman" panose="02020603050405020304" pitchFamily="18" charset="0"/>
                <a:cs typeface="Times New Roman" panose="02020603050405020304" pitchFamily="18" charset="0"/>
              </a:rPr>
              <a:t>logN</a:t>
            </a:r>
            <a:r>
              <a:rPr lang="en-US" sz="3000" dirty="0">
                <a:latin typeface="Times New Roman" panose="02020603050405020304" pitchFamily="18" charset="0"/>
                <a:cs typeface="Times New Roman" panose="02020603050405020304" pitchFamily="18" charset="0"/>
              </a:rPr>
              <a:t> bước. </a:t>
            </a:r>
          </a:p>
        </p:txBody>
      </p:sp>
      <p:sp>
        <p:nvSpPr>
          <p:cNvPr id="17" name="TextBox 16">
            <a:extLst>
              <a:ext uri="{FF2B5EF4-FFF2-40B4-BE49-F238E27FC236}">
                <a16:creationId xmlns:a16="http://schemas.microsoft.com/office/drawing/2014/main" id="{0F00D175-D375-112B-685B-99134B6A003E}"/>
              </a:ext>
            </a:extLst>
          </p:cNvPr>
          <p:cNvSpPr txBox="1"/>
          <p:nvPr/>
        </p:nvSpPr>
        <p:spPr>
          <a:xfrm>
            <a:off x="259080" y="3889002"/>
            <a:ext cx="8808720"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 Mỗi bước copy 2N lần và so sánh N/2 lần.</a:t>
            </a:r>
          </a:p>
        </p:txBody>
      </p:sp>
      <p:sp>
        <p:nvSpPr>
          <p:cNvPr id="18" name="TextBox 17">
            <a:extLst>
              <a:ext uri="{FF2B5EF4-FFF2-40B4-BE49-F238E27FC236}">
                <a16:creationId xmlns:a16="http://schemas.microsoft.com/office/drawing/2014/main" id="{9C3A4CAC-67B4-630E-CEF5-E273B50AB0AA}"/>
              </a:ext>
            </a:extLst>
          </p:cNvPr>
          <p:cNvSpPr txBox="1"/>
          <p:nvPr/>
        </p:nvSpPr>
        <p:spPr>
          <a:xfrm>
            <a:off x="259080" y="4469522"/>
            <a:ext cx="8808720" cy="147732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 Tổng cộng:</a:t>
            </a:r>
          </a:p>
          <a:p>
            <a:r>
              <a:rPr lang="en-US" sz="3000" dirty="0">
                <a:latin typeface="Times New Roman" panose="02020603050405020304" pitchFamily="18" charset="0"/>
                <a:cs typeface="Times New Roman" panose="02020603050405020304" pitchFamily="18" charset="0"/>
              </a:rPr>
              <a:t>         + copy: 2N* </a:t>
            </a:r>
            <a:r>
              <a:rPr lang="en-US" sz="3000" dirty="0" err="1">
                <a:latin typeface="Times New Roman" panose="02020603050405020304" pitchFamily="18" charset="0"/>
                <a:cs typeface="Times New Roman" panose="02020603050405020304" pitchFamily="18" charset="0"/>
              </a:rPr>
              <a:t>logN</a:t>
            </a:r>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         + so sánh: N/2* </a:t>
            </a:r>
            <a:r>
              <a:rPr lang="en-US" sz="3000" dirty="0" err="1">
                <a:latin typeface="Times New Roman" panose="02020603050405020304" pitchFamily="18" charset="0"/>
                <a:cs typeface="Times New Roman" panose="02020603050405020304" pitchFamily="18" charset="0"/>
              </a:rPr>
              <a:t>logN</a:t>
            </a:r>
            <a:endParaRPr lang="en-US" sz="3000" dirty="0">
              <a:latin typeface="Times New Roman" panose="02020603050405020304" pitchFamily="18" charset="0"/>
              <a:cs typeface="Times New Roman" panose="02020603050405020304" pitchFamily="18" charset="0"/>
            </a:endParaRPr>
          </a:p>
        </p:txBody>
      </p:sp>
      <p:sp>
        <p:nvSpPr>
          <p:cNvPr id="19" name="Right Brace 18">
            <a:extLst>
              <a:ext uri="{FF2B5EF4-FFF2-40B4-BE49-F238E27FC236}">
                <a16:creationId xmlns:a16="http://schemas.microsoft.com/office/drawing/2014/main" id="{BE405D19-B034-57B7-42E6-559E233C179B}"/>
              </a:ext>
            </a:extLst>
          </p:cNvPr>
          <p:cNvSpPr/>
          <p:nvPr/>
        </p:nvSpPr>
        <p:spPr>
          <a:xfrm>
            <a:off x="8671560" y="3002280"/>
            <a:ext cx="944880" cy="2712720"/>
          </a:xfrm>
          <a:prstGeom prst="rightBrace">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FEE5D28-1B6B-1146-190B-D8E72F17B98F}"/>
              </a:ext>
            </a:extLst>
          </p:cNvPr>
          <p:cNvSpPr txBox="1"/>
          <p:nvPr/>
        </p:nvSpPr>
        <p:spPr>
          <a:xfrm>
            <a:off x="9448799" y="3794760"/>
            <a:ext cx="2423159" cy="1015663"/>
          </a:xfrm>
          <a:prstGeom prst="rect">
            <a:avLst/>
          </a:prstGeom>
          <a:noFill/>
        </p:spPr>
        <p:txBody>
          <a:bodyPr wrap="square" rtlCol="0">
            <a:spAutoFit/>
          </a:bodyPr>
          <a:lstStyle/>
          <a:p>
            <a:pPr algn="ctr"/>
            <a:r>
              <a:rPr lang="en-US" sz="3000" dirty="0">
                <a:latin typeface="Times New Roman" panose="02020603050405020304" pitchFamily="18" charset="0"/>
                <a:cs typeface="Times New Roman" panose="02020603050405020304" pitchFamily="18" charset="0"/>
              </a:rPr>
              <a:t>Độ phức tạp:</a:t>
            </a:r>
          </a:p>
          <a:p>
            <a:pPr algn="ctr"/>
            <a:r>
              <a:rPr lang="en-US" sz="3000" dirty="0">
                <a:latin typeface="Times New Roman" panose="02020603050405020304" pitchFamily="18" charset="0"/>
                <a:cs typeface="Times New Roman" panose="02020603050405020304" pitchFamily="18" charset="0"/>
              </a:rPr>
              <a:t>O(N* </a:t>
            </a:r>
            <a:r>
              <a:rPr lang="en-US" sz="3000" dirty="0" err="1">
                <a:latin typeface="Times New Roman" panose="02020603050405020304" pitchFamily="18" charset="0"/>
                <a:cs typeface="Times New Roman" panose="02020603050405020304" pitchFamily="18" charset="0"/>
              </a:rPr>
              <a:t>logN</a:t>
            </a:r>
            <a:r>
              <a:rPr lang="en-US"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5789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1+#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11"/>
                                        </p:tgtEl>
                                      </p:cBhvr>
                                    </p:animEffect>
                                    <p:animScale>
                                      <p:cBhvr>
                                        <p:cTn id="42"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4E266B-8AF5-F9E1-E877-73B865C57200}"/>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9AFDCE5C-CA04-00CF-753D-935463C26DC8}"/>
              </a:ext>
            </a:extLst>
          </p:cNvPr>
          <p:cNvSpPr>
            <a:spLocks noGrp="1"/>
          </p:cNvSpPr>
          <p:nvPr>
            <p:ph type="sldNum" sz="quarter" idx="12"/>
          </p:nvPr>
        </p:nvSpPr>
        <p:spPr/>
        <p:txBody>
          <a:bodyPr/>
          <a:lstStyle/>
          <a:p>
            <a:fld id="{80FDC315-9B6A-4C4A-96B7-6C71D1DB20DB}" type="slidenum">
              <a:rPr lang="en-US" smtClean="0"/>
              <a:t>3</a:t>
            </a:fld>
            <a:endParaRPr lang="en-US"/>
          </a:p>
        </p:txBody>
      </p:sp>
      <p:sp>
        <p:nvSpPr>
          <p:cNvPr id="4" name="Flowchart: Connector 3">
            <a:extLst>
              <a:ext uri="{FF2B5EF4-FFF2-40B4-BE49-F238E27FC236}">
                <a16:creationId xmlns:a16="http://schemas.microsoft.com/office/drawing/2014/main" id="{BFA06147-DC62-B14C-4345-62B514C6FAC0}"/>
              </a:ext>
            </a:extLst>
          </p:cNvPr>
          <p:cNvSpPr/>
          <p:nvPr/>
        </p:nvSpPr>
        <p:spPr>
          <a:xfrm>
            <a:off x="1698520" y="2363718"/>
            <a:ext cx="2468880" cy="2468880"/>
          </a:xfrm>
          <a:prstGeom prst="flowChartConnector">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a:extLst>
              <a:ext uri="{FF2B5EF4-FFF2-40B4-BE49-F238E27FC236}">
                <a16:creationId xmlns:a16="http://schemas.microsoft.com/office/drawing/2014/main" id="{076C83F6-0BBF-9EB8-C861-5F9A1F096A90}"/>
              </a:ext>
            </a:extLst>
          </p:cNvPr>
          <p:cNvSpPr/>
          <p:nvPr/>
        </p:nvSpPr>
        <p:spPr>
          <a:xfrm>
            <a:off x="8291048" y="2363718"/>
            <a:ext cx="2468880" cy="2468880"/>
          </a:xfrm>
          <a:prstGeom prst="flowChartConnector">
            <a:avLst/>
          </a:prstGeom>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832E5CD-B2B7-13D0-8860-6DB7346CF0AC}"/>
              </a:ext>
            </a:extLst>
          </p:cNvPr>
          <p:cNvSpPr txBox="1"/>
          <p:nvPr/>
        </p:nvSpPr>
        <p:spPr>
          <a:xfrm>
            <a:off x="2976880" y="189787"/>
            <a:ext cx="6725920" cy="861774"/>
          </a:xfrm>
          <a:prstGeom prst="rect">
            <a:avLst/>
          </a:prstGeom>
          <a:noFill/>
        </p:spPr>
        <p:txBody>
          <a:bodyPr wrap="square" rtlCol="0">
            <a:spAutoFit/>
          </a:bodyPr>
          <a:lstStyle/>
          <a:p>
            <a:pPr algn="ctr"/>
            <a:r>
              <a:rPr lang="en-US" sz="5000" b="1" spc="600">
                <a:solidFill>
                  <a:srgbClr val="4472C4"/>
                </a:solidFill>
                <a:latin typeface="Times New Roman" panose="02020603050405020304" pitchFamily="18" charset="0"/>
                <a:cs typeface="Times New Roman" panose="02020603050405020304" pitchFamily="18" charset="0"/>
              </a:rPr>
              <a:t>THÀNH VIÊN</a:t>
            </a:r>
          </a:p>
        </p:txBody>
      </p:sp>
      <p:cxnSp>
        <p:nvCxnSpPr>
          <p:cNvPr id="11" name="Straight Connector 10">
            <a:extLst>
              <a:ext uri="{FF2B5EF4-FFF2-40B4-BE49-F238E27FC236}">
                <a16:creationId xmlns:a16="http://schemas.microsoft.com/office/drawing/2014/main" id="{AE52133C-B680-4689-E431-FCB0B657EA7C}"/>
              </a:ext>
            </a:extLst>
          </p:cNvPr>
          <p:cNvCxnSpPr/>
          <p:nvPr/>
        </p:nvCxnSpPr>
        <p:spPr>
          <a:xfrm>
            <a:off x="2062480" y="1615440"/>
            <a:ext cx="831088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FF77D9E-FA61-24A5-91F0-FDEEABBDB947}"/>
              </a:ext>
            </a:extLst>
          </p:cNvPr>
          <p:cNvSpPr txBox="1"/>
          <p:nvPr/>
        </p:nvSpPr>
        <p:spPr>
          <a:xfrm>
            <a:off x="1600200" y="5069840"/>
            <a:ext cx="2651760" cy="707886"/>
          </a:xfrm>
          <a:prstGeom prst="rect">
            <a:avLst/>
          </a:prstGeom>
          <a:noFill/>
        </p:spPr>
        <p:txBody>
          <a:bodyPr wrap="square" rtlCol="0">
            <a:spAutoFit/>
          </a:bodyPr>
          <a:lstStyle/>
          <a:p>
            <a:pPr algn="ctr"/>
            <a:r>
              <a:rPr lang="en-US" sz="2000" b="1">
                <a:solidFill>
                  <a:srgbClr val="4472C4"/>
                </a:solidFill>
                <a:latin typeface="Times New Roman" panose="02020603050405020304" pitchFamily="18" charset="0"/>
                <a:cs typeface="Times New Roman" panose="02020603050405020304" pitchFamily="18" charset="0"/>
              </a:rPr>
              <a:t>Lê Quang Hùng</a:t>
            </a:r>
          </a:p>
          <a:p>
            <a:pPr algn="ctr"/>
            <a:r>
              <a:rPr lang="en-US" sz="2000" b="1">
                <a:solidFill>
                  <a:srgbClr val="4472C4"/>
                </a:solidFill>
                <a:latin typeface="Times New Roman" panose="02020603050405020304" pitchFamily="18" charset="0"/>
                <a:cs typeface="Times New Roman" panose="02020603050405020304" pitchFamily="18" charset="0"/>
              </a:rPr>
              <a:t>20521363</a:t>
            </a:r>
          </a:p>
        </p:txBody>
      </p:sp>
      <p:sp>
        <p:nvSpPr>
          <p:cNvPr id="14" name="TextBox 13">
            <a:extLst>
              <a:ext uri="{FF2B5EF4-FFF2-40B4-BE49-F238E27FC236}">
                <a16:creationId xmlns:a16="http://schemas.microsoft.com/office/drawing/2014/main" id="{4EAD62E2-5918-1940-A68B-0156D3F5E4DE}"/>
              </a:ext>
            </a:extLst>
          </p:cNvPr>
          <p:cNvSpPr txBox="1"/>
          <p:nvPr/>
        </p:nvSpPr>
        <p:spPr>
          <a:xfrm>
            <a:off x="4833620" y="5069840"/>
            <a:ext cx="2651760" cy="707886"/>
          </a:xfrm>
          <a:prstGeom prst="rect">
            <a:avLst/>
          </a:prstGeom>
          <a:noFill/>
        </p:spPr>
        <p:txBody>
          <a:bodyPr wrap="square" rtlCol="0">
            <a:spAutoFit/>
          </a:bodyPr>
          <a:lstStyle/>
          <a:p>
            <a:pPr algn="ctr"/>
            <a:r>
              <a:rPr lang="en-US" sz="2000" b="1">
                <a:solidFill>
                  <a:srgbClr val="4472C4"/>
                </a:solidFill>
                <a:latin typeface="Times New Roman" panose="02020603050405020304" pitchFamily="18" charset="0"/>
                <a:cs typeface="Times New Roman" panose="02020603050405020304" pitchFamily="18" charset="0"/>
              </a:rPr>
              <a:t>Tôn Anh Trúc</a:t>
            </a:r>
          </a:p>
          <a:p>
            <a:pPr algn="ctr"/>
            <a:r>
              <a:rPr lang="en-US" sz="2000" b="1">
                <a:solidFill>
                  <a:srgbClr val="4472C4"/>
                </a:solidFill>
                <a:latin typeface="Times New Roman" panose="02020603050405020304" pitchFamily="18" charset="0"/>
                <a:cs typeface="Times New Roman" panose="02020603050405020304" pitchFamily="18" charset="0"/>
              </a:rPr>
              <a:t>20520944</a:t>
            </a:r>
          </a:p>
        </p:txBody>
      </p:sp>
      <p:sp>
        <p:nvSpPr>
          <p:cNvPr id="15" name="TextBox 14">
            <a:extLst>
              <a:ext uri="{FF2B5EF4-FFF2-40B4-BE49-F238E27FC236}">
                <a16:creationId xmlns:a16="http://schemas.microsoft.com/office/drawing/2014/main" id="{E2C627BD-4CBD-AC43-1228-B934E2F7770D}"/>
              </a:ext>
            </a:extLst>
          </p:cNvPr>
          <p:cNvSpPr txBox="1"/>
          <p:nvPr/>
        </p:nvSpPr>
        <p:spPr>
          <a:xfrm>
            <a:off x="8077200" y="5069840"/>
            <a:ext cx="2651760" cy="707886"/>
          </a:xfrm>
          <a:prstGeom prst="rect">
            <a:avLst/>
          </a:prstGeom>
          <a:noFill/>
        </p:spPr>
        <p:txBody>
          <a:bodyPr wrap="square" rtlCol="0">
            <a:spAutoFit/>
          </a:bodyPr>
          <a:lstStyle/>
          <a:p>
            <a:pPr algn="ctr"/>
            <a:r>
              <a:rPr lang="en-US" sz="2000" b="1">
                <a:solidFill>
                  <a:srgbClr val="4472C4"/>
                </a:solidFill>
                <a:latin typeface="Times New Roman" panose="02020603050405020304" pitchFamily="18" charset="0"/>
                <a:cs typeface="Times New Roman" panose="02020603050405020304" pitchFamily="18" charset="0"/>
              </a:rPr>
              <a:t>Huỳnh Thái Dương</a:t>
            </a:r>
          </a:p>
          <a:p>
            <a:pPr algn="ctr"/>
            <a:r>
              <a:rPr lang="en-US" sz="2000" b="1">
                <a:solidFill>
                  <a:srgbClr val="4472C4"/>
                </a:solidFill>
                <a:latin typeface="Times New Roman" panose="02020603050405020304" pitchFamily="18" charset="0"/>
                <a:cs typeface="Times New Roman" panose="02020603050405020304" pitchFamily="18" charset="0"/>
              </a:rPr>
              <a:t>20520461</a:t>
            </a:r>
          </a:p>
        </p:txBody>
      </p:sp>
      <p:sp>
        <p:nvSpPr>
          <p:cNvPr id="16" name="Flowchart: Connector 15">
            <a:extLst>
              <a:ext uri="{FF2B5EF4-FFF2-40B4-BE49-F238E27FC236}">
                <a16:creationId xmlns:a16="http://schemas.microsoft.com/office/drawing/2014/main" id="{E4A2C244-45BD-D23A-575A-6DDB984ED32B}"/>
              </a:ext>
            </a:extLst>
          </p:cNvPr>
          <p:cNvSpPr/>
          <p:nvPr/>
        </p:nvSpPr>
        <p:spPr>
          <a:xfrm>
            <a:off x="4984952" y="2363718"/>
            <a:ext cx="2468880" cy="2468880"/>
          </a:xfrm>
          <a:prstGeom prst="flowChartConnector">
            <a:avLst/>
          </a:prstGeom>
          <a:blipFill>
            <a:blip r:embed="rId3"/>
            <a:srcRect/>
            <a:stretch>
              <a:fillRect l="-1628" r="-17662"/>
            </a:stretch>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378E407-CEE2-FC38-F6FE-95BB18D92FDC}"/>
              </a:ext>
            </a:extLst>
          </p:cNvPr>
          <p:cNvSpPr/>
          <p:nvPr/>
        </p:nvSpPr>
        <p:spPr>
          <a:xfrm>
            <a:off x="1600200" y="4832598"/>
            <a:ext cx="2651760" cy="237242"/>
          </a:xfrm>
          <a:prstGeom prst="ellipse">
            <a:avLst/>
          </a:prstGeom>
          <a:solidFill>
            <a:schemeClr val="bg2">
              <a:lumMod val="7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7F3972C-BF4A-9DCB-8C2C-487B7C2D89BB}"/>
              </a:ext>
            </a:extLst>
          </p:cNvPr>
          <p:cNvSpPr/>
          <p:nvPr/>
        </p:nvSpPr>
        <p:spPr>
          <a:xfrm>
            <a:off x="4892040" y="4832598"/>
            <a:ext cx="2651760" cy="237242"/>
          </a:xfrm>
          <a:prstGeom prst="ellipse">
            <a:avLst/>
          </a:prstGeom>
          <a:solidFill>
            <a:schemeClr val="bg2">
              <a:lumMod val="7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707C0DD-4CF8-E85D-3533-5F56267B2A42}"/>
              </a:ext>
            </a:extLst>
          </p:cNvPr>
          <p:cNvSpPr/>
          <p:nvPr/>
        </p:nvSpPr>
        <p:spPr>
          <a:xfrm>
            <a:off x="8183880" y="4832598"/>
            <a:ext cx="2651760" cy="237242"/>
          </a:xfrm>
          <a:prstGeom prst="ellipse">
            <a:avLst/>
          </a:prstGeom>
          <a:solidFill>
            <a:schemeClr val="bg2">
              <a:lumMod val="75000"/>
            </a:schemeClr>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670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440DCF5-2230-C02E-4A31-DA0DF6C0EC8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0C58D256-914F-4EB1-8292-B6FDA0EAF4BA}"/>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403CE513-9141-F31F-C60E-0F46C0FE96B6}"/>
              </a:ext>
            </a:extLst>
          </p:cNvPr>
          <p:cNvSpPr>
            <a:spLocks noGrp="1"/>
          </p:cNvSpPr>
          <p:nvPr>
            <p:ph type="sldNum" sz="quarter" idx="12"/>
          </p:nvPr>
        </p:nvSpPr>
        <p:spPr/>
        <p:txBody>
          <a:bodyPr/>
          <a:lstStyle/>
          <a:p>
            <a:fld id="{80FDC315-9B6A-4C4A-96B7-6C71D1DB20DB}" type="slidenum">
              <a:rPr lang="en-US" smtClean="0">
                <a:solidFill>
                  <a:schemeClr val="bg1"/>
                </a:solidFill>
              </a:rPr>
              <a:t>30</a:t>
            </a:fld>
            <a:endParaRPr lang="en-US" dirty="0">
              <a:solidFill>
                <a:schemeClr val="bg1"/>
              </a:solidFill>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B7FE05A-1F30-193E-3741-39512837C381}"/>
                  </a:ext>
                </a:extLst>
              </p:cNvPr>
              <p:cNvGraphicFramePr>
                <a:graphicFrameLocks noChangeAspect="1"/>
              </p:cNvGraphicFramePr>
              <p:nvPr>
                <p:extLst>
                  <p:ext uri="{D42A27DB-BD31-4B8C-83A1-F6EECF244321}">
                    <p14:modId xmlns:p14="http://schemas.microsoft.com/office/powerpoint/2010/main" val="62614457"/>
                  </p:ext>
                </p:extLst>
              </p:nvPr>
            </p:nvGraphicFramePr>
            <p:xfrm>
              <a:off x="320041" y="207006"/>
              <a:ext cx="5227319" cy="1606554"/>
            </p:xfrm>
            <a:graphic>
              <a:graphicData uri="http://schemas.microsoft.com/office/powerpoint/2016/slidezoom">
                <pslz:sldZm>
                  <pslz:sldZmObj sldId="291" cId="1872862865">
                    <pslz:zmPr id="{1699598B-851B-4C61-973F-505029588048}"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227319" cy="1606554"/>
                        </a:xfrm>
                        <a:prstGeom prst="rect">
                          <a:avLst/>
                        </a:prstGeom>
                      </p166:spPr>
                    </pslz:zmPr>
                  </pslz:sldZmObj>
                </pslz:sldZm>
              </a:graphicData>
            </a:graphic>
          </p:graphicFrame>
        </mc:Choice>
        <mc:Fallback xmlns="">
          <p:pic>
            <p:nvPicPr>
              <p:cNvPr id="6" name="Slide Zoom 5">
                <a:extLst>
                  <a:ext uri="{FF2B5EF4-FFF2-40B4-BE49-F238E27FC236}">
                    <a16:creationId xmlns:a16="http://schemas.microsoft.com/office/drawing/2014/main" id="{3B7FE05A-1F30-193E-3741-39512837C381}"/>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20041" y="207006"/>
                <a:ext cx="5227319" cy="1606554"/>
              </a:xfrm>
              <a:prstGeom prst="rect">
                <a:avLst/>
              </a:prstGeom>
            </p:spPr>
          </p:pic>
        </mc:Fallback>
      </mc:AlternateContent>
      <p:cxnSp>
        <p:nvCxnSpPr>
          <p:cNvPr id="7" name="Straight Connector 6">
            <a:extLst>
              <a:ext uri="{FF2B5EF4-FFF2-40B4-BE49-F238E27FC236}">
                <a16:creationId xmlns:a16="http://schemas.microsoft.com/office/drawing/2014/main" id="{0F6BB898-E760-9980-BA27-6B2B9FFF928F}"/>
              </a:ext>
            </a:extLst>
          </p:cNvPr>
          <p:cNvCxnSpPr/>
          <p:nvPr/>
        </p:nvCxnSpPr>
        <p:spPr>
          <a:xfrm>
            <a:off x="316761" y="211836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Star: 4 Points 7">
            <a:extLst>
              <a:ext uri="{FF2B5EF4-FFF2-40B4-BE49-F238E27FC236}">
                <a16:creationId xmlns:a16="http://schemas.microsoft.com/office/drawing/2014/main" id="{2AB2EA77-BB7B-457F-835D-F5D0BF96D003}"/>
              </a:ext>
            </a:extLst>
          </p:cNvPr>
          <p:cNvSpPr/>
          <p:nvPr/>
        </p:nvSpPr>
        <p:spPr>
          <a:xfrm>
            <a:off x="563880" y="2301240"/>
            <a:ext cx="731520" cy="594360"/>
          </a:xfrm>
          <a:prstGeom prst="star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4 Points 8">
            <a:extLst>
              <a:ext uri="{FF2B5EF4-FFF2-40B4-BE49-F238E27FC236}">
                <a16:creationId xmlns:a16="http://schemas.microsoft.com/office/drawing/2014/main" id="{6E124742-D5B1-C0BB-5D7F-6E078722D3DB}"/>
              </a:ext>
            </a:extLst>
          </p:cNvPr>
          <p:cNvSpPr/>
          <p:nvPr/>
        </p:nvSpPr>
        <p:spPr>
          <a:xfrm>
            <a:off x="563880" y="4130040"/>
            <a:ext cx="731520" cy="594360"/>
          </a:xfrm>
          <a:prstGeom prst="star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A15B41-60DF-DCCD-44EF-153D921A8C0C}"/>
              </a:ext>
            </a:extLst>
          </p:cNvPr>
          <p:cNvSpPr txBox="1"/>
          <p:nvPr/>
        </p:nvSpPr>
        <p:spPr>
          <a:xfrm>
            <a:off x="1402080" y="2286000"/>
            <a:ext cx="3276600" cy="630942"/>
          </a:xfrm>
          <a:prstGeom prst="rect">
            <a:avLst/>
          </a:prstGeom>
          <a:noFill/>
        </p:spPr>
        <p:txBody>
          <a:bodyPr wrap="square" rtlCol="0">
            <a:spAutoFit/>
          </a:bodyPr>
          <a:lstStyle/>
          <a:p>
            <a:r>
              <a:rPr lang="vi-VN" sz="3500" dirty="0">
                <a:solidFill>
                  <a:schemeClr val="bg1"/>
                </a:solidFill>
                <a:latin typeface="+mj-lt"/>
              </a:rPr>
              <a:t>Ư</a:t>
            </a:r>
            <a:r>
              <a:rPr lang="en-US" sz="3500" dirty="0">
                <a:solidFill>
                  <a:schemeClr val="bg1"/>
                </a:solidFill>
                <a:latin typeface="+mj-lt"/>
              </a:rPr>
              <a:t>u điểm</a:t>
            </a:r>
          </a:p>
        </p:txBody>
      </p:sp>
      <p:sp>
        <p:nvSpPr>
          <p:cNvPr id="11" name="TextBox 10">
            <a:extLst>
              <a:ext uri="{FF2B5EF4-FFF2-40B4-BE49-F238E27FC236}">
                <a16:creationId xmlns:a16="http://schemas.microsoft.com/office/drawing/2014/main" id="{100C9812-F493-BA1B-B12D-5D19D418D30A}"/>
              </a:ext>
            </a:extLst>
          </p:cNvPr>
          <p:cNvSpPr txBox="1"/>
          <p:nvPr/>
        </p:nvSpPr>
        <p:spPr>
          <a:xfrm>
            <a:off x="1402080" y="4114799"/>
            <a:ext cx="3276600" cy="630942"/>
          </a:xfrm>
          <a:prstGeom prst="rect">
            <a:avLst/>
          </a:prstGeom>
          <a:noFill/>
        </p:spPr>
        <p:txBody>
          <a:bodyPr wrap="square" rtlCol="0">
            <a:spAutoFit/>
          </a:bodyPr>
          <a:lstStyle/>
          <a:p>
            <a:r>
              <a:rPr lang="en-US" sz="3500" dirty="0">
                <a:solidFill>
                  <a:schemeClr val="bg1"/>
                </a:solidFill>
                <a:latin typeface="+mj-lt"/>
              </a:rPr>
              <a:t>Nhược điểm</a:t>
            </a:r>
          </a:p>
        </p:txBody>
      </p:sp>
      <p:sp>
        <p:nvSpPr>
          <p:cNvPr id="12" name="TextBox 11">
            <a:extLst>
              <a:ext uri="{FF2B5EF4-FFF2-40B4-BE49-F238E27FC236}">
                <a16:creationId xmlns:a16="http://schemas.microsoft.com/office/drawing/2014/main" id="{FC8CD08E-32D8-2734-512B-3BB4AF3BF9F5}"/>
              </a:ext>
            </a:extLst>
          </p:cNvPr>
          <p:cNvSpPr txBox="1"/>
          <p:nvPr/>
        </p:nvSpPr>
        <p:spPr>
          <a:xfrm>
            <a:off x="1402080" y="3002280"/>
            <a:ext cx="7574280" cy="55399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Phân chia Run cho các file tương đối đơn giản.</a:t>
            </a:r>
          </a:p>
        </p:txBody>
      </p:sp>
      <p:sp>
        <p:nvSpPr>
          <p:cNvPr id="13" name="TextBox 12">
            <a:extLst>
              <a:ext uri="{FF2B5EF4-FFF2-40B4-BE49-F238E27FC236}">
                <a16:creationId xmlns:a16="http://schemas.microsoft.com/office/drawing/2014/main" id="{864483D5-AB11-C45B-E264-8F28ABAA71F1}"/>
              </a:ext>
            </a:extLst>
          </p:cNvPr>
          <p:cNvSpPr txBox="1"/>
          <p:nvPr/>
        </p:nvSpPr>
        <p:spPr>
          <a:xfrm>
            <a:off x="1402080" y="4829407"/>
            <a:ext cx="8366760" cy="55399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Không tận dụng được dữ liệu đã được sắp bộ phận.</a:t>
            </a:r>
          </a:p>
        </p:txBody>
      </p:sp>
      <p:sp>
        <p:nvSpPr>
          <p:cNvPr id="14" name="TextBox 13">
            <a:extLst>
              <a:ext uri="{FF2B5EF4-FFF2-40B4-BE49-F238E27FC236}">
                <a16:creationId xmlns:a16="http://schemas.microsoft.com/office/drawing/2014/main" id="{A3EA1C88-14CB-8AD1-E9A6-464B9DDD2799}"/>
              </a:ext>
            </a:extLst>
          </p:cNvPr>
          <p:cNvSpPr txBox="1"/>
          <p:nvPr/>
        </p:nvSpPr>
        <p:spPr>
          <a:xfrm>
            <a:off x="1402080" y="5528774"/>
            <a:ext cx="7574280" cy="55399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Độ dài dãy con xử lý ở bước k &lt;= 2k</a:t>
            </a:r>
          </a:p>
        </p:txBody>
      </p:sp>
    </p:spTree>
    <p:extLst>
      <p:ext uri="{BB962C8B-B14F-4D97-AF65-F5344CB8AC3E}">
        <p14:creationId xmlns:p14="http://schemas.microsoft.com/office/powerpoint/2010/main" val="1171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randombar(horizontal)">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0A7C0CD-2E92-1642-810B-5E976D03936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D866E0B2-B6DB-9827-51D5-B566E4A541C5}"/>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7C8F814B-8B6D-1A13-F914-2F521079FE58}"/>
              </a:ext>
            </a:extLst>
          </p:cNvPr>
          <p:cNvSpPr>
            <a:spLocks noGrp="1"/>
          </p:cNvSpPr>
          <p:nvPr>
            <p:ph type="sldNum" sz="quarter" idx="12"/>
          </p:nvPr>
        </p:nvSpPr>
        <p:spPr/>
        <p:txBody>
          <a:bodyPr/>
          <a:lstStyle/>
          <a:p>
            <a:fld id="{80FDC315-9B6A-4C4A-96B7-6C71D1DB20DB}" type="slidenum">
              <a:rPr lang="en-US" smtClean="0">
                <a:solidFill>
                  <a:schemeClr val="bg1"/>
                </a:solidFill>
              </a:rPr>
              <a:t>31</a:t>
            </a:fld>
            <a:endParaRPr lang="en-US" dirty="0">
              <a:solidFill>
                <a:schemeClr val="bg1"/>
              </a:solidFill>
            </a:endParaRPr>
          </a:p>
        </p:txBody>
      </p:sp>
      <p:grpSp>
        <p:nvGrpSpPr>
          <p:cNvPr id="22" name="Group 21">
            <a:extLst>
              <a:ext uri="{FF2B5EF4-FFF2-40B4-BE49-F238E27FC236}">
                <a16:creationId xmlns:a16="http://schemas.microsoft.com/office/drawing/2014/main" id="{1F762553-598A-6A93-040C-2E10E0FBDA25}"/>
              </a:ext>
            </a:extLst>
          </p:cNvPr>
          <p:cNvGrpSpPr/>
          <p:nvPr/>
        </p:nvGrpSpPr>
        <p:grpSpPr>
          <a:xfrm>
            <a:off x="416671" y="2465405"/>
            <a:ext cx="5254919" cy="1423685"/>
            <a:chOff x="1215342" y="2905252"/>
            <a:chExt cx="4548850" cy="1423685"/>
          </a:xfrm>
        </p:grpSpPr>
        <p:sp>
          <p:nvSpPr>
            <p:cNvPr id="21" name="Rectangle 20">
              <a:extLst>
                <a:ext uri="{FF2B5EF4-FFF2-40B4-BE49-F238E27FC236}">
                  <a16:creationId xmlns:a16="http://schemas.microsoft.com/office/drawing/2014/main" id="{6FC775D5-6A26-64F9-9BEC-7EF3BF9DF460}"/>
                </a:ext>
              </a:extLst>
            </p:cNvPr>
            <p:cNvSpPr/>
            <p:nvPr/>
          </p:nvSpPr>
          <p:spPr>
            <a:xfrm>
              <a:off x="1215342" y="3379814"/>
              <a:ext cx="4548850" cy="949123"/>
            </a:xfrm>
            <a:prstGeom prst="rect">
              <a:avLst/>
            </a:prstGeom>
            <a:solidFill>
              <a:schemeClr val="accent2">
                <a:lumMod val="60000"/>
                <a:lumOff val="4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F7E6AD6D-B1A4-963E-DAEB-8F59310DEED8}"/>
                </a:ext>
              </a:extLst>
            </p:cNvPr>
            <p:cNvSpPr/>
            <p:nvPr/>
          </p:nvSpPr>
          <p:spPr>
            <a:xfrm>
              <a:off x="1585732" y="2905252"/>
              <a:ext cx="3183038" cy="949123"/>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Times New Roman" panose="02020603050405020304" pitchFamily="18" charset="0"/>
                  <a:cs typeface="Times New Roman" panose="02020603050405020304" pitchFamily="18" charset="0"/>
                </a:rPr>
                <a:t>Phương pháp trộn tự nhiên</a:t>
              </a:r>
            </a:p>
          </p:txBody>
        </p:sp>
      </p:grpSp>
      <p:sp>
        <p:nvSpPr>
          <p:cNvPr id="23" name="Left Brace 22">
            <a:extLst>
              <a:ext uri="{FF2B5EF4-FFF2-40B4-BE49-F238E27FC236}">
                <a16:creationId xmlns:a16="http://schemas.microsoft.com/office/drawing/2014/main" id="{4DE723BE-4EC5-9E2E-12C9-8B79ECFFB075}"/>
              </a:ext>
            </a:extLst>
          </p:cNvPr>
          <p:cNvSpPr/>
          <p:nvPr/>
        </p:nvSpPr>
        <p:spPr>
          <a:xfrm>
            <a:off x="5960965" y="1481568"/>
            <a:ext cx="833378" cy="3889085"/>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5210413B-38E3-BA21-A75E-F62940B00829}"/>
                  </a:ext>
                </a:extLst>
              </p:cNvPr>
              <p:cNvGraphicFramePr>
                <a:graphicFrameLocks noChangeAspect="1"/>
              </p:cNvGraphicFramePr>
              <p:nvPr>
                <p:extLst>
                  <p:ext uri="{D42A27DB-BD31-4B8C-83A1-F6EECF244321}">
                    <p14:modId xmlns:p14="http://schemas.microsoft.com/office/powerpoint/2010/main" val="2104527780"/>
                  </p:ext>
                </p:extLst>
              </p:nvPr>
            </p:nvGraphicFramePr>
            <p:xfrm>
              <a:off x="416672" y="6252283"/>
              <a:ext cx="820764" cy="365125"/>
            </p:xfrm>
            <a:graphic>
              <a:graphicData uri="http://schemas.microsoft.com/office/powerpoint/2016/slidezoom">
                <pslz:sldZm>
                  <pslz:sldZmObj sldId="282" cId="750277746">
                    <pslz:zmPr id="{8AB1F7DF-0422-4B96-BB62-B05476EEDCB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820764" cy="365125"/>
                        </a:xfrm>
                        <a:prstGeom prst="rect">
                          <a:avLst/>
                        </a:prstGeom>
                      </p166:spPr>
                    </pslz:zmPr>
                  </pslz:sldZmObj>
                </pslz:sldZm>
              </a:graphicData>
            </a:graphic>
          </p:graphicFrame>
        </mc:Choice>
        <mc:Fallback xmlns="">
          <p:pic>
            <p:nvPicPr>
              <p:cNvPr id="25" name="Slide Zoom 24">
                <a:hlinkClick r:id="rId5" action="ppaction://hlinksldjump"/>
                <a:extLst>
                  <a:ext uri="{FF2B5EF4-FFF2-40B4-BE49-F238E27FC236}">
                    <a16:creationId xmlns:a16="http://schemas.microsoft.com/office/drawing/2014/main" id="{5210413B-38E3-BA21-A75E-F62940B0082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16672" y="6252283"/>
                <a:ext cx="820764" cy="36512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69C8AC26-7754-5558-893B-4AF96D665513}"/>
                  </a:ext>
                </a:extLst>
              </p:cNvPr>
              <p:cNvGraphicFramePr>
                <a:graphicFrameLocks noChangeAspect="1"/>
              </p:cNvGraphicFramePr>
              <p:nvPr>
                <p:extLst>
                  <p:ext uri="{D42A27DB-BD31-4B8C-83A1-F6EECF244321}">
                    <p14:modId xmlns:p14="http://schemas.microsoft.com/office/powerpoint/2010/main" val="1342812056"/>
                  </p:ext>
                </p:extLst>
              </p:nvPr>
            </p:nvGraphicFramePr>
            <p:xfrm>
              <a:off x="6930661" y="958783"/>
              <a:ext cx="4398839" cy="738736"/>
            </p:xfrm>
            <a:graphic>
              <a:graphicData uri="http://schemas.microsoft.com/office/powerpoint/2016/slidezoom">
                <pslz:sldZm>
                  <pslz:sldZmObj sldId="319" cId="96807225">
                    <pslz:zmPr id="{C2B630CA-061B-40A5-9A18-CED64F6944A5}"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398839" cy="738736"/>
                        </a:xfrm>
                        <a:prstGeom prst="rect">
                          <a:avLst/>
                        </a:prstGeom>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69C8AC26-7754-5558-893B-4AF96D665513}"/>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930661" y="958783"/>
                <a:ext cx="4398839" cy="73873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9CAF2DEA-28D9-D22F-5D65-DB9A9AADCFB9}"/>
                  </a:ext>
                </a:extLst>
              </p:cNvPr>
              <p:cNvGraphicFramePr>
                <a:graphicFrameLocks noChangeAspect="1"/>
              </p:cNvGraphicFramePr>
              <p:nvPr>
                <p:extLst>
                  <p:ext uri="{D42A27DB-BD31-4B8C-83A1-F6EECF244321}">
                    <p14:modId xmlns:p14="http://schemas.microsoft.com/office/powerpoint/2010/main" val="3996869105"/>
                  </p:ext>
                </p:extLst>
              </p:nvPr>
            </p:nvGraphicFramePr>
            <p:xfrm>
              <a:off x="6930661" y="1935385"/>
              <a:ext cx="4398837" cy="736153"/>
            </p:xfrm>
            <a:graphic>
              <a:graphicData uri="http://schemas.microsoft.com/office/powerpoint/2016/slidezoom">
                <pslz:sldZm>
                  <pslz:sldZmObj sldId="320" cId="772212602">
                    <pslz:zmPr id="{2C1D45B0-AACF-4DCE-AC2B-75475032F20B}" returnToParent="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4398837" cy="736153"/>
                        </a:xfrm>
                        <a:prstGeom prst="rect">
                          <a:avLst/>
                        </a:prstGeom>
                      </p166:spPr>
                    </pslz:zmPr>
                  </pslz:sldZmObj>
                </pslz:sldZm>
              </a:graphicData>
            </a:graphic>
          </p:graphicFrame>
        </mc:Choice>
        <mc:Fallback xmlns="">
          <p:pic>
            <p:nvPicPr>
              <p:cNvPr id="28" name="Slide Zoom 27">
                <a:hlinkClick r:id="rId11" action="ppaction://hlinksldjump"/>
                <a:extLst>
                  <a:ext uri="{FF2B5EF4-FFF2-40B4-BE49-F238E27FC236}">
                    <a16:creationId xmlns:a16="http://schemas.microsoft.com/office/drawing/2014/main" id="{9CAF2DEA-28D9-D22F-5D65-DB9A9AADCFB9}"/>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6930661" y="1935385"/>
                <a:ext cx="4398837" cy="736153"/>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4E913E3F-2AE3-9B93-6867-899D8472784F}"/>
                  </a:ext>
                </a:extLst>
              </p:cNvPr>
              <p:cNvGraphicFramePr>
                <a:graphicFrameLocks noChangeAspect="1"/>
              </p:cNvGraphicFramePr>
              <p:nvPr>
                <p:extLst>
                  <p:ext uri="{D42A27DB-BD31-4B8C-83A1-F6EECF244321}">
                    <p14:modId xmlns:p14="http://schemas.microsoft.com/office/powerpoint/2010/main" val="2169382786"/>
                  </p:ext>
                </p:extLst>
              </p:nvPr>
            </p:nvGraphicFramePr>
            <p:xfrm>
              <a:off x="6930661" y="2909404"/>
              <a:ext cx="4398839" cy="738736"/>
            </p:xfrm>
            <a:graphic>
              <a:graphicData uri="http://schemas.microsoft.com/office/powerpoint/2016/slidezoom">
                <pslz:sldZm>
                  <pslz:sldZmObj sldId="321" cId="2147290796">
                    <pslz:zmPr id="{63470534-CDB1-481E-BF6C-01D7D2C1E2BA}" returnToParent="0"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4398839" cy="738736"/>
                        </a:xfrm>
                        <a:prstGeom prst="rect">
                          <a:avLst/>
                        </a:prstGeom>
                      </p166:spPr>
                    </pslz:zmPr>
                  </pslz:sldZmObj>
                </pslz:sldZm>
              </a:graphicData>
            </a:graphic>
          </p:graphicFrame>
        </mc:Choice>
        <mc:Fallback xmlns="">
          <p:pic>
            <p:nvPicPr>
              <p:cNvPr id="30" name="Slide Zoom 29">
                <a:hlinkClick r:id="rId14" action="ppaction://hlinksldjump"/>
                <a:extLst>
                  <a:ext uri="{FF2B5EF4-FFF2-40B4-BE49-F238E27FC236}">
                    <a16:creationId xmlns:a16="http://schemas.microsoft.com/office/drawing/2014/main" id="{4E913E3F-2AE3-9B93-6867-899D8472784F}"/>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6930661" y="2909404"/>
                <a:ext cx="4398839" cy="73873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4DE2152E-A401-8C25-1034-E6A07E8623BB}"/>
                  </a:ext>
                </a:extLst>
              </p:cNvPr>
              <p:cNvGraphicFramePr>
                <a:graphicFrameLocks noChangeAspect="1"/>
              </p:cNvGraphicFramePr>
              <p:nvPr>
                <p:extLst>
                  <p:ext uri="{D42A27DB-BD31-4B8C-83A1-F6EECF244321}">
                    <p14:modId xmlns:p14="http://schemas.microsoft.com/office/powerpoint/2010/main" val="2836189511"/>
                  </p:ext>
                </p:extLst>
              </p:nvPr>
            </p:nvGraphicFramePr>
            <p:xfrm>
              <a:off x="6930661" y="3886006"/>
              <a:ext cx="4398837" cy="736153"/>
            </p:xfrm>
            <a:graphic>
              <a:graphicData uri="http://schemas.microsoft.com/office/powerpoint/2016/slidezoom">
                <pslz:sldZm>
                  <pslz:sldZmObj sldId="328" cId="1503543282">
                    <pslz:zmPr id="{6ADB985B-791C-4D27-BBB9-B5798CFD6AB9}" returnToParent="0"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4398837" cy="736153"/>
                        </a:xfrm>
                        <a:prstGeom prst="rect">
                          <a:avLst/>
                        </a:prstGeom>
                      </p166:spPr>
                    </pslz:zmPr>
                  </pslz:sldZmObj>
                </pslz:sldZm>
              </a:graphicData>
            </a:graphic>
          </p:graphicFrame>
        </mc:Choice>
        <mc:Fallback xmlns="">
          <p:pic>
            <p:nvPicPr>
              <p:cNvPr id="32" name="Slide Zoom 31">
                <a:hlinkClick r:id="rId17" action="ppaction://hlinksldjump"/>
                <a:extLst>
                  <a:ext uri="{FF2B5EF4-FFF2-40B4-BE49-F238E27FC236}">
                    <a16:creationId xmlns:a16="http://schemas.microsoft.com/office/drawing/2014/main" id="{4DE2152E-A401-8C25-1034-E6A07E8623BB}"/>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6930661" y="3886006"/>
                <a:ext cx="4398837" cy="736153"/>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D53529DB-C6BA-E09B-C224-111DB21E0E29}"/>
                  </a:ext>
                </a:extLst>
              </p:cNvPr>
              <p:cNvGraphicFramePr>
                <a:graphicFrameLocks noChangeAspect="1"/>
              </p:cNvGraphicFramePr>
              <p:nvPr>
                <p:extLst>
                  <p:ext uri="{D42A27DB-BD31-4B8C-83A1-F6EECF244321}">
                    <p14:modId xmlns:p14="http://schemas.microsoft.com/office/powerpoint/2010/main" val="607332821"/>
                  </p:ext>
                </p:extLst>
              </p:nvPr>
            </p:nvGraphicFramePr>
            <p:xfrm>
              <a:off x="6930661" y="4860025"/>
              <a:ext cx="4398839" cy="738736"/>
            </p:xfrm>
            <a:graphic>
              <a:graphicData uri="http://schemas.microsoft.com/office/powerpoint/2016/slidezoom">
                <pslz:sldZm>
                  <pslz:sldZmObj sldId="329" cId="1060724149">
                    <pslz:zmPr id="{BB1114FA-FB1C-486D-9B98-F2A89BEBE609}" returnToParent="0" imageType="cover" transitionDur="1000" showBg="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4398839" cy="738736"/>
                        </a:xfrm>
                        <a:prstGeom prst="rect">
                          <a:avLst/>
                        </a:prstGeom>
                      </p166:spPr>
                    </pslz:zmPr>
                  </pslz:sldZmObj>
                </pslz:sldZm>
              </a:graphicData>
            </a:graphic>
          </p:graphicFrame>
        </mc:Choice>
        <mc:Fallback xmlns="">
          <p:pic>
            <p:nvPicPr>
              <p:cNvPr id="34" name="Slide Zoom 33">
                <a:hlinkClick r:id="rId20" action="ppaction://hlinksldjump"/>
                <a:extLst>
                  <a:ext uri="{FF2B5EF4-FFF2-40B4-BE49-F238E27FC236}">
                    <a16:creationId xmlns:a16="http://schemas.microsoft.com/office/drawing/2014/main" id="{D53529DB-C6BA-E09B-C224-111DB21E0E29}"/>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6930661" y="4860025"/>
                <a:ext cx="4398839" cy="738736"/>
              </a:xfrm>
              <a:prstGeom prst="rect">
                <a:avLst/>
              </a:prstGeom>
            </p:spPr>
          </p:pic>
        </mc:Fallback>
      </mc:AlternateContent>
    </p:spTree>
    <p:extLst>
      <p:ext uri="{BB962C8B-B14F-4D97-AF65-F5344CB8AC3E}">
        <p14:creationId xmlns:p14="http://schemas.microsoft.com/office/powerpoint/2010/main" val="1014019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AAC588-BEE1-471A-121B-C317682E31B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2F16E357-FB9A-02DD-FC47-82410FF0719E}"/>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7B3BA60E-0CFC-A4F8-9A17-B89AE0ED0495}"/>
              </a:ext>
            </a:extLst>
          </p:cNvPr>
          <p:cNvSpPr>
            <a:spLocks noGrp="1"/>
          </p:cNvSpPr>
          <p:nvPr>
            <p:ph type="sldNum" sz="quarter" idx="12"/>
          </p:nvPr>
        </p:nvSpPr>
        <p:spPr/>
        <p:txBody>
          <a:bodyPr/>
          <a:lstStyle/>
          <a:p>
            <a:fld id="{80FDC315-9B6A-4C4A-96B7-6C71D1DB20DB}" type="slidenum">
              <a:rPr lang="en-US" smtClean="0"/>
              <a:t>32</a:t>
            </a:fld>
            <a:endParaRPr lang="en-US"/>
          </a:p>
        </p:txBody>
      </p:sp>
      <p:cxnSp>
        <p:nvCxnSpPr>
          <p:cNvPr id="5" name="Straight Connector 4">
            <a:extLst>
              <a:ext uri="{FF2B5EF4-FFF2-40B4-BE49-F238E27FC236}">
                <a16:creationId xmlns:a16="http://schemas.microsoft.com/office/drawing/2014/main" id="{6614FBDF-FB18-B485-6F99-A31F31EEC096}"/>
              </a:ext>
            </a:extLst>
          </p:cNvPr>
          <p:cNvCxnSpPr/>
          <p:nvPr/>
        </p:nvCxnSpPr>
        <p:spPr>
          <a:xfrm>
            <a:off x="316761" y="198120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ADBD31A1-D252-05BC-68AA-C2D108478660}"/>
              </a:ext>
            </a:extLst>
          </p:cNvPr>
          <p:cNvSpPr/>
          <p:nvPr/>
        </p:nvSpPr>
        <p:spPr>
          <a:xfrm>
            <a:off x="316761" y="2259902"/>
            <a:ext cx="11494239" cy="3959923"/>
          </a:xfrm>
          <a:prstGeom prst="roundRect">
            <a:avLst>
              <a:gd name="adj" fmla="val 0"/>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0" dirty="0">
              <a:solidFill>
                <a:srgbClr val="002060"/>
              </a:solidFill>
              <a:latin typeface="Times New Roman" panose="02020603050405020304" pitchFamily="18" charset="0"/>
              <a:cs typeface="Times New Roman" panose="02020603050405020304" pitchFamily="18" charset="0"/>
            </a:endParaRPr>
          </a:p>
          <a:p>
            <a:r>
              <a:rPr lang="en-US" sz="3000" dirty="0">
                <a:solidFill>
                  <a:srgbClr val="002060"/>
                </a:solidFill>
                <a:latin typeface="Times New Roman" panose="02020603050405020304" pitchFamily="18" charset="0"/>
                <a:cs typeface="Times New Roman" panose="02020603050405020304" pitchFamily="18" charset="0"/>
              </a:rPr>
              <a:t>Phương pháp trộn Run không tận dụng được chiều dài cực đại của các Run.</a:t>
            </a:r>
          </a:p>
          <a:p>
            <a:r>
              <a:rPr lang="en-US" sz="3000" dirty="0">
                <a:solidFill>
                  <a:srgbClr val="002060"/>
                </a:solidFill>
                <a:latin typeface="Times New Roman" panose="02020603050405020304" pitchFamily="18" charset="0"/>
                <a:cs typeface="Times New Roman" panose="02020603050405020304" pitchFamily="18" charset="0"/>
              </a:rPr>
              <a:t>-&gt; Thuật toán chưa được tối ưu.</a:t>
            </a:r>
          </a:p>
          <a:p>
            <a:r>
              <a:rPr lang="en-US" sz="3000" dirty="0">
                <a:solidFill>
                  <a:srgbClr val="002060"/>
                </a:solidFill>
                <a:latin typeface="Times New Roman" panose="02020603050405020304" pitchFamily="18" charset="0"/>
                <a:cs typeface="Times New Roman" panose="02020603050405020304" pitchFamily="18" charset="0"/>
              </a:rPr>
              <a:t>Phương pháp trộn tự nhiên tận dụng được độ dài “tự nhiên” của các Run ban đầu.</a:t>
            </a:r>
          </a:p>
          <a:p>
            <a:r>
              <a:rPr lang="en-US" sz="3000" dirty="0">
                <a:solidFill>
                  <a:srgbClr val="002060"/>
                </a:solidFill>
                <a:latin typeface="Times New Roman" panose="02020603050405020304" pitchFamily="18" charset="0"/>
                <a:cs typeface="Times New Roman" panose="02020603050405020304" pitchFamily="18" charset="0"/>
              </a:rPr>
              <a:t>Trộn các Run có độ dài cực đại với nhau.</a:t>
            </a:r>
          </a:p>
          <a:p>
            <a:endParaRPr lang="en-US" sz="3000" dirty="0">
              <a:solidFill>
                <a:srgbClr val="002060"/>
              </a:solidFill>
              <a:latin typeface="Times New Roman" panose="02020603050405020304" pitchFamily="18" charset="0"/>
              <a:cs typeface="Times New Roman" panose="02020603050405020304" pitchFamily="18" charset="0"/>
            </a:endParaRPr>
          </a:p>
          <a:p>
            <a:endParaRPr lang="en-US" sz="3000" dirty="0">
              <a:solidFill>
                <a:srgbClr val="00206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D5135219-8531-616D-DE4F-CC8A9345E0E9}"/>
                  </a:ext>
                </a:extLst>
              </p:cNvPr>
              <p:cNvGraphicFramePr>
                <a:graphicFrameLocks noChangeAspect="1"/>
              </p:cNvGraphicFramePr>
              <p:nvPr>
                <p:extLst>
                  <p:ext uri="{D42A27DB-BD31-4B8C-83A1-F6EECF244321}">
                    <p14:modId xmlns:p14="http://schemas.microsoft.com/office/powerpoint/2010/main" val="920698316"/>
                  </p:ext>
                </p:extLst>
              </p:nvPr>
            </p:nvGraphicFramePr>
            <p:xfrm>
              <a:off x="315334" y="238753"/>
              <a:ext cx="5201990" cy="1497770"/>
            </p:xfrm>
            <a:graphic>
              <a:graphicData uri="http://schemas.microsoft.com/office/powerpoint/2016/slidezoom">
                <pslz:sldZm>
                  <pslz:sldZmObj sldId="295" cId="1014019992">
                    <pslz:zmPr id="{789A17FB-E7FE-4CD9-B8E1-2E499502AC6E}"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201990" cy="1497770"/>
                        </a:xfrm>
                        <a:prstGeom prst="rect">
                          <a:avLst/>
                        </a:prstGeom>
                      </p166:spPr>
                    </pslz:zmPr>
                  </pslz:sldZmObj>
                </pslz:sldZm>
              </a:graphicData>
            </a:graphic>
          </p:graphicFrame>
        </mc:Choice>
        <mc:Fallback xmlns="">
          <p:pic>
            <p:nvPicPr>
              <p:cNvPr id="9" name="Slide Zoom 8">
                <a:hlinkClick r:id="rId5" action="ppaction://hlinksldjump"/>
                <a:extLst>
                  <a:ext uri="{FF2B5EF4-FFF2-40B4-BE49-F238E27FC236}">
                    <a16:creationId xmlns:a16="http://schemas.microsoft.com/office/drawing/2014/main" id="{D5135219-8531-616D-DE4F-CC8A9345E0E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15334" y="238753"/>
                <a:ext cx="5201990" cy="1497770"/>
              </a:xfrm>
              <a:prstGeom prst="rect">
                <a:avLst/>
              </a:prstGeom>
            </p:spPr>
          </p:pic>
        </mc:Fallback>
      </mc:AlternateContent>
    </p:spTree>
    <p:extLst>
      <p:ext uri="{BB962C8B-B14F-4D97-AF65-F5344CB8AC3E}">
        <p14:creationId xmlns:p14="http://schemas.microsoft.com/office/powerpoint/2010/main" val="968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E6E03F-FB5D-AEE7-884F-C4D59228325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FEDF49D3-0DD1-4F61-2160-6DB00E374D09}"/>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0BF307E9-D21E-8AE8-C9DD-B08AB291991B}"/>
              </a:ext>
            </a:extLst>
          </p:cNvPr>
          <p:cNvSpPr>
            <a:spLocks noGrp="1"/>
          </p:cNvSpPr>
          <p:nvPr>
            <p:ph type="sldNum" sz="quarter" idx="12"/>
          </p:nvPr>
        </p:nvSpPr>
        <p:spPr/>
        <p:txBody>
          <a:bodyPr/>
          <a:lstStyle/>
          <a:p>
            <a:fld id="{80FDC315-9B6A-4C4A-96B7-6C71D1DB20DB}" type="slidenum">
              <a:rPr lang="en-US" smtClean="0"/>
              <a:t>33</a:t>
            </a:fld>
            <a:endParaRPr lang="en-US"/>
          </a:p>
        </p:txBody>
      </p:sp>
      <p:cxnSp>
        <p:nvCxnSpPr>
          <p:cNvPr id="4" name="Straight Connector 3">
            <a:extLst>
              <a:ext uri="{FF2B5EF4-FFF2-40B4-BE49-F238E27FC236}">
                <a16:creationId xmlns:a16="http://schemas.microsoft.com/office/drawing/2014/main" id="{65C5B7CD-B425-23AF-B829-DCEBE371B3FA}"/>
              </a:ext>
            </a:extLst>
          </p:cNvPr>
          <p:cNvCxnSpPr/>
          <p:nvPr/>
        </p:nvCxnSpPr>
        <p:spPr>
          <a:xfrm>
            <a:off x="316761" y="198120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87A73FF-CD31-7C8D-EE8C-19A54B253B08}"/>
              </a:ext>
            </a:extLst>
          </p:cNvPr>
          <p:cNvSpPr/>
          <p:nvPr/>
        </p:nvSpPr>
        <p:spPr>
          <a:xfrm>
            <a:off x="316761" y="2309590"/>
            <a:ext cx="11494239" cy="4046759"/>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0E70187-1BAA-A99F-EFE9-8481AE6E571A}"/>
              </a:ext>
            </a:extLst>
          </p:cNvPr>
          <p:cNvSpPr txBox="1"/>
          <p:nvPr/>
        </p:nvSpPr>
        <p:spPr>
          <a:xfrm>
            <a:off x="640080" y="2590800"/>
            <a:ext cx="7254240"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 </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Sắp xếp file F, sử dụng 2 file phụ F1 và F2.</a:t>
            </a:r>
          </a:p>
        </p:txBody>
      </p:sp>
      <p:sp>
        <p:nvSpPr>
          <p:cNvPr id="10" name="TextBox 9">
            <a:extLst>
              <a:ext uri="{FF2B5EF4-FFF2-40B4-BE49-F238E27FC236}">
                <a16:creationId xmlns:a16="http://schemas.microsoft.com/office/drawing/2014/main" id="{57F2B3A8-47F2-58D2-45C5-4DC730AA5EA3}"/>
              </a:ext>
            </a:extLst>
          </p:cNvPr>
          <p:cNvSpPr txBox="1"/>
          <p:nvPr/>
        </p:nvSpPr>
        <p:spPr>
          <a:xfrm>
            <a:off x="640079" y="3296515"/>
            <a:ext cx="6976641" cy="553998"/>
          </a:xfrm>
          <a:prstGeom prst="rect">
            <a:avLst/>
          </a:prstGeom>
          <a:noFill/>
        </p:spPr>
        <p:txBody>
          <a:bodyPr wrap="square" rtlCol="0">
            <a:spAutoFit/>
          </a:bodyPr>
          <a:lstStyle/>
          <a:p>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Thực hiện luân phiên 2 công việc:</a:t>
            </a:r>
          </a:p>
        </p:txBody>
      </p:sp>
      <p:sp>
        <p:nvSpPr>
          <p:cNvPr id="11" name="TextBox 10">
            <a:extLst>
              <a:ext uri="{FF2B5EF4-FFF2-40B4-BE49-F238E27FC236}">
                <a16:creationId xmlns:a16="http://schemas.microsoft.com/office/drawing/2014/main" id="{DDA236A9-7159-0AB1-3CAA-DD662D83082D}"/>
              </a:ext>
            </a:extLst>
          </p:cNvPr>
          <p:cNvSpPr txBox="1"/>
          <p:nvPr/>
        </p:nvSpPr>
        <p:spPr>
          <a:xfrm>
            <a:off x="1432560" y="4002230"/>
            <a:ext cx="7864325" cy="1015663"/>
          </a:xfrm>
          <a:prstGeom prst="rect">
            <a:avLst/>
          </a:prstGeom>
          <a:noFill/>
        </p:spPr>
        <p:txBody>
          <a:bodyPr wrap="square" rtlCol="0">
            <a:spAutoFit/>
          </a:bodyPr>
          <a:lstStyle/>
          <a:p>
            <a:r>
              <a:rPr lang="en-US" sz="3000" dirty="0">
                <a:latin typeface="Times New Roman" panose="02020603050405020304" pitchFamily="18" charset="0"/>
                <a:ea typeface="Calibri" panose="020F0502020204030204" pitchFamily="34" charset="0"/>
                <a:cs typeface="Times New Roman" panose="02020603050405020304" pitchFamily="18" charset="0"/>
              </a:rPr>
              <a:t>+</a:t>
            </a:r>
            <a:r>
              <a:rPr lang="en-US" sz="3000" dirty="0">
                <a:effectLst/>
                <a:latin typeface="Times New Roman" panose="02020603050405020304" pitchFamily="18" charset="0"/>
                <a:ea typeface="Calibri" panose="020F0502020204030204" pitchFamily="34" charset="0"/>
                <a:cs typeface="Times New Roman" panose="02020603050405020304" pitchFamily="18" charset="0"/>
              </a:rPr>
              <a:t> Phân bố file lớn thành 2 file con. </a:t>
            </a:r>
          </a:p>
          <a:p>
            <a:endParaRPr lang="en-US" sz="3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BAFD2225-BD45-7562-37E8-D6E879F97CEE}"/>
              </a:ext>
            </a:extLst>
          </p:cNvPr>
          <p:cNvSpPr txBox="1"/>
          <p:nvPr/>
        </p:nvSpPr>
        <p:spPr>
          <a:xfrm>
            <a:off x="1432560" y="5169609"/>
            <a:ext cx="7864325" cy="1015663"/>
          </a:xfrm>
          <a:prstGeom prst="rect">
            <a:avLst/>
          </a:prstGeom>
          <a:noFill/>
        </p:spPr>
        <p:txBody>
          <a:bodyPr wrap="square" rtlCol="0">
            <a:spAutoFit/>
          </a:bodyPr>
          <a:lstStyle/>
          <a:p>
            <a:r>
              <a:rPr lang="en-US" sz="3000" dirty="0">
                <a:latin typeface="Times New Roman" panose="02020603050405020304" pitchFamily="18" charset="0"/>
                <a:ea typeface="Calibri" panose="020F0502020204030204" pitchFamily="34" charset="0"/>
                <a:cs typeface="Times New Roman" panose="02020603050405020304" pitchFamily="18" charset="0"/>
              </a:rPr>
              <a:t>+ Trộn 2 file con thành file lớn có thứ tự.</a:t>
            </a:r>
            <a:endParaRPr lang="en-US" sz="3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3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5E80DC74-589F-FF6C-60AC-5FCB313C70C1}"/>
                  </a:ext>
                </a:extLst>
              </p:cNvPr>
              <p:cNvGraphicFramePr>
                <a:graphicFrameLocks noChangeAspect="1"/>
              </p:cNvGraphicFramePr>
              <p:nvPr>
                <p:extLst>
                  <p:ext uri="{D42A27DB-BD31-4B8C-83A1-F6EECF244321}">
                    <p14:modId xmlns:p14="http://schemas.microsoft.com/office/powerpoint/2010/main" val="1165351516"/>
                  </p:ext>
                </p:extLst>
              </p:nvPr>
            </p:nvGraphicFramePr>
            <p:xfrm>
              <a:off x="295297" y="186634"/>
              <a:ext cx="5367759" cy="1534438"/>
            </p:xfrm>
            <a:graphic>
              <a:graphicData uri="http://schemas.microsoft.com/office/powerpoint/2016/slidezoom">
                <pslz:sldZm>
                  <pslz:sldZmObj sldId="295" cId="1014019992">
                    <pslz:zmPr id="{4DE16000-DB4A-4584-BABF-635969FA8EAB}"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367759" cy="1534438"/>
                        </a:xfrm>
                        <a:prstGeom prst="rect">
                          <a:avLst/>
                        </a:prstGeom>
                      </p166:spPr>
                    </pslz:zmPr>
                  </pslz:sldZmObj>
                </pslz:sldZm>
              </a:graphicData>
            </a:graphic>
          </p:graphicFrame>
        </mc:Choice>
        <mc:Fallback xmlns="">
          <p:pic>
            <p:nvPicPr>
              <p:cNvPr id="13" name="Slide Zoom 12">
                <a:hlinkClick r:id="rId5" action="ppaction://hlinksldjump"/>
                <a:extLst>
                  <a:ext uri="{FF2B5EF4-FFF2-40B4-BE49-F238E27FC236}">
                    <a16:creationId xmlns:a16="http://schemas.microsoft.com/office/drawing/2014/main" id="{5E80DC74-589F-FF6C-60AC-5FCB313C70C1}"/>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95297" y="186634"/>
                <a:ext cx="5367759" cy="1534438"/>
              </a:xfrm>
              <a:prstGeom prst="rect">
                <a:avLst/>
              </a:prstGeom>
            </p:spPr>
          </p:pic>
        </mc:Fallback>
      </mc:AlternateContent>
    </p:spTree>
    <p:extLst>
      <p:ext uri="{BB962C8B-B14F-4D97-AF65-F5344CB8AC3E}">
        <p14:creationId xmlns:p14="http://schemas.microsoft.com/office/powerpoint/2010/main" val="77221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5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2C2BDB-AD64-652E-18C4-95C465C2BCD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18E8CBFD-E8E7-2A13-0424-438576A65713}"/>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EBE45F33-4E98-DDDC-EE44-728DC3A28128}"/>
              </a:ext>
            </a:extLst>
          </p:cNvPr>
          <p:cNvSpPr>
            <a:spLocks noGrp="1"/>
          </p:cNvSpPr>
          <p:nvPr>
            <p:ph type="sldNum" sz="quarter" idx="12"/>
          </p:nvPr>
        </p:nvSpPr>
        <p:spPr/>
        <p:txBody>
          <a:bodyPr/>
          <a:lstStyle/>
          <a:p>
            <a:fld id="{80FDC315-9B6A-4C4A-96B7-6C71D1DB20DB}" type="slidenum">
              <a:rPr lang="en-US" smtClean="0"/>
              <a:t>34</a:t>
            </a:fld>
            <a:endParaRPr lang="en-US"/>
          </a:p>
        </p:txBody>
      </p:sp>
      <p:cxnSp>
        <p:nvCxnSpPr>
          <p:cNvPr id="5" name="Straight Connector 4">
            <a:extLst>
              <a:ext uri="{FF2B5EF4-FFF2-40B4-BE49-F238E27FC236}">
                <a16:creationId xmlns:a16="http://schemas.microsoft.com/office/drawing/2014/main" id="{39B45DB3-6C15-E5A9-8A80-4E422570026C}"/>
              </a:ext>
            </a:extLst>
          </p:cNvPr>
          <p:cNvCxnSpPr>
            <a:cxnSpLocks/>
          </p:cNvCxnSpPr>
          <p:nvPr/>
        </p:nvCxnSpPr>
        <p:spPr>
          <a:xfrm>
            <a:off x="240561" y="1813560"/>
            <a:ext cx="115856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64CED9B-2B66-462E-21C6-5B077A2626EB}"/>
              </a:ext>
            </a:extLst>
          </p:cNvPr>
          <p:cNvSpPr/>
          <p:nvPr/>
        </p:nvSpPr>
        <p:spPr>
          <a:xfrm>
            <a:off x="267379" y="1998947"/>
            <a:ext cx="6377261" cy="4357403"/>
          </a:xfrm>
          <a:prstGeom prst="round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buFontTx/>
              <a:buChar char="-"/>
            </a:pPr>
            <a:r>
              <a:rPr lang="vi-VN" sz="3000" dirty="0">
                <a:solidFill>
                  <a:schemeClr val="tx1"/>
                </a:solidFill>
                <a:latin typeface="+mj-lt"/>
              </a:rPr>
              <a:t>Lặp lại các bước sau:</a:t>
            </a:r>
            <a:endParaRPr lang="en-US" sz="3000" dirty="0">
              <a:solidFill>
                <a:schemeClr val="tx1"/>
              </a:solidFill>
              <a:latin typeface="+mj-lt"/>
            </a:endParaRPr>
          </a:p>
          <a:p>
            <a:pPr lvl="0"/>
            <a:r>
              <a:rPr lang="en-US" sz="3000" dirty="0">
                <a:solidFill>
                  <a:schemeClr val="tx1"/>
                </a:solidFill>
                <a:latin typeface="+mj-lt"/>
                <a:cs typeface="Times New Roman" panose="02020603050405020304" pitchFamily="18" charset="0"/>
              </a:rPr>
              <a:t>	+ </a:t>
            </a:r>
            <a:r>
              <a:rPr lang="en-US" sz="3000" dirty="0">
                <a:solidFill>
                  <a:schemeClr val="tx1"/>
                </a:solidFill>
                <a:latin typeface="Times New Roman" panose="02020603050405020304" pitchFamily="18" charset="0"/>
                <a:cs typeface="Times New Roman" panose="02020603050405020304" pitchFamily="18" charset="0"/>
              </a:rPr>
              <a:t>Chia các Run có sẵn trong 	file F lần lượt cho F1 và F2.</a:t>
            </a:r>
          </a:p>
          <a:p>
            <a:pPr lvl="2"/>
            <a:r>
              <a:rPr lang="en-US" sz="3000" dirty="0">
                <a:solidFill>
                  <a:schemeClr val="tx1"/>
                </a:solidFill>
                <a:latin typeface="+mj-lt"/>
              </a:rPr>
              <a:t>+ </a:t>
            </a:r>
            <a:r>
              <a:rPr lang="vi-VN" sz="3000" dirty="0">
                <a:solidFill>
                  <a:schemeClr val="tx1"/>
                </a:solidFill>
                <a:latin typeface="+mj-lt"/>
              </a:rPr>
              <a:t>Trộn F1 và F2 vào F.</a:t>
            </a:r>
            <a:endParaRPr lang="en-US" sz="3000" dirty="0">
              <a:solidFill>
                <a:schemeClr val="tx1"/>
              </a:solidFill>
              <a:latin typeface="+mj-lt"/>
            </a:endParaRPr>
          </a:p>
          <a:p>
            <a:pPr marL="457200" lvl="0" indent="-457200">
              <a:buFontTx/>
              <a:buChar char="-"/>
            </a:pPr>
            <a:r>
              <a:rPr lang="vi-VN" sz="3000" dirty="0">
                <a:solidFill>
                  <a:schemeClr val="tx1"/>
                </a:solidFill>
                <a:latin typeface="+mj-lt"/>
              </a:rPr>
              <a:t>Thao tác được lặp lại cho tới khi trong F chỉ còn 1 Run duy nhất.</a:t>
            </a:r>
            <a:endParaRPr lang="en-US" sz="3000" dirty="0">
              <a:solidFill>
                <a:schemeClr val="tx1"/>
              </a:solidFill>
              <a:latin typeface="+mj-lt"/>
            </a:endParaRP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1A5F51E9-83D6-757E-C034-69BCCDD599EB}"/>
                  </a:ext>
                </a:extLst>
              </p:cNvPr>
              <p:cNvGraphicFramePr>
                <a:graphicFrameLocks noChangeAspect="1"/>
              </p:cNvGraphicFramePr>
              <p:nvPr>
                <p:extLst>
                  <p:ext uri="{D42A27DB-BD31-4B8C-83A1-F6EECF244321}">
                    <p14:modId xmlns:p14="http://schemas.microsoft.com/office/powerpoint/2010/main" val="2862171207"/>
                  </p:ext>
                </p:extLst>
              </p:nvPr>
            </p:nvGraphicFramePr>
            <p:xfrm>
              <a:off x="240561" y="118717"/>
              <a:ext cx="5609633" cy="1575471"/>
            </p:xfrm>
            <a:graphic>
              <a:graphicData uri="http://schemas.microsoft.com/office/powerpoint/2016/slidezoom">
                <pslz:sldZm>
                  <pslz:sldZmObj sldId="295" cId="1014019992">
                    <pslz:zmPr id="{8FD15537-DFB6-462F-8CD4-52DCDA691041}"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609633" cy="1575471"/>
                        </a:xfrm>
                        <a:prstGeom prst="rect">
                          <a:avLst/>
                        </a:prstGeom>
                      </p166:spPr>
                    </pslz:zmPr>
                  </pslz:sldZmObj>
                </pslz:sldZm>
              </a:graphicData>
            </a:graphic>
          </p:graphicFrame>
        </mc:Choice>
        <mc:Fallback xmlns="">
          <p:pic>
            <p:nvPicPr>
              <p:cNvPr id="10" name="Slide Zoom 9">
                <a:hlinkClick r:id="rId5" action="ppaction://hlinksldjump"/>
                <a:extLst>
                  <a:ext uri="{FF2B5EF4-FFF2-40B4-BE49-F238E27FC236}">
                    <a16:creationId xmlns:a16="http://schemas.microsoft.com/office/drawing/2014/main" id="{1A5F51E9-83D6-757E-C034-69BCCDD599EB}"/>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40561" y="118717"/>
                <a:ext cx="5609633" cy="1575471"/>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9EF6FEEA-8523-B0BA-3E4C-D0AE2B76F0C0}"/>
                  </a:ext>
                </a:extLst>
              </p:cNvPr>
              <p:cNvGraphicFramePr>
                <a:graphicFrameLocks noChangeAspect="1"/>
              </p:cNvGraphicFramePr>
              <p:nvPr>
                <p:extLst>
                  <p:ext uri="{D42A27DB-BD31-4B8C-83A1-F6EECF244321}">
                    <p14:modId xmlns:p14="http://schemas.microsoft.com/office/powerpoint/2010/main" val="1748831333"/>
                  </p:ext>
                </p:extLst>
              </p:nvPr>
            </p:nvGraphicFramePr>
            <p:xfrm>
              <a:off x="6912019" y="3468328"/>
              <a:ext cx="4844199" cy="1082038"/>
            </p:xfrm>
            <a:graphic>
              <a:graphicData uri="http://schemas.microsoft.com/office/powerpoint/2016/slidezoom">
                <pslz:sldZm>
                  <pslz:sldZmObj sldId="322" cId="3635412598">
                    <pslz:zmPr id="{0BFA41CD-11F3-40AE-984B-33D15B7BDB1A}"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844199" cy="1082038"/>
                        </a:xfrm>
                        <a:prstGeom prst="rect">
                          <a:avLst/>
                        </a:prstGeom>
                      </p166:spPr>
                    </pslz:zmPr>
                  </pslz:sldZmObj>
                </pslz:sldZm>
              </a:graphicData>
            </a:graphic>
          </p:graphicFrame>
        </mc:Choice>
        <mc:Fallback xmlns="">
          <p:pic>
            <p:nvPicPr>
              <p:cNvPr id="12" name="Slide Zoom 11">
                <a:hlinkClick r:id="rId8" action="ppaction://hlinksldjump"/>
                <a:extLst>
                  <a:ext uri="{FF2B5EF4-FFF2-40B4-BE49-F238E27FC236}">
                    <a16:creationId xmlns:a16="http://schemas.microsoft.com/office/drawing/2014/main" id="{9EF6FEEA-8523-B0BA-3E4C-D0AE2B76F0C0}"/>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912019" y="3468328"/>
                <a:ext cx="4844199" cy="1082038"/>
              </a:xfrm>
              <a:prstGeom prst="rect">
                <a:avLst/>
              </a:prstGeom>
            </p:spPr>
          </p:pic>
        </mc:Fallback>
      </mc:AlternateContent>
    </p:spTree>
    <p:extLst>
      <p:ext uri="{BB962C8B-B14F-4D97-AF65-F5344CB8AC3E}">
        <p14:creationId xmlns:p14="http://schemas.microsoft.com/office/powerpoint/2010/main" val="214729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5EE38C-20BC-E6FE-0A3A-7EE236E66DA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55DE909-B717-B99A-65A1-FE898183F2F5}"/>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9E672288-8A54-FA38-191D-55FE2D7475D6}"/>
              </a:ext>
            </a:extLst>
          </p:cNvPr>
          <p:cNvSpPr>
            <a:spLocks noGrp="1"/>
          </p:cNvSpPr>
          <p:nvPr>
            <p:ph type="sldNum" sz="quarter" idx="12"/>
          </p:nvPr>
        </p:nvSpPr>
        <p:spPr/>
        <p:txBody>
          <a:bodyPr/>
          <a:lstStyle/>
          <a:p>
            <a:fld id="{80FDC315-9B6A-4C4A-96B7-6C71D1DB20DB}" type="slidenum">
              <a:rPr lang="en-US" smtClean="0"/>
              <a:t>35</a:t>
            </a:fld>
            <a:endParaRPr lang="en-US"/>
          </a:p>
        </p:txBody>
      </p:sp>
      <p:sp>
        <p:nvSpPr>
          <p:cNvPr id="5" name="Rectangle 4">
            <a:extLst>
              <a:ext uri="{FF2B5EF4-FFF2-40B4-BE49-F238E27FC236}">
                <a16:creationId xmlns:a16="http://schemas.microsoft.com/office/drawing/2014/main" id="{2F13F76B-C66C-067D-C931-0F3BE6B5960E}"/>
              </a:ext>
            </a:extLst>
          </p:cNvPr>
          <p:cNvSpPr/>
          <p:nvPr/>
        </p:nvSpPr>
        <p:spPr>
          <a:xfrm>
            <a:off x="358818" y="2044417"/>
            <a:ext cx="11467421" cy="4175408"/>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gn="l" rtl="0" eaLnBrk="1" latinLnBrk="0" hangingPunct="1">
              <a:spcBef>
                <a:spcPts val="0"/>
              </a:spcBef>
              <a:spcAft>
                <a:spcPts val="0"/>
              </a:spcAft>
              <a:buFontTx/>
              <a:buChar char="-"/>
            </a:pPr>
            <a:r>
              <a:rPr lang="en-US" sz="2500" kern="1200" dirty="0">
                <a:solidFill>
                  <a:srgbClr val="000000"/>
                </a:solidFill>
                <a:effectLst/>
                <a:latin typeface="Times New Roman" panose="02020603050405020304" pitchFamily="18" charset="0"/>
                <a:cs typeface="Times New Roman" panose="02020603050405020304" pitchFamily="18" charset="0"/>
              </a:rPr>
              <a:t>Giải thuật phân đoạn tương tự ở phương pháp trộn Run.</a:t>
            </a:r>
            <a:endParaRPr lang="en-US" sz="2500" dirty="0">
              <a:latin typeface="Times New Roman" panose="02020603050405020304" pitchFamily="18" charset="0"/>
              <a:cs typeface="Times New Roman" panose="02020603050405020304" pitchFamily="18" charset="0"/>
            </a:endParaRPr>
          </a:p>
          <a:p>
            <a:pPr marL="285750" indent="-285750" algn="l" rtl="0" eaLnBrk="1" latinLnBrk="0" hangingPunct="1">
              <a:spcBef>
                <a:spcPts val="0"/>
              </a:spcBef>
              <a:spcAft>
                <a:spcPts val="0"/>
              </a:spcAft>
              <a:buFontTx/>
              <a:buChar char="-"/>
            </a:pPr>
            <a:r>
              <a:rPr lang="en-US" sz="2500" kern="1200" dirty="0">
                <a:solidFill>
                  <a:srgbClr val="000000"/>
                </a:solidFill>
                <a:effectLst/>
                <a:latin typeface="Times New Roman" panose="02020603050405020304" pitchFamily="18" charset="0"/>
                <a:cs typeface="Times New Roman" panose="02020603050405020304" pitchFamily="18" charset="0"/>
              </a:rPr>
              <a:t>Quá trình ghi phần tử vào file F1 và F2 sẽ được thay đổi luân phiên nhau nếu phần tử tiếp theo trong F nhỏ hơn phần tử trước đó (nếu là sắp xếp tăng dần) hoặc quá trình ghi kết thúc khi đã đọc hết file F.</a:t>
            </a:r>
            <a:endParaRPr lang="en-US" sz="2500" dirty="0">
              <a:effectLst/>
              <a:latin typeface="Times New Roman" panose="02020603050405020304" pitchFamily="18" charset="0"/>
              <a:cs typeface="Times New Roman" panose="02020603050405020304" pitchFamily="18" charset="0"/>
            </a:endParaRPr>
          </a:p>
          <a:p>
            <a:endParaRPr lang="en-US" dirty="0"/>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C1012A98-65FD-9A86-7136-1D29FC2D0AF0}"/>
                  </a:ext>
                </a:extLst>
              </p:cNvPr>
              <p:cNvGraphicFramePr>
                <a:graphicFrameLocks noChangeAspect="1"/>
              </p:cNvGraphicFramePr>
              <p:nvPr>
                <p:extLst>
                  <p:ext uri="{D42A27DB-BD31-4B8C-83A1-F6EECF244321}">
                    <p14:modId xmlns:p14="http://schemas.microsoft.com/office/powerpoint/2010/main" val="11391983"/>
                  </p:ext>
                </p:extLst>
              </p:nvPr>
            </p:nvGraphicFramePr>
            <p:xfrm>
              <a:off x="358818" y="370870"/>
              <a:ext cx="5118454" cy="1143298"/>
            </p:xfrm>
            <a:graphic>
              <a:graphicData uri="http://schemas.microsoft.com/office/powerpoint/2016/slidezoom">
                <pslz:sldZm>
                  <pslz:sldZmObj sldId="321" cId="2147290796">
                    <pslz:zmPr id="{E3075D47-7B8F-4C0C-96E8-5BE9217C25EA}"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118454" cy="1143298"/>
                        </a:xfrm>
                        <a:prstGeom prst="rect">
                          <a:avLst/>
                        </a:prstGeom>
                      </p166:spPr>
                    </pslz:zmPr>
                  </pslz:sldZmObj>
                </pslz:sldZm>
              </a:graphicData>
            </a:graphic>
          </p:graphicFrame>
        </mc:Choice>
        <mc:Fallback xmlns="">
          <p:pic>
            <p:nvPicPr>
              <p:cNvPr id="12" name="Slide Zoom 11">
                <a:hlinkClick r:id="rId5" action="ppaction://hlinksldjump"/>
                <a:extLst>
                  <a:ext uri="{FF2B5EF4-FFF2-40B4-BE49-F238E27FC236}">
                    <a16:creationId xmlns:a16="http://schemas.microsoft.com/office/drawing/2014/main" id="{C1012A98-65FD-9A86-7136-1D29FC2D0AF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58818" y="370870"/>
                <a:ext cx="5118454" cy="1143298"/>
              </a:xfrm>
              <a:prstGeom prst="rect">
                <a:avLst/>
              </a:prstGeom>
            </p:spPr>
          </p:pic>
        </mc:Fallback>
      </mc:AlternateContent>
      <p:cxnSp>
        <p:nvCxnSpPr>
          <p:cNvPr id="13" name="Straight Connector 12">
            <a:extLst>
              <a:ext uri="{FF2B5EF4-FFF2-40B4-BE49-F238E27FC236}">
                <a16:creationId xmlns:a16="http://schemas.microsoft.com/office/drawing/2014/main" id="{84E50FC4-DD3A-05D4-396E-B63B4B88407C}"/>
              </a:ext>
            </a:extLst>
          </p:cNvPr>
          <p:cNvCxnSpPr>
            <a:cxnSpLocks/>
          </p:cNvCxnSpPr>
          <p:nvPr/>
        </p:nvCxnSpPr>
        <p:spPr>
          <a:xfrm>
            <a:off x="358818" y="1774232"/>
            <a:ext cx="1146742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E5AA4BB5-B00A-BA38-355A-FDF289FBB45B}"/>
                  </a:ext>
                </a:extLst>
              </p:cNvPr>
              <p:cNvGraphicFramePr>
                <a:graphicFrameLocks noChangeAspect="1"/>
              </p:cNvGraphicFramePr>
              <p:nvPr>
                <p:extLst>
                  <p:ext uri="{D42A27DB-BD31-4B8C-83A1-F6EECF244321}">
                    <p14:modId xmlns:p14="http://schemas.microsoft.com/office/powerpoint/2010/main" val="3984200721"/>
                  </p:ext>
                </p:extLst>
              </p:nvPr>
            </p:nvGraphicFramePr>
            <p:xfrm>
              <a:off x="629265" y="4945044"/>
              <a:ext cx="3048000" cy="625512"/>
            </p:xfrm>
            <a:graphic>
              <a:graphicData uri="http://schemas.microsoft.com/office/powerpoint/2016/slidezoom">
                <pslz:sldZm>
                  <pslz:sldZmObj sldId="311" cId="48999685">
                    <pslz:zmPr id="{22FAB026-A298-49B4-91AF-8BD105E81221}"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625512"/>
                        </a:xfrm>
                        <a:prstGeom prst="rect">
                          <a:avLst/>
                        </a:prstGeom>
                      </p166:spPr>
                    </pslz:zmPr>
                  </pslz:sldZmObj>
                </pslz:sldZm>
              </a:graphicData>
            </a:graphic>
          </p:graphicFrame>
        </mc:Choice>
        <mc:Fallback xmlns="">
          <p:pic>
            <p:nvPicPr>
              <p:cNvPr id="15" name="Slide Zoom 14">
                <a:hlinkClick r:id="rId8" action="ppaction://hlinksldjump"/>
                <a:extLst>
                  <a:ext uri="{FF2B5EF4-FFF2-40B4-BE49-F238E27FC236}">
                    <a16:creationId xmlns:a16="http://schemas.microsoft.com/office/drawing/2014/main" id="{E5AA4BB5-B00A-BA38-355A-FDF289FBB45B}"/>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29265" y="4945044"/>
                <a:ext cx="3048000" cy="625512"/>
              </a:xfrm>
              <a:prstGeom prst="rect">
                <a:avLst/>
              </a:prstGeom>
            </p:spPr>
          </p:pic>
        </mc:Fallback>
      </mc:AlternateContent>
    </p:spTree>
    <p:extLst>
      <p:ext uri="{BB962C8B-B14F-4D97-AF65-F5344CB8AC3E}">
        <p14:creationId xmlns:p14="http://schemas.microsoft.com/office/powerpoint/2010/main" val="3635412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A8273-017F-767D-EB9B-77E1E724FF95}"/>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91B074DB-2B5B-522F-D627-29D7E2DC7ACA}"/>
              </a:ext>
            </a:extLst>
          </p:cNvPr>
          <p:cNvSpPr>
            <a:spLocks noGrp="1"/>
          </p:cNvSpPr>
          <p:nvPr>
            <p:ph type="sldNum" sz="quarter" idx="12"/>
          </p:nvPr>
        </p:nvSpPr>
        <p:spPr/>
        <p:txBody>
          <a:bodyPr/>
          <a:lstStyle/>
          <a:p>
            <a:fld id="{80FDC315-9B6A-4C4A-96B7-6C71D1DB20DB}" type="slidenum">
              <a:rPr lang="en-US" smtClean="0"/>
              <a:t>36</a:t>
            </a:fld>
            <a:endParaRPr lang="en-US"/>
          </a:p>
        </p:txBody>
      </p:sp>
      <p:sp>
        <p:nvSpPr>
          <p:cNvPr id="4" name="TextBox 3">
            <a:extLst>
              <a:ext uri="{FF2B5EF4-FFF2-40B4-BE49-F238E27FC236}">
                <a16:creationId xmlns:a16="http://schemas.microsoft.com/office/drawing/2014/main" id="{9059EE78-C9B5-5E60-652E-17F83BB7CA49}"/>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6" name="TextBox 5">
            <a:extLst>
              <a:ext uri="{FF2B5EF4-FFF2-40B4-BE49-F238E27FC236}">
                <a16:creationId xmlns:a16="http://schemas.microsoft.com/office/drawing/2014/main" id="{F9EC2CE9-E5FD-412D-7701-8A4E1A9C868F}"/>
              </a:ext>
            </a:extLst>
          </p:cNvPr>
          <p:cNvSpPr txBox="1"/>
          <p:nvPr/>
        </p:nvSpPr>
        <p:spPr>
          <a:xfrm>
            <a:off x="0" y="1081548"/>
            <a:ext cx="7472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 = 1</a:t>
            </a:r>
          </a:p>
        </p:txBody>
      </p:sp>
      <p:sp>
        <p:nvSpPr>
          <p:cNvPr id="7" name="TextBox 6">
            <a:extLst>
              <a:ext uri="{FF2B5EF4-FFF2-40B4-BE49-F238E27FC236}">
                <a16:creationId xmlns:a16="http://schemas.microsoft.com/office/drawing/2014/main" id="{1C54710C-51D2-7CC1-B2B0-65CAB818DD43}"/>
              </a:ext>
            </a:extLst>
          </p:cNvPr>
          <p:cNvSpPr txBox="1"/>
          <p:nvPr/>
        </p:nvSpPr>
        <p:spPr>
          <a:xfrm>
            <a:off x="116198" y="1818968"/>
            <a:ext cx="623008" cy="369332"/>
          </a:xfrm>
          <a:prstGeom prst="rect">
            <a:avLst/>
          </a:prstGeom>
          <a:noFill/>
        </p:spPr>
        <p:txBody>
          <a:bodyPr wrap="square" rtlCol="0">
            <a:spAutoFit/>
          </a:bodyPr>
          <a:lstStyle/>
          <a:p>
            <a:r>
              <a:rPr lang="en-US" dirty="0"/>
              <a:t>F0</a:t>
            </a:r>
          </a:p>
        </p:txBody>
      </p:sp>
      <p:sp>
        <p:nvSpPr>
          <p:cNvPr id="8" name="Rectangle 7">
            <a:extLst>
              <a:ext uri="{FF2B5EF4-FFF2-40B4-BE49-F238E27FC236}">
                <a16:creationId xmlns:a16="http://schemas.microsoft.com/office/drawing/2014/main" id="{F080754A-5420-3BEA-20FA-6C2D51F69614}"/>
              </a:ext>
            </a:extLst>
          </p:cNvPr>
          <p:cNvSpPr/>
          <p:nvPr/>
        </p:nvSpPr>
        <p:spPr>
          <a:xfrm>
            <a:off x="74725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1" name="Rectangle 10">
            <a:extLst>
              <a:ext uri="{FF2B5EF4-FFF2-40B4-BE49-F238E27FC236}">
                <a16:creationId xmlns:a16="http://schemas.microsoft.com/office/drawing/2014/main" id="{B903457B-77FF-D463-812F-5FA0FA32B1F7}"/>
              </a:ext>
            </a:extLst>
          </p:cNvPr>
          <p:cNvSpPr/>
          <p:nvPr/>
        </p:nvSpPr>
        <p:spPr>
          <a:xfrm>
            <a:off x="124512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3" name="Rectangle 12">
            <a:extLst>
              <a:ext uri="{FF2B5EF4-FFF2-40B4-BE49-F238E27FC236}">
                <a16:creationId xmlns:a16="http://schemas.microsoft.com/office/drawing/2014/main" id="{74E1F87C-80FA-A9B2-DDEA-7187B0EED93E}"/>
              </a:ext>
            </a:extLst>
          </p:cNvPr>
          <p:cNvSpPr/>
          <p:nvPr/>
        </p:nvSpPr>
        <p:spPr>
          <a:xfrm>
            <a:off x="174299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4" name="Rectangle 13">
            <a:extLst>
              <a:ext uri="{FF2B5EF4-FFF2-40B4-BE49-F238E27FC236}">
                <a16:creationId xmlns:a16="http://schemas.microsoft.com/office/drawing/2014/main" id="{16650518-0890-ABFD-BC7F-430914251A30}"/>
              </a:ext>
            </a:extLst>
          </p:cNvPr>
          <p:cNvSpPr/>
          <p:nvPr/>
        </p:nvSpPr>
        <p:spPr>
          <a:xfrm>
            <a:off x="224086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Rectangle 14">
            <a:extLst>
              <a:ext uri="{FF2B5EF4-FFF2-40B4-BE49-F238E27FC236}">
                <a16:creationId xmlns:a16="http://schemas.microsoft.com/office/drawing/2014/main" id="{8F502D5A-8A65-43F9-7C83-A1D02AAC0272}"/>
              </a:ext>
            </a:extLst>
          </p:cNvPr>
          <p:cNvSpPr/>
          <p:nvPr/>
        </p:nvSpPr>
        <p:spPr>
          <a:xfrm>
            <a:off x="273873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6" name="Rectangle 15">
            <a:extLst>
              <a:ext uri="{FF2B5EF4-FFF2-40B4-BE49-F238E27FC236}">
                <a16:creationId xmlns:a16="http://schemas.microsoft.com/office/drawing/2014/main" id="{30F8182F-D354-4E0C-17AA-3A8005C9AFB6}"/>
              </a:ext>
            </a:extLst>
          </p:cNvPr>
          <p:cNvSpPr/>
          <p:nvPr/>
        </p:nvSpPr>
        <p:spPr>
          <a:xfrm>
            <a:off x="323660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7" name="Rectangle 16">
            <a:extLst>
              <a:ext uri="{FF2B5EF4-FFF2-40B4-BE49-F238E27FC236}">
                <a16:creationId xmlns:a16="http://schemas.microsoft.com/office/drawing/2014/main" id="{64C6D11E-3209-A10E-36B6-3A3F636A8632}"/>
              </a:ext>
            </a:extLst>
          </p:cNvPr>
          <p:cNvSpPr/>
          <p:nvPr/>
        </p:nvSpPr>
        <p:spPr>
          <a:xfrm>
            <a:off x="373447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8" name="Rectangle 17">
            <a:extLst>
              <a:ext uri="{FF2B5EF4-FFF2-40B4-BE49-F238E27FC236}">
                <a16:creationId xmlns:a16="http://schemas.microsoft.com/office/drawing/2014/main" id="{9EBBC4E7-6C5E-8DD1-C0AA-FCF3B409CD02}"/>
              </a:ext>
            </a:extLst>
          </p:cNvPr>
          <p:cNvSpPr/>
          <p:nvPr/>
        </p:nvSpPr>
        <p:spPr>
          <a:xfrm>
            <a:off x="423234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9" name="Rectangle 18">
            <a:extLst>
              <a:ext uri="{FF2B5EF4-FFF2-40B4-BE49-F238E27FC236}">
                <a16:creationId xmlns:a16="http://schemas.microsoft.com/office/drawing/2014/main" id="{D7974190-E5F3-DAF6-546E-CBD3D2B9BB77}"/>
              </a:ext>
            </a:extLst>
          </p:cNvPr>
          <p:cNvSpPr/>
          <p:nvPr/>
        </p:nvSpPr>
        <p:spPr>
          <a:xfrm>
            <a:off x="473021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0" name="Rectangle 19">
            <a:extLst>
              <a:ext uri="{FF2B5EF4-FFF2-40B4-BE49-F238E27FC236}">
                <a16:creationId xmlns:a16="http://schemas.microsoft.com/office/drawing/2014/main" id="{B88B93E4-761E-3F5C-2358-1E7D7DCD13E9}"/>
              </a:ext>
            </a:extLst>
          </p:cNvPr>
          <p:cNvSpPr/>
          <p:nvPr/>
        </p:nvSpPr>
        <p:spPr>
          <a:xfrm>
            <a:off x="522808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 name="Rectangle 20">
            <a:extLst>
              <a:ext uri="{FF2B5EF4-FFF2-40B4-BE49-F238E27FC236}">
                <a16:creationId xmlns:a16="http://schemas.microsoft.com/office/drawing/2014/main" id="{59D07159-65EF-D91F-AC44-6D12CBDB64FB}"/>
              </a:ext>
            </a:extLst>
          </p:cNvPr>
          <p:cNvSpPr/>
          <p:nvPr/>
        </p:nvSpPr>
        <p:spPr>
          <a:xfrm>
            <a:off x="5725952"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3" name="Rectangle 22">
            <a:extLst>
              <a:ext uri="{FF2B5EF4-FFF2-40B4-BE49-F238E27FC236}">
                <a16:creationId xmlns:a16="http://schemas.microsoft.com/office/drawing/2014/main" id="{4DF20E82-5E8B-9D59-D5F9-1DA533497A2B}"/>
              </a:ext>
            </a:extLst>
          </p:cNvPr>
          <p:cNvSpPr/>
          <p:nvPr/>
        </p:nvSpPr>
        <p:spPr>
          <a:xfrm>
            <a:off x="76200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 name="Rectangle 23">
            <a:extLst>
              <a:ext uri="{FF2B5EF4-FFF2-40B4-BE49-F238E27FC236}">
                <a16:creationId xmlns:a16="http://schemas.microsoft.com/office/drawing/2014/main" id="{70958AAB-9D0B-6601-14E2-29B487D1F3B1}"/>
              </a:ext>
            </a:extLst>
          </p:cNvPr>
          <p:cNvSpPr/>
          <p:nvPr/>
        </p:nvSpPr>
        <p:spPr>
          <a:xfrm>
            <a:off x="125987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5" name="Rectangle 24">
            <a:extLst>
              <a:ext uri="{FF2B5EF4-FFF2-40B4-BE49-F238E27FC236}">
                <a16:creationId xmlns:a16="http://schemas.microsoft.com/office/drawing/2014/main" id="{B7E1F205-BF59-039D-023B-68C274173936}"/>
              </a:ext>
            </a:extLst>
          </p:cNvPr>
          <p:cNvSpPr/>
          <p:nvPr/>
        </p:nvSpPr>
        <p:spPr>
          <a:xfrm>
            <a:off x="175774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6" name="Rectangle 25">
            <a:extLst>
              <a:ext uri="{FF2B5EF4-FFF2-40B4-BE49-F238E27FC236}">
                <a16:creationId xmlns:a16="http://schemas.microsoft.com/office/drawing/2014/main" id="{158CD801-1BE0-0729-CF59-14AAA49B2966}"/>
              </a:ext>
            </a:extLst>
          </p:cNvPr>
          <p:cNvSpPr/>
          <p:nvPr/>
        </p:nvSpPr>
        <p:spPr>
          <a:xfrm>
            <a:off x="225561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7" name="Rectangle 26">
            <a:extLst>
              <a:ext uri="{FF2B5EF4-FFF2-40B4-BE49-F238E27FC236}">
                <a16:creationId xmlns:a16="http://schemas.microsoft.com/office/drawing/2014/main" id="{89FDE486-0005-8964-62CC-0FAB9AF90E3D}"/>
              </a:ext>
            </a:extLst>
          </p:cNvPr>
          <p:cNvSpPr/>
          <p:nvPr/>
        </p:nvSpPr>
        <p:spPr>
          <a:xfrm>
            <a:off x="275348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8" name="Rectangle 27">
            <a:extLst>
              <a:ext uri="{FF2B5EF4-FFF2-40B4-BE49-F238E27FC236}">
                <a16:creationId xmlns:a16="http://schemas.microsoft.com/office/drawing/2014/main" id="{EECB8F7F-F52B-EB64-61B6-5126BB58BD43}"/>
              </a:ext>
            </a:extLst>
          </p:cNvPr>
          <p:cNvSpPr/>
          <p:nvPr/>
        </p:nvSpPr>
        <p:spPr>
          <a:xfrm>
            <a:off x="3251350"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34" name="Rectangle 33">
            <a:extLst>
              <a:ext uri="{FF2B5EF4-FFF2-40B4-BE49-F238E27FC236}">
                <a16:creationId xmlns:a16="http://schemas.microsoft.com/office/drawing/2014/main" id="{76012B9C-D3BD-E2DA-6D9A-815E84F445C9}"/>
              </a:ext>
            </a:extLst>
          </p:cNvPr>
          <p:cNvSpPr/>
          <p:nvPr/>
        </p:nvSpPr>
        <p:spPr>
          <a:xfrm>
            <a:off x="77674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5" name="Rectangle 34">
            <a:extLst>
              <a:ext uri="{FF2B5EF4-FFF2-40B4-BE49-F238E27FC236}">
                <a16:creationId xmlns:a16="http://schemas.microsoft.com/office/drawing/2014/main" id="{F5CFD722-05FC-DD87-1070-AF100DA7AA54}"/>
              </a:ext>
            </a:extLst>
          </p:cNvPr>
          <p:cNvSpPr/>
          <p:nvPr/>
        </p:nvSpPr>
        <p:spPr>
          <a:xfrm>
            <a:off x="127461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36" name="Rectangle 35">
            <a:extLst>
              <a:ext uri="{FF2B5EF4-FFF2-40B4-BE49-F238E27FC236}">
                <a16:creationId xmlns:a16="http://schemas.microsoft.com/office/drawing/2014/main" id="{5DA3BE38-49E4-539F-B0F3-4DE8CF49533E}"/>
              </a:ext>
            </a:extLst>
          </p:cNvPr>
          <p:cNvSpPr/>
          <p:nvPr/>
        </p:nvSpPr>
        <p:spPr>
          <a:xfrm>
            <a:off x="177248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7" name="Rectangle 36">
            <a:extLst>
              <a:ext uri="{FF2B5EF4-FFF2-40B4-BE49-F238E27FC236}">
                <a16:creationId xmlns:a16="http://schemas.microsoft.com/office/drawing/2014/main" id="{00B5FA55-9145-3ADA-801E-10A599D8BEBE}"/>
              </a:ext>
            </a:extLst>
          </p:cNvPr>
          <p:cNvSpPr/>
          <p:nvPr/>
        </p:nvSpPr>
        <p:spPr>
          <a:xfrm>
            <a:off x="227035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8" name="Rectangle 37">
            <a:extLst>
              <a:ext uri="{FF2B5EF4-FFF2-40B4-BE49-F238E27FC236}">
                <a16:creationId xmlns:a16="http://schemas.microsoft.com/office/drawing/2014/main" id="{1B038FA3-1413-C929-A244-EDC16D12E33E}"/>
              </a:ext>
            </a:extLst>
          </p:cNvPr>
          <p:cNvSpPr/>
          <p:nvPr/>
        </p:nvSpPr>
        <p:spPr>
          <a:xfrm>
            <a:off x="2768228"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45" name="TextBox 44">
            <a:extLst>
              <a:ext uri="{FF2B5EF4-FFF2-40B4-BE49-F238E27FC236}">
                <a16:creationId xmlns:a16="http://schemas.microsoft.com/office/drawing/2014/main" id="{EACBED9A-EF55-749D-A9D2-DB33E10BD9EA}"/>
              </a:ext>
            </a:extLst>
          </p:cNvPr>
          <p:cNvSpPr txBox="1"/>
          <p:nvPr/>
        </p:nvSpPr>
        <p:spPr>
          <a:xfrm>
            <a:off x="116198" y="2996729"/>
            <a:ext cx="637756" cy="369332"/>
          </a:xfrm>
          <a:prstGeom prst="rect">
            <a:avLst/>
          </a:prstGeom>
          <a:noFill/>
        </p:spPr>
        <p:txBody>
          <a:bodyPr wrap="square" rtlCol="0">
            <a:spAutoFit/>
          </a:bodyPr>
          <a:lstStyle/>
          <a:p>
            <a:r>
              <a:rPr lang="en-US" dirty="0"/>
              <a:t>F1</a:t>
            </a:r>
          </a:p>
        </p:txBody>
      </p:sp>
      <p:sp>
        <p:nvSpPr>
          <p:cNvPr id="46" name="TextBox 45">
            <a:extLst>
              <a:ext uri="{FF2B5EF4-FFF2-40B4-BE49-F238E27FC236}">
                <a16:creationId xmlns:a16="http://schemas.microsoft.com/office/drawing/2014/main" id="{CD48F402-BD30-4AB3-25AA-2766BFDD566F}"/>
              </a:ext>
            </a:extLst>
          </p:cNvPr>
          <p:cNvSpPr txBox="1"/>
          <p:nvPr/>
        </p:nvSpPr>
        <p:spPr>
          <a:xfrm>
            <a:off x="116198" y="4174490"/>
            <a:ext cx="652504" cy="369332"/>
          </a:xfrm>
          <a:prstGeom prst="rect">
            <a:avLst/>
          </a:prstGeom>
          <a:noFill/>
        </p:spPr>
        <p:txBody>
          <a:bodyPr wrap="square" rtlCol="0">
            <a:spAutoFit/>
          </a:bodyPr>
          <a:lstStyle/>
          <a:p>
            <a:r>
              <a:rPr lang="en-US" dirty="0"/>
              <a:t>F2</a:t>
            </a:r>
          </a:p>
        </p:txBody>
      </p:sp>
      <p:sp>
        <p:nvSpPr>
          <p:cNvPr id="113" name="Rectangle 112">
            <a:extLst>
              <a:ext uri="{FF2B5EF4-FFF2-40B4-BE49-F238E27FC236}">
                <a16:creationId xmlns:a16="http://schemas.microsoft.com/office/drawing/2014/main" id="{4D38A8A1-B8C0-5A76-B923-833EC30F558A}"/>
              </a:ext>
            </a:extLst>
          </p:cNvPr>
          <p:cNvSpPr/>
          <p:nvPr/>
        </p:nvSpPr>
        <p:spPr>
          <a:xfrm>
            <a:off x="75708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a:extLst>
              <a:ext uri="{FF2B5EF4-FFF2-40B4-BE49-F238E27FC236}">
                <a16:creationId xmlns:a16="http://schemas.microsoft.com/office/drawing/2014/main" id="{20669DDE-59E0-BB84-7468-EFBA53676EAA}"/>
              </a:ext>
            </a:extLst>
          </p:cNvPr>
          <p:cNvSpPr/>
          <p:nvPr/>
        </p:nvSpPr>
        <p:spPr>
          <a:xfrm>
            <a:off x="125495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a:extLst>
              <a:ext uri="{FF2B5EF4-FFF2-40B4-BE49-F238E27FC236}">
                <a16:creationId xmlns:a16="http://schemas.microsoft.com/office/drawing/2014/main" id="{779711E5-7A25-9F8C-6846-790AFF750449}"/>
              </a:ext>
            </a:extLst>
          </p:cNvPr>
          <p:cNvSpPr/>
          <p:nvPr/>
        </p:nvSpPr>
        <p:spPr>
          <a:xfrm>
            <a:off x="175282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Rectangle 115">
            <a:extLst>
              <a:ext uri="{FF2B5EF4-FFF2-40B4-BE49-F238E27FC236}">
                <a16:creationId xmlns:a16="http://schemas.microsoft.com/office/drawing/2014/main" id="{9A2D61D4-9613-2ABE-88A1-2ACA41DEC6F0}"/>
              </a:ext>
            </a:extLst>
          </p:cNvPr>
          <p:cNvSpPr/>
          <p:nvPr/>
        </p:nvSpPr>
        <p:spPr>
          <a:xfrm>
            <a:off x="225069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Rectangle 116">
            <a:extLst>
              <a:ext uri="{FF2B5EF4-FFF2-40B4-BE49-F238E27FC236}">
                <a16:creationId xmlns:a16="http://schemas.microsoft.com/office/drawing/2014/main" id="{5F4CB58A-E03E-5EFE-3AC0-6CFCD44B63F7}"/>
              </a:ext>
            </a:extLst>
          </p:cNvPr>
          <p:cNvSpPr/>
          <p:nvPr/>
        </p:nvSpPr>
        <p:spPr>
          <a:xfrm>
            <a:off x="274856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a:extLst>
              <a:ext uri="{FF2B5EF4-FFF2-40B4-BE49-F238E27FC236}">
                <a16:creationId xmlns:a16="http://schemas.microsoft.com/office/drawing/2014/main" id="{AAB1C334-C3ED-0FC3-5008-46FE7E70613C}"/>
              </a:ext>
            </a:extLst>
          </p:cNvPr>
          <p:cNvSpPr/>
          <p:nvPr/>
        </p:nvSpPr>
        <p:spPr>
          <a:xfrm>
            <a:off x="324643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a:extLst>
              <a:ext uri="{FF2B5EF4-FFF2-40B4-BE49-F238E27FC236}">
                <a16:creationId xmlns:a16="http://schemas.microsoft.com/office/drawing/2014/main" id="{C2485CEB-47F9-0A96-20C7-AF996E905D38}"/>
              </a:ext>
            </a:extLst>
          </p:cNvPr>
          <p:cNvSpPr/>
          <p:nvPr/>
        </p:nvSpPr>
        <p:spPr>
          <a:xfrm>
            <a:off x="374430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a:extLst>
              <a:ext uri="{FF2B5EF4-FFF2-40B4-BE49-F238E27FC236}">
                <a16:creationId xmlns:a16="http://schemas.microsoft.com/office/drawing/2014/main" id="{015732A3-6D20-DB2B-2454-853F2B7459C2}"/>
              </a:ext>
            </a:extLst>
          </p:cNvPr>
          <p:cNvSpPr/>
          <p:nvPr/>
        </p:nvSpPr>
        <p:spPr>
          <a:xfrm>
            <a:off x="424217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6EA1C754-E0EB-F4D8-C574-9D4EF98C680F}"/>
              </a:ext>
            </a:extLst>
          </p:cNvPr>
          <p:cNvSpPr/>
          <p:nvPr/>
        </p:nvSpPr>
        <p:spPr>
          <a:xfrm>
            <a:off x="474004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a:extLst>
              <a:ext uri="{FF2B5EF4-FFF2-40B4-BE49-F238E27FC236}">
                <a16:creationId xmlns:a16="http://schemas.microsoft.com/office/drawing/2014/main" id="{C52036EF-1B5E-74D8-E9FF-0F733A78605B}"/>
              </a:ext>
            </a:extLst>
          </p:cNvPr>
          <p:cNvSpPr/>
          <p:nvPr/>
        </p:nvSpPr>
        <p:spPr>
          <a:xfrm>
            <a:off x="523791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3" name="Rectangle 122">
            <a:extLst>
              <a:ext uri="{FF2B5EF4-FFF2-40B4-BE49-F238E27FC236}">
                <a16:creationId xmlns:a16="http://schemas.microsoft.com/office/drawing/2014/main" id="{B0AFFCE9-F139-9523-25FE-AEC0791AFC13}"/>
              </a:ext>
            </a:extLst>
          </p:cNvPr>
          <p:cNvSpPr/>
          <p:nvPr/>
        </p:nvSpPr>
        <p:spPr>
          <a:xfrm>
            <a:off x="5735787" y="185617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a:extLst>
              <a:ext uri="{FF2B5EF4-FFF2-40B4-BE49-F238E27FC236}">
                <a16:creationId xmlns:a16="http://schemas.microsoft.com/office/drawing/2014/main" id="{311319BE-B235-39E2-26C9-510AF0E33A0C}"/>
              </a:ext>
            </a:extLst>
          </p:cNvPr>
          <p:cNvSpPr/>
          <p:nvPr/>
        </p:nvSpPr>
        <p:spPr>
          <a:xfrm>
            <a:off x="762849" y="30388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a:extLst>
              <a:ext uri="{FF2B5EF4-FFF2-40B4-BE49-F238E27FC236}">
                <a16:creationId xmlns:a16="http://schemas.microsoft.com/office/drawing/2014/main" id="{19BE5CF7-B42B-DA9D-7F3D-8321AF44B3AC}"/>
              </a:ext>
            </a:extLst>
          </p:cNvPr>
          <p:cNvSpPr/>
          <p:nvPr/>
        </p:nvSpPr>
        <p:spPr>
          <a:xfrm>
            <a:off x="1260719" y="30388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Rectangle 125">
            <a:extLst>
              <a:ext uri="{FF2B5EF4-FFF2-40B4-BE49-F238E27FC236}">
                <a16:creationId xmlns:a16="http://schemas.microsoft.com/office/drawing/2014/main" id="{598491B8-54BF-1675-9BEC-6EE0CECA4543}"/>
              </a:ext>
            </a:extLst>
          </p:cNvPr>
          <p:cNvSpPr/>
          <p:nvPr/>
        </p:nvSpPr>
        <p:spPr>
          <a:xfrm>
            <a:off x="1758589" y="30388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7" name="Rectangle 126">
            <a:extLst>
              <a:ext uri="{FF2B5EF4-FFF2-40B4-BE49-F238E27FC236}">
                <a16:creationId xmlns:a16="http://schemas.microsoft.com/office/drawing/2014/main" id="{2EA84C88-89E9-0415-9977-E5E44ED4ED98}"/>
              </a:ext>
            </a:extLst>
          </p:cNvPr>
          <p:cNvSpPr/>
          <p:nvPr/>
        </p:nvSpPr>
        <p:spPr>
          <a:xfrm>
            <a:off x="2256459" y="30388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a:extLst>
              <a:ext uri="{FF2B5EF4-FFF2-40B4-BE49-F238E27FC236}">
                <a16:creationId xmlns:a16="http://schemas.microsoft.com/office/drawing/2014/main" id="{15EE0E18-AD49-704F-EA27-D3E2EB0ED23E}"/>
              </a:ext>
            </a:extLst>
          </p:cNvPr>
          <p:cNvSpPr/>
          <p:nvPr/>
        </p:nvSpPr>
        <p:spPr>
          <a:xfrm>
            <a:off x="2754329" y="30388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9" name="Rectangle 128">
            <a:extLst>
              <a:ext uri="{FF2B5EF4-FFF2-40B4-BE49-F238E27FC236}">
                <a16:creationId xmlns:a16="http://schemas.microsoft.com/office/drawing/2014/main" id="{F21F50ED-C367-B386-6029-276524CDEFEA}"/>
              </a:ext>
            </a:extLst>
          </p:cNvPr>
          <p:cNvSpPr/>
          <p:nvPr/>
        </p:nvSpPr>
        <p:spPr>
          <a:xfrm>
            <a:off x="3252199" y="303881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a:extLst>
              <a:ext uri="{FF2B5EF4-FFF2-40B4-BE49-F238E27FC236}">
                <a16:creationId xmlns:a16="http://schemas.microsoft.com/office/drawing/2014/main" id="{246D12CF-6AEA-8FA4-4A58-5D2470207F84}"/>
              </a:ext>
            </a:extLst>
          </p:cNvPr>
          <p:cNvSpPr/>
          <p:nvPr/>
        </p:nvSpPr>
        <p:spPr>
          <a:xfrm>
            <a:off x="776256" y="420954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a:extLst>
              <a:ext uri="{FF2B5EF4-FFF2-40B4-BE49-F238E27FC236}">
                <a16:creationId xmlns:a16="http://schemas.microsoft.com/office/drawing/2014/main" id="{08E54136-5A01-3054-1975-ED1885F02052}"/>
              </a:ext>
            </a:extLst>
          </p:cNvPr>
          <p:cNvSpPr/>
          <p:nvPr/>
        </p:nvSpPr>
        <p:spPr>
          <a:xfrm>
            <a:off x="1274126" y="420954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a:extLst>
              <a:ext uri="{FF2B5EF4-FFF2-40B4-BE49-F238E27FC236}">
                <a16:creationId xmlns:a16="http://schemas.microsoft.com/office/drawing/2014/main" id="{3DC2BFE0-5129-24F9-01C7-EE8ED133E150}"/>
              </a:ext>
            </a:extLst>
          </p:cNvPr>
          <p:cNvSpPr/>
          <p:nvPr/>
        </p:nvSpPr>
        <p:spPr>
          <a:xfrm>
            <a:off x="1771996" y="420954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a:extLst>
              <a:ext uri="{FF2B5EF4-FFF2-40B4-BE49-F238E27FC236}">
                <a16:creationId xmlns:a16="http://schemas.microsoft.com/office/drawing/2014/main" id="{2D4B8A3F-4B87-7700-22FB-594DB9501144}"/>
              </a:ext>
            </a:extLst>
          </p:cNvPr>
          <p:cNvSpPr/>
          <p:nvPr/>
        </p:nvSpPr>
        <p:spPr>
          <a:xfrm>
            <a:off x="2269866" y="420954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a:extLst>
              <a:ext uri="{FF2B5EF4-FFF2-40B4-BE49-F238E27FC236}">
                <a16:creationId xmlns:a16="http://schemas.microsoft.com/office/drawing/2014/main" id="{FC12E1C1-C56A-93AD-759D-50366555051A}"/>
              </a:ext>
            </a:extLst>
          </p:cNvPr>
          <p:cNvSpPr/>
          <p:nvPr/>
        </p:nvSpPr>
        <p:spPr>
          <a:xfrm>
            <a:off x="2767736" y="4209547"/>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a:extLst>
              <a:ext uri="{FF2B5EF4-FFF2-40B4-BE49-F238E27FC236}">
                <a16:creationId xmlns:a16="http://schemas.microsoft.com/office/drawing/2014/main" id="{02F25866-3A0D-27CF-F492-8C4B339FFEB8}"/>
              </a:ext>
            </a:extLst>
          </p:cNvPr>
          <p:cNvSpPr/>
          <p:nvPr/>
        </p:nvSpPr>
        <p:spPr>
          <a:xfrm>
            <a:off x="74099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5" name="Rectangle 204">
            <a:extLst>
              <a:ext uri="{FF2B5EF4-FFF2-40B4-BE49-F238E27FC236}">
                <a16:creationId xmlns:a16="http://schemas.microsoft.com/office/drawing/2014/main" id="{1E21025C-C94A-5632-ED22-22700AD6639E}"/>
              </a:ext>
            </a:extLst>
          </p:cNvPr>
          <p:cNvSpPr/>
          <p:nvPr/>
        </p:nvSpPr>
        <p:spPr>
          <a:xfrm>
            <a:off x="123886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06" name="Rectangle 205">
            <a:extLst>
              <a:ext uri="{FF2B5EF4-FFF2-40B4-BE49-F238E27FC236}">
                <a16:creationId xmlns:a16="http://schemas.microsoft.com/office/drawing/2014/main" id="{C8B39C7A-90EC-B9E1-7F32-695644E16B77}"/>
              </a:ext>
            </a:extLst>
          </p:cNvPr>
          <p:cNvSpPr/>
          <p:nvPr/>
        </p:nvSpPr>
        <p:spPr>
          <a:xfrm>
            <a:off x="173673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07" name="Rectangle 206">
            <a:extLst>
              <a:ext uri="{FF2B5EF4-FFF2-40B4-BE49-F238E27FC236}">
                <a16:creationId xmlns:a16="http://schemas.microsoft.com/office/drawing/2014/main" id="{D567ED2D-66C1-59EB-080E-61B3B0F29721}"/>
              </a:ext>
            </a:extLst>
          </p:cNvPr>
          <p:cNvSpPr/>
          <p:nvPr/>
        </p:nvSpPr>
        <p:spPr>
          <a:xfrm>
            <a:off x="223460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8" name="Rectangle 207">
            <a:extLst>
              <a:ext uri="{FF2B5EF4-FFF2-40B4-BE49-F238E27FC236}">
                <a16:creationId xmlns:a16="http://schemas.microsoft.com/office/drawing/2014/main" id="{852AE1E0-AFED-70F9-5F43-DEF1F02BF94B}"/>
              </a:ext>
            </a:extLst>
          </p:cNvPr>
          <p:cNvSpPr/>
          <p:nvPr/>
        </p:nvSpPr>
        <p:spPr>
          <a:xfrm>
            <a:off x="273247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9" name="Rectangle 208">
            <a:extLst>
              <a:ext uri="{FF2B5EF4-FFF2-40B4-BE49-F238E27FC236}">
                <a16:creationId xmlns:a16="http://schemas.microsoft.com/office/drawing/2014/main" id="{C9DFC6D1-6DE4-426B-65F4-AE5E77FB69F3}"/>
              </a:ext>
            </a:extLst>
          </p:cNvPr>
          <p:cNvSpPr/>
          <p:nvPr/>
        </p:nvSpPr>
        <p:spPr>
          <a:xfrm>
            <a:off x="323034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10" name="Rectangle 209">
            <a:extLst>
              <a:ext uri="{FF2B5EF4-FFF2-40B4-BE49-F238E27FC236}">
                <a16:creationId xmlns:a16="http://schemas.microsoft.com/office/drawing/2014/main" id="{EC5D9D8C-B530-D5E8-F798-6A333BE6C780}"/>
              </a:ext>
            </a:extLst>
          </p:cNvPr>
          <p:cNvSpPr/>
          <p:nvPr/>
        </p:nvSpPr>
        <p:spPr>
          <a:xfrm>
            <a:off x="372821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11" name="Rectangle 210">
            <a:extLst>
              <a:ext uri="{FF2B5EF4-FFF2-40B4-BE49-F238E27FC236}">
                <a16:creationId xmlns:a16="http://schemas.microsoft.com/office/drawing/2014/main" id="{6080434E-5736-3501-DECB-F05F7B15EAA1}"/>
              </a:ext>
            </a:extLst>
          </p:cNvPr>
          <p:cNvSpPr/>
          <p:nvPr/>
        </p:nvSpPr>
        <p:spPr>
          <a:xfrm>
            <a:off x="422608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2" name="Rectangle 211">
            <a:extLst>
              <a:ext uri="{FF2B5EF4-FFF2-40B4-BE49-F238E27FC236}">
                <a16:creationId xmlns:a16="http://schemas.microsoft.com/office/drawing/2014/main" id="{F84948AB-F712-C868-2E80-7F59E7B36A92}"/>
              </a:ext>
            </a:extLst>
          </p:cNvPr>
          <p:cNvSpPr/>
          <p:nvPr/>
        </p:nvSpPr>
        <p:spPr>
          <a:xfrm>
            <a:off x="472395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13" name="Rectangle 212">
            <a:extLst>
              <a:ext uri="{FF2B5EF4-FFF2-40B4-BE49-F238E27FC236}">
                <a16:creationId xmlns:a16="http://schemas.microsoft.com/office/drawing/2014/main" id="{25A0687A-5AC4-05FB-2AC9-21E717E78690}"/>
              </a:ext>
            </a:extLst>
          </p:cNvPr>
          <p:cNvSpPr/>
          <p:nvPr/>
        </p:nvSpPr>
        <p:spPr>
          <a:xfrm>
            <a:off x="522182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4" name="Rectangle 213">
            <a:extLst>
              <a:ext uri="{FF2B5EF4-FFF2-40B4-BE49-F238E27FC236}">
                <a16:creationId xmlns:a16="http://schemas.microsoft.com/office/drawing/2014/main" id="{227B74DB-5FDA-3159-AC23-A1762C40D0E9}"/>
              </a:ext>
            </a:extLst>
          </p:cNvPr>
          <p:cNvSpPr/>
          <p:nvPr/>
        </p:nvSpPr>
        <p:spPr>
          <a:xfrm>
            <a:off x="571969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40" name="Rectangle 139">
            <a:extLst>
              <a:ext uri="{FF2B5EF4-FFF2-40B4-BE49-F238E27FC236}">
                <a16:creationId xmlns:a16="http://schemas.microsoft.com/office/drawing/2014/main" id="{8D4DE5DC-471A-6D80-1144-E6D04933182A}"/>
              </a:ext>
            </a:extLst>
          </p:cNvPr>
          <p:cNvSpPr/>
          <p:nvPr/>
        </p:nvSpPr>
        <p:spPr>
          <a:xfrm>
            <a:off x="8494847" y="238834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41" name="Rectangle 140">
            <a:extLst>
              <a:ext uri="{FF2B5EF4-FFF2-40B4-BE49-F238E27FC236}">
                <a16:creationId xmlns:a16="http://schemas.microsoft.com/office/drawing/2014/main" id="{AA2A0ED5-0C0A-750B-863A-F6DF1FAB65FC}"/>
              </a:ext>
            </a:extLst>
          </p:cNvPr>
          <p:cNvSpPr/>
          <p:nvPr/>
        </p:nvSpPr>
        <p:spPr>
          <a:xfrm>
            <a:off x="8992717" y="238834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42" name="Rectangle 141">
            <a:extLst>
              <a:ext uri="{FF2B5EF4-FFF2-40B4-BE49-F238E27FC236}">
                <a16:creationId xmlns:a16="http://schemas.microsoft.com/office/drawing/2014/main" id="{EC6FF8AC-6FAE-2303-97C0-77D9A6CADD19}"/>
              </a:ext>
            </a:extLst>
          </p:cNvPr>
          <p:cNvSpPr/>
          <p:nvPr/>
        </p:nvSpPr>
        <p:spPr>
          <a:xfrm>
            <a:off x="9490587" y="238834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cxnSp>
        <p:nvCxnSpPr>
          <p:cNvPr id="22" name="Straight Connector 21">
            <a:extLst>
              <a:ext uri="{FF2B5EF4-FFF2-40B4-BE49-F238E27FC236}">
                <a16:creationId xmlns:a16="http://schemas.microsoft.com/office/drawing/2014/main" id="{534CF066-786D-CF81-F2CB-36F8D8D00692}"/>
              </a:ext>
            </a:extLst>
          </p:cNvPr>
          <p:cNvCxnSpPr/>
          <p:nvPr/>
        </p:nvCxnSpPr>
        <p:spPr>
          <a:xfrm>
            <a:off x="9484330" y="2300748"/>
            <a:ext cx="0" cy="4227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90BC9FDD-5D48-B873-6DC1-AAC59CCB47A3}"/>
              </a:ext>
            </a:extLst>
          </p:cNvPr>
          <p:cNvGrpSpPr/>
          <p:nvPr/>
        </p:nvGrpSpPr>
        <p:grpSpPr>
          <a:xfrm>
            <a:off x="8000105" y="3033252"/>
            <a:ext cx="989483" cy="261177"/>
            <a:chOff x="8494847" y="2388340"/>
            <a:chExt cx="989483" cy="261177"/>
          </a:xfrm>
        </p:grpSpPr>
        <p:sp>
          <p:nvSpPr>
            <p:cNvPr id="160" name="Rectangle 159">
              <a:extLst>
                <a:ext uri="{FF2B5EF4-FFF2-40B4-BE49-F238E27FC236}">
                  <a16:creationId xmlns:a16="http://schemas.microsoft.com/office/drawing/2014/main" id="{0AA718F1-30F0-EB5A-A6D0-EE1FE22C0B8C}"/>
                </a:ext>
              </a:extLst>
            </p:cNvPr>
            <p:cNvSpPr/>
            <p:nvPr/>
          </p:nvSpPr>
          <p:spPr>
            <a:xfrm>
              <a:off x="8494847" y="238834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61" name="Rectangle 160">
              <a:extLst>
                <a:ext uri="{FF2B5EF4-FFF2-40B4-BE49-F238E27FC236}">
                  <a16:creationId xmlns:a16="http://schemas.microsoft.com/office/drawing/2014/main" id="{C36518B7-8426-B329-E26D-76386193C0BD}"/>
                </a:ext>
              </a:extLst>
            </p:cNvPr>
            <p:cNvSpPr/>
            <p:nvPr/>
          </p:nvSpPr>
          <p:spPr>
            <a:xfrm>
              <a:off x="8992717" y="238834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cxnSp>
        <p:nvCxnSpPr>
          <p:cNvPr id="162" name="Straight Connector 161">
            <a:extLst>
              <a:ext uri="{FF2B5EF4-FFF2-40B4-BE49-F238E27FC236}">
                <a16:creationId xmlns:a16="http://schemas.microsoft.com/office/drawing/2014/main" id="{349F4FCC-FC87-AD32-CF23-9EF7CB8A0709}"/>
              </a:ext>
            </a:extLst>
          </p:cNvPr>
          <p:cNvCxnSpPr>
            <a:cxnSpLocks/>
          </p:cNvCxnSpPr>
          <p:nvPr/>
        </p:nvCxnSpPr>
        <p:spPr>
          <a:xfrm>
            <a:off x="8502668" y="2976613"/>
            <a:ext cx="0" cy="42278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15879C0A-9141-D8A3-7992-4BACCE5C612A}"/>
              </a:ext>
            </a:extLst>
          </p:cNvPr>
          <p:cNvSpPr/>
          <p:nvPr/>
        </p:nvSpPr>
        <p:spPr>
          <a:xfrm>
            <a:off x="9883205"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64" name="Rectangle 163">
            <a:extLst>
              <a:ext uri="{FF2B5EF4-FFF2-40B4-BE49-F238E27FC236}">
                <a16:creationId xmlns:a16="http://schemas.microsoft.com/office/drawing/2014/main" id="{C218A7D2-5AEB-1A55-CDCA-44FF21CE7C1A}"/>
              </a:ext>
            </a:extLst>
          </p:cNvPr>
          <p:cNvSpPr/>
          <p:nvPr/>
        </p:nvSpPr>
        <p:spPr>
          <a:xfrm>
            <a:off x="10275823" y="367816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65" name="Rectangle 164">
            <a:extLst>
              <a:ext uri="{FF2B5EF4-FFF2-40B4-BE49-F238E27FC236}">
                <a16:creationId xmlns:a16="http://schemas.microsoft.com/office/drawing/2014/main" id="{A6A69439-FD89-899A-F791-C6793D031DBD}"/>
              </a:ext>
            </a:extLst>
          </p:cNvPr>
          <p:cNvSpPr/>
          <p:nvPr/>
        </p:nvSpPr>
        <p:spPr>
          <a:xfrm>
            <a:off x="7476292" y="367816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66" name="Rectangle 165">
            <a:extLst>
              <a:ext uri="{FF2B5EF4-FFF2-40B4-BE49-F238E27FC236}">
                <a16:creationId xmlns:a16="http://schemas.microsoft.com/office/drawing/2014/main" id="{59395FD0-8BB7-A27E-3FD0-26E56DC024B5}"/>
              </a:ext>
            </a:extLst>
          </p:cNvPr>
          <p:cNvSpPr/>
          <p:nvPr/>
        </p:nvSpPr>
        <p:spPr>
          <a:xfrm>
            <a:off x="9034276" y="367816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nvGrpSpPr>
          <p:cNvPr id="167" name="Group 166">
            <a:extLst>
              <a:ext uri="{FF2B5EF4-FFF2-40B4-BE49-F238E27FC236}">
                <a16:creationId xmlns:a16="http://schemas.microsoft.com/office/drawing/2014/main" id="{783A97B7-ACAF-1589-ABD4-FF0EB4DD2DB1}"/>
              </a:ext>
            </a:extLst>
          </p:cNvPr>
          <p:cNvGrpSpPr/>
          <p:nvPr/>
        </p:nvGrpSpPr>
        <p:grpSpPr>
          <a:xfrm>
            <a:off x="7996976" y="4372345"/>
            <a:ext cx="989483" cy="261177"/>
            <a:chOff x="8494847" y="2388340"/>
            <a:chExt cx="989483" cy="261177"/>
          </a:xfrm>
        </p:grpSpPr>
        <p:sp>
          <p:nvSpPr>
            <p:cNvPr id="168" name="Rectangle 167">
              <a:extLst>
                <a:ext uri="{FF2B5EF4-FFF2-40B4-BE49-F238E27FC236}">
                  <a16:creationId xmlns:a16="http://schemas.microsoft.com/office/drawing/2014/main" id="{4FA9C960-B472-BCF7-12A5-07E9FCE638FD}"/>
                </a:ext>
              </a:extLst>
            </p:cNvPr>
            <p:cNvSpPr/>
            <p:nvPr/>
          </p:nvSpPr>
          <p:spPr>
            <a:xfrm>
              <a:off x="8494847" y="238834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69" name="Rectangle 168">
              <a:extLst>
                <a:ext uri="{FF2B5EF4-FFF2-40B4-BE49-F238E27FC236}">
                  <a16:creationId xmlns:a16="http://schemas.microsoft.com/office/drawing/2014/main" id="{03608250-DD64-6545-DA16-06AFA6480991}"/>
                </a:ext>
              </a:extLst>
            </p:cNvPr>
            <p:cNvSpPr/>
            <p:nvPr/>
          </p:nvSpPr>
          <p:spPr>
            <a:xfrm>
              <a:off x="8992717" y="238834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sp>
        <p:nvSpPr>
          <p:cNvPr id="202" name="Rectangle 201">
            <a:extLst>
              <a:ext uri="{FF2B5EF4-FFF2-40B4-BE49-F238E27FC236}">
                <a16:creationId xmlns:a16="http://schemas.microsoft.com/office/drawing/2014/main" id="{063C8901-5081-A4EE-2247-96288792EB84}"/>
              </a:ext>
            </a:extLst>
          </p:cNvPr>
          <p:cNvSpPr/>
          <p:nvPr/>
        </p:nvSpPr>
        <p:spPr>
          <a:xfrm>
            <a:off x="9883205" y="437234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15" name="Rectangle 214">
            <a:extLst>
              <a:ext uri="{FF2B5EF4-FFF2-40B4-BE49-F238E27FC236}">
                <a16:creationId xmlns:a16="http://schemas.microsoft.com/office/drawing/2014/main" id="{39561D02-456B-031E-D8B6-E8A5AFF587F6}"/>
              </a:ext>
            </a:extLst>
          </p:cNvPr>
          <p:cNvSpPr/>
          <p:nvPr/>
        </p:nvSpPr>
        <p:spPr>
          <a:xfrm>
            <a:off x="8530149" y="506652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16" name="Rectangle 215">
            <a:extLst>
              <a:ext uri="{FF2B5EF4-FFF2-40B4-BE49-F238E27FC236}">
                <a16:creationId xmlns:a16="http://schemas.microsoft.com/office/drawing/2014/main" id="{51B9411C-E44D-06BC-4F0F-008B68B46EAF}"/>
              </a:ext>
            </a:extLst>
          </p:cNvPr>
          <p:cNvSpPr/>
          <p:nvPr/>
        </p:nvSpPr>
        <p:spPr>
          <a:xfrm>
            <a:off x="9028019" y="506652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17" name="Rectangle 216">
            <a:extLst>
              <a:ext uri="{FF2B5EF4-FFF2-40B4-BE49-F238E27FC236}">
                <a16:creationId xmlns:a16="http://schemas.microsoft.com/office/drawing/2014/main" id="{B9C0A0B8-D774-4539-9A27-01946971EC27}"/>
              </a:ext>
            </a:extLst>
          </p:cNvPr>
          <p:cNvSpPr/>
          <p:nvPr/>
        </p:nvSpPr>
        <p:spPr>
          <a:xfrm>
            <a:off x="9525889" y="506652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cxnSp>
        <p:nvCxnSpPr>
          <p:cNvPr id="31" name="Straight Arrow Connector 30">
            <a:extLst>
              <a:ext uri="{FF2B5EF4-FFF2-40B4-BE49-F238E27FC236}">
                <a16:creationId xmlns:a16="http://schemas.microsoft.com/office/drawing/2014/main" id="{E319E97D-D1E8-5781-2DA9-81D9265F206E}"/>
              </a:ext>
            </a:extLst>
          </p:cNvPr>
          <p:cNvCxnSpPr/>
          <p:nvPr/>
        </p:nvCxnSpPr>
        <p:spPr>
          <a:xfrm flipH="1">
            <a:off x="8497975" y="2649517"/>
            <a:ext cx="488484" cy="3837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78690DE-AD8C-7CAF-924D-C1199147EDED}"/>
              </a:ext>
            </a:extLst>
          </p:cNvPr>
          <p:cNvCxnSpPr>
            <a:stCxn id="160" idx="2"/>
            <a:endCxn id="165" idx="0"/>
          </p:cNvCxnSpPr>
          <p:nvPr/>
        </p:nvCxnSpPr>
        <p:spPr>
          <a:xfrm flipH="1">
            <a:off x="7722099" y="3294429"/>
            <a:ext cx="523813" cy="3837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6ECE5CC-D3E1-D0A2-08E5-28BF7BE884C2}"/>
              </a:ext>
            </a:extLst>
          </p:cNvPr>
          <p:cNvCxnSpPr>
            <a:endCxn id="166" idx="0"/>
          </p:cNvCxnSpPr>
          <p:nvPr/>
        </p:nvCxnSpPr>
        <p:spPr>
          <a:xfrm>
            <a:off x="8717839" y="3294429"/>
            <a:ext cx="562244" cy="3837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8BC404-BC35-0758-C7E6-49056929A15A}"/>
              </a:ext>
            </a:extLst>
          </p:cNvPr>
          <p:cNvCxnSpPr>
            <a:stCxn id="142" idx="2"/>
            <a:endCxn id="163" idx="0"/>
          </p:cNvCxnSpPr>
          <p:nvPr/>
        </p:nvCxnSpPr>
        <p:spPr>
          <a:xfrm>
            <a:off x="9736394" y="2649517"/>
            <a:ext cx="392618" cy="3837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83A0428-1BB1-7282-95D8-370A4E763F7C}"/>
              </a:ext>
            </a:extLst>
          </p:cNvPr>
          <p:cNvCxnSpPr>
            <a:stCxn id="163" idx="2"/>
            <a:endCxn id="164" idx="0"/>
          </p:cNvCxnSpPr>
          <p:nvPr/>
        </p:nvCxnSpPr>
        <p:spPr>
          <a:xfrm>
            <a:off x="10129012" y="3294429"/>
            <a:ext cx="392618" cy="3837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4CDEC6A-C2BF-07DE-8DAA-8EE7CCA73E88}"/>
              </a:ext>
            </a:extLst>
          </p:cNvPr>
          <p:cNvCxnSpPr>
            <a:stCxn id="164" idx="2"/>
            <a:endCxn id="202" idx="0"/>
          </p:cNvCxnSpPr>
          <p:nvPr/>
        </p:nvCxnSpPr>
        <p:spPr>
          <a:xfrm flipH="1">
            <a:off x="10129012" y="3939341"/>
            <a:ext cx="392618" cy="4330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8999500-A62B-F583-D489-C3B2AEF6432C}"/>
              </a:ext>
            </a:extLst>
          </p:cNvPr>
          <p:cNvGrpSpPr/>
          <p:nvPr/>
        </p:nvGrpSpPr>
        <p:grpSpPr>
          <a:xfrm>
            <a:off x="7722099" y="3939341"/>
            <a:ext cx="1557984" cy="433004"/>
            <a:chOff x="7722099" y="3939341"/>
            <a:chExt cx="1557984" cy="433004"/>
          </a:xfrm>
        </p:grpSpPr>
        <p:cxnSp>
          <p:nvCxnSpPr>
            <p:cNvPr id="50" name="Straight Arrow Connector 49">
              <a:extLst>
                <a:ext uri="{FF2B5EF4-FFF2-40B4-BE49-F238E27FC236}">
                  <a16:creationId xmlns:a16="http://schemas.microsoft.com/office/drawing/2014/main" id="{0E0AB4E4-ACF3-08BE-D5E8-C3BF1C4BC1AE}"/>
                </a:ext>
              </a:extLst>
            </p:cNvPr>
            <p:cNvCxnSpPr>
              <a:stCxn id="165" idx="2"/>
              <a:endCxn id="168" idx="0"/>
            </p:cNvCxnSpPr>
            <p:nvPr/>
          </p:nvCxnSpPr>
          <p:spPr>
            <a:xfrm>
              <a:off x="7722099" y="3939341"/>
              <a:ext cx="520684" cy="4330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4E33D09-E040-5E05-CA2A-2F1B30EE8951}"/>
                </a:ext>
              </a:extLst>
            </p:cNvPr>
            <p:cNvCxnSpPr>
              <a:stCxn id="166" idx="2"/>
              <a:endCxn id="169" idx="0"/>
            </p:cNvCxnSpPr>
            <p:nvPr/>
          </p:nvCxnSpPr>
          <p:spPr>
            <a:xfrm flipH="1">
              <a:off x="8740653" y="3939341"/>
              <a:ext cx="539430" cy="4330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2A7E2DE7-6537-426E-DE43-A2069D7B6C37}"/>
              </a:ext>
            </a:extLst>
          </p:cNvPr>
          <p:cNvGrpSpPr/>
          <p:nvPr/>
        </p:nvGrpSpPr>
        <p:grpSpPr>
          <a:xfrm>
            <a:off x="8485931" y="4632793"/>
            <a:ext cx="1643081" cy="433733"/>
            <a:chOff x="8485931" y="4632793"/>
            <a:chExt cx="1643081" cy="433733"/>
          </a:xfrm>
        </p:grpSpPr>
        <p:cxnSp>
          <p:nvCxnSpPr>
            <p:cNvPr id="54" name="Straight Arrow Connector 53">
              <a:extLst>
                <a:ext uri="{FF2B5EF4-FFF2-40B4-BE49-F238E27FC236}">
                  <a16:creationId xmlns:a16="http://schemas.microsoft.com/office/drawing/2014/main" id="{37EFC3B4-7410-60F0-6AF0-C0A4252B08DF}"/>
                </a:ext>
              </a:extLst>
            </p:cNvPr>
            <p:cNvCxnSpPr/>
            <p:nvPr/>
          </p:nvCxnSpPr>
          <p:spPr>
            <a:xfrm>
              <a:off x="8485931" y="4632793"/>
              <a:ext cx="532374" cy="4337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29025C0-BE48-E36F-EE53-64CD5A11D403}"/>
                </a:ext>
              </a:extLst>
            </p:cNvPr>
            <p:cNvCxnSpPr>
              <a:stCxn id="202" idx="2"/>
              <a:endCxn id="217" idx="0"/>
            </p:cNvCxnSpPr>
            <p:nvPr/>
          </p:nvCxnSpPr>
          <p:spPr>
            <a:xfrm flipH="1">
              <a:off x="9771696" y="4633522"/>
              <a:ext cx="357316" cy="43300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59" name="Rectangle 58">
            <a:extLst>
              <a:ext uri="{FF2B5EF4-FFF2-40B4-BE49-F238E27FC236}">
                <a16:creationId xmlns:a16="http://schemas.microsoft.com/office/drawing/2014/main" id="{C661C995-AB0C-9380-157A-3CE8B4C709A3}"/>
              </a:ext>
            </a:extLst>
          </p:cNvPr>
          <p:cNvSpPr/>
          <p:nvPr/>
        </p:nvSpPr>
        <p:spPr>
          <a:xfrm>
            <a:off x="6902245" y="1818968"/>
            <a:ext cx="4680155" cy="3971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 name="Group 224">
            <a:extLst>
              <a:ext uri="{FF2B5EF4-FFF2-40B4-BE49-F238E27FC236}">
                <a16:creationId xmlns:a16="http://schemas.microsoft.com/office/drawing/2014/main" id="{E15864A6-2420-52F1-B5D7-233160777541}"/>
              </a:ext>
            </a:extLst>
          </p:cNvPr>
          <p:cNvGrpSpPr/>
          <p:nvPr/>
        </p:nvGrpSpPr>
        <p:grpSpPr>
          <a:xfrm>
            <a:off x="7068524" y="2315625"/>
            <a:ext cx="1487353" cy="261177"/>
            <a:chOff x="7527823" y="2413020"/>
            <a:chExt cx="1487353" cy="261177"/>
          </a:xfrm>
        </p:grpSpPr>
        <p:sp>
          <p:nvSpPr>
            <p:cNvPr id="226" name="Rectangle 225">
              <a:extLst>
                <a:ext uri="{FF2B5EF4-FFF2-40B4-BE49-F238E27FC236}">
                  <a16:creationId xmlns:a16="http://schemas.microsoft.com/office/drawing/2014/main" id="{3E973C71-8FE9-3472-BCB5-2718DAC27457}"/>
                </a:ext>
              </a:extLst>
            </p:cNvPr>
            <p:cNvSpPr/>
            <p:nvPr/>
          </p:nvSpPr>
          <p:spPr>
            <a:xfrm>
              <a:off x="752782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27" name="Rectangle 226">
              <a:extLst>
                <a:ext uri="{FF2B5EF4-FFF2-40B4-BE49-F238E27FC236}">
                  <a16:creationId xmlns:a16="http://schemas.microsoft.com/office/drawing/2014/main" id="{C1854914-D925-B1BE-8F16-1CA745C82330}"/>
                </a:ext>
              </a:extLst>
            </p:cNvPr>
            <p:cNvSpPr/>
            <p:nvPr/>
          </p:nvSpPr>
          <p:spPr>
            <a:xfrm>
              <a:off x="802569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28" name="Rectangle 227">
              <a:extLst>
                <a:ext uri="{FF2B5EF4-FFF2-40B4-BE49-F238E27FC236}">
                  <a16:creationId xmlns:a16="http://schemas.microsoft.com/office/drawing/2014/main" id="{72C5F2F2-7496-A555-F97B-E944D1963415}"/>
                </a:ext>
              </a:extLst>
            </p:cNvPr>
            <p:cNvSpPr/>
            <p:nvPr/>
          </p:nvSpPr>
          <p:spPr>
            <a:xfrm>
              <a:off x="852356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229" name="Group 228">
            <a:extLst>
              <a:ext uri="{FF2B5EF4-FFF2-40B4-BE49-F238E27FC236}">
                <a16:creationId xmlns:a16="http://schemas.microsoft.com/office/drawing/2014/main" id="{27ABFF0D-95DA-43F0-CBFB-3753B3EE6618}"/>
              </a:ext>
            </a:extLst>
          </p:cNvPr>
          <p:cNvGrpSpPr/>
          <p:nvPr/>
        </p:nvGrpSpPr>
        <p:grpSpPr>
          <a:xfrm>
            <a:off x="9635191" y="2315625"/>
            <a:ext cx="1487353" cy="261177"/>
            <a:chOff x="9021433" y="2413020"/>
            <a:chExt cx="1487353" cy="261177"/>
          </a:xfrm>
        </p:grpSpPr>
        <p:sp>
          <p:nvSpPr>
            <p:cNvPr id="230" name="Rectangle 229">
              <a:extLst>
                <a:ext uri="{FF2B5EF4-FFF2-40B4-BE49-F238E27FC236}">
                  <a16:creationId xmlns:a16="http://schemas.microsoft.com/office/drawing/2014/main" id="{79B21198-EC49-B6DE-9BB8-C598054E02C9}"/>
                </a:ext>
              </a:extLst>
            </p:cNvPr>
            <p:cNvSpPr/>
            <p:nvPr/>
          </p:nvSpPr>
          <p:spPr>
            <a:xfrm>
              <a:off x="902143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31" name="Rectangle 230">
              <a:extLst>
                <a:ext uri="{FF2B5EF4-FFF2-40B4-BE49-F238E27FC236}">
                  <a16:creationId xmlns:a16="http://schemas.microsoft.com/office/drawing/2014/main" id="{05F70ADF-F16C-5CCF-6E81-5ECA42FF3EB2}"/>
                </a:ext>
              </a:extLst>
            </p:cNvPr>
            <p:cNvSpPr/>
            <p:nvPr/>
          </p:nvSpPr>
          <p:spPr>
            <a:xfrm>
              <a:off x="951930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32" name="Rectangle 231">
              <a:extLst>
                <a:ext uri="{FF2B5EF4-FFF2-40B4-BE49-F238E27FC236}">
                  <a16:creationId xmlns:a16="http://schemas.microsoft.com/office/drawing/2014/main" id="{F1EB04E7-6AF5-8DBE-6662-54901201BD7C}"/>
                </a:ext>
              </a:extLst>
            </p:cNvPr>
            <p:cNvSpPr/>
            <p:nvPr/>
          </p:nvSpPr>
          <p:spPr>
            <a:xfrm>
              <a:off x="1001717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cxnSp>
        <p:nvCxnSpPr>
          <p:cNvPr id="233" name="Straight Connector 232">
            <a:extLst>
              <a:ext uri="{FF2B5EF4-FFF2-40B4-BE49-F238E27FC236}">
                <a16:creationId xmlns:a16="http://schemas.microsoft.com/office/drawing/2014/main" id="{7B5A94C0-B888-623F-C2F5-E87A7DA89A20}"/>
              </a:ext>
            </a:extLst>
          </p:cNvPr>
          <p:cNvCxnSpPr/>
          <p:nvPr/>
        </p:nvCxnSpPr>
        <p:spPr>
          <a:xfrm>
            <a:off x="8058007" y="2200798"/>
            <a:ext cx="0" cy="4962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AB8D65DE-5EE0-ADDC-916F-6ACDC844EA55}"/>
              </a:ext>
            </a:extLst>
          </p:cNvPr>
          <p:cNvCxnSpPr/>
          <p:nvPr/>
        </p:nvCxnSpPr>
        <p:spPr>
          <a:xfrm>
            <a:off x="10624674" y="2220709"/>
            <a:ext cx="0" cy="4962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a16="http://schemas.microsoft.com/office/drawing/2014/main" id="{4963E4B6-89D1-260C-00E0-4B6CC2D360E5}"/>
              </a:ext>
            </a:extLst>
          </p:cNvPr>
          <p:cNvGrpSpPr/>
          <p:nvPr/>
        </p:nvGrpSpPr>
        <p:grpSpPr>
          <a:xfrm>
            <a:off x="6726360" y="3004812"/>
            <a:ext cx="989483" cy="261177"/>
            <a:chOff x="7527823" y="2413020"/>
            <a:chExt cx="989483" cy="261177"/>
          </a:xfrm>
        </p:grpSpPr>
        <p:sp>
          <p:nvSpPr>
            <p:cNvPr id="236" name="Rectangle 235">
              <a:extLst>
                <a:ext uri="{FF2B5EF4-FFF2-40B4-BE49-F238E27FC236}">
                  <a16:creationId xmlns:a16="http://schemas.microsoft.com/office/drawing/2014/main" id="{2B5B2DA3-5962-7752-24A9-5BAF233E0CD4}"/>
                </a:ext>
              </a:extLst>
            </p:cNvPr>
            <p:cNvSpPr/>
            <p:nvPr/>
          </p:nvSpPr>
          <p:spPr>
            <a:xfrm>
              <a:off x="752782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37" name="Rectangle 236">
              <a:extLst>
                <a:ext uri="{FF2B5EF4-FFF2-40B4-BE49-F238E27FC236}">
                  <a16:creationId xmlns:a16="http://schemas.microsoft.com/office/drawing/2014/main" id="{C2387496-602D-1F37-6EB0-65CDBB799936}"/>
                </a:ext>
              </a:extLst>
            </p:cNvPr>
            <p:cNvSpPr/>
            <p:nvPr/>
          </p:nvSpPr>
          <p:spPr>
            <a:xfrm>
              <a:off x="802569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sp>
        <p:nvSpPr>
          <p:cNvPr id="238" name="Rectangle 237">
            <a:extLst>
              <a:ext uri="{FF2B5EF4-FFF2-40B4-BE49-F238E27FC236}">
                <a16:creationId xmlns:a16="http://schemas.microsoft.com/office/drawing/2014/main" id="{E6358A3D-5737-793D-4840-B808DD050C8A}"/>
              </a:ext>
            </a:extLst>
          </p:cNvPr>
          <p:cNvSpPr/>
          <p:nvPr/>
        </p:nvSpPr>
        <p:spPr>
          <a:xfrm>
            <a:off x="8311673" y="30048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nvGrpSpPr>
          <p:cNvPr id="239" name="Group 238">
            <a:extLst>
              <a:ext uri="{FF2B5EF4-FFF2-40B4-BE49-F238E27FC236}">
                <a16:creationId xmlns:a16="http://schemas.microsoft.com/office/drawing/2014/main" id="{DC1404F6-D4C6-18C6-A6D6-0936FF4D33A8}"/>
              </a:ext>
            </a:extLst>
          </p:cNvPr>
          <p:cNvGrpSpPr/>
          <p:nvPr/>
        </p:nvGrpSpPr>
        <p:grpSpPr>
          <a:xfrm>
            <a:off x="9194724" y="3004812"/>
            <a:ext cx="989483" cy="261177"/>
            <a:chOff x="9021433" y="2413020"/>
            <a:chExt cx="989483" cy="261177"/>
          </a:xfrm>
        </p:grpSpPr>
        <p:sp>
          <p:nvSpPr>
            <p:cNvPr id="240" name="Rectangle 239">
              <a:extLst>
                <a:ext uri="{FF2B5EF4-FFF2-40B4-BE49-F238E27FC236}">
                  <a16:creationId xmlns:a16="http://schemas.microsoft.com/office/drawing/2014/main" id="{9965D352-9C39-E049-E15F-F87D8139A2D5}"/>
                </a:ext>
              </a:extLst>
            </p:cNvPr>
            <p:cNvSpPr/>
            <p:nvPr/>
          </p:nvSpPr>
          <p:spPr>
            <a:xfrm>
              <a:off x="902143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41" name="Rectangle 240">
              <a:extLst>
                <a:ext uri="{FF2B5EF4-FFF2-40B4-BE49-F238E27FC236}">
                  <a16:creationId xmlns:a16="http://schemas.microsoft.com/office/drawing/2014/main" id="{22013D6A-36D7-4DDC-AE20-2F208C5100B7}"/>
                </a:ext>
              </a:extLst>
            </p:cNvPr>
            <p:cNvSpPr/>
            <p:nvPr/>
          </p:nvSpPr>
          <p:spPr>
            <a:xfrm>
              <a:off x="951930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sp>
        <p:nvSpPr>
          <p:cNvPr id="242" name="Rectangle 241">
            <a:extLst>
              <a:ext uri="{FF2B5EF4-FFF2-40B4-BE49-F238E27FC236}">
                <a16:creationId xmlns:a16="http://schemas.microsoft.com/office/drawing/2014/main" id="{6C371C1F-BEF9-0C79-474D-8ABC7C38F512}"/>
              </a:ext>
            </a:extLst>
          </p:cNvPr>
          <p:cNvSpPr/>
          <p:nvPr/>
        </p:nvSpPr>
        <p:spPr>
          <a:xfrm>
            <a:off x="10937271" y="300481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cxnSp>
        <p:nvCxnSpPr>
          <p:cNvPr id="243" name="Straight Connector 242">
            <a:extLst>
              <a:ext uri="{FF2B5EF4-FFF2-40B4-BE49-F238E27FC236}">
                <a16:creationId xmlns:a16="http://schemas.microsoft.com/office/drawing/2014/main" id="{C9B8F83D-BD6B-FB39-297E-AE0904CA7570}"/>
              </a:ext>
            </a:extLst>
          </p:cNvPr>
          <p:cNvCxnSpPr/>
          <p:nvPr/>
        </p:nvCxnSpPr>
        <p:spPr>
          <a:xfrm>
            <a:off x="7227180" y="2892521"/>
            <a:ext cx="0" cy="4962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FCF0354-03A9-0171-90A0-B1ED3AAD6114}"/>
              </a:ext>
            </a:extLst>
          </p:cNvPr>
          <p:cNvCxnSpPr/>
          <p:nvPr/>
        </p:nvCxnSpPr>
        <p:spPr>
          <a:xfrm>
            <a:off x="9686337" y="2913399"/>
            <a:ext cx="0" cy="4962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C5479386-0CA8-DE0E-B57E-994D8EA846D8}"/>
              </a:ext>
            </a:extLst>
          </p:cNvPr>
          <p:cNvSpPr/>
          <p:nvPr/>
        </p:nvSpPr>
        <p:spPr>
          <a:xfrm>
            <a:off x="8535129" y="1626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22" name="Rectangle 221">
            <a:extLst>
              <a:ext uri="{FF2B5EF4-FFF2-40B4-BE49-F238E27FC236}">
                <a16:creationId xmlns:a16="http://schemas.microsoft.com/office/drawing/2014/main" id="{1861D539-2EC0-D24F-BEEB-58F5196D2A1E}"/>
              </a:ext>
            </a:extLst>
          </p:cNvPr>
          <p:cNvSpPr/>
          <p:nvPr/>
        </p:nvSpPr>
        <p:spPr>
          <a:xfrm>
            <a:off x="9032999" y="1626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23" name="Rectangle 222">
            <a:extLst>
              <a:ext uri="{FF2B5EF4-FFF2-40B4-BE49-F238E27FC236}">
                <a16:creationId xmlns:a16="http://schemas.microsoft.com/office/drawing/2014/main" id="{86032F1E-6961-1A3B-F0EE-636FB6838A0A}"/>
              </a:ext>
            </a:extLst>
          </p:cNvPr>
          <p:cNvSpPr/>
          <p:nvPr/>
        </p:nvSpPr>
        <p:spPr>
          <a:xfrm>
            <a:off x="9530869" y="1626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24" name="Rectangle 223">
            <a:extLst>
              <a:ext uri="{FF2B5EF4-FFF2-40B4-BE49-F238E27FC236}">
                <a16:creationId xmlns:a16="http://schemas.microsoft.com/office/drawing/2014/main" id="{1E20E616-A7AC-4745-28D7-DD44BE151B5F}"/>
              </a:ext>
            </a:extLst>
          </p:cNvPr>
          <p:cNvSpPr/>
          <p:nvPr/>
        </p:nvSpPr>
        <p:spPr>
          <a:xfrm>
            <a:off x="10028739" y="1626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9" name="Rectangle 218">
            <a:extLst>
              <a:ext uri="{FF2B5EF4-FFF2-40B4-BE49-F238E27FC236}">
                <a16:creationId xmlns:a16="http://schemas.microsoft.com/office/drawing/2014/main" id="{7399F5CA-27CD-0D17-8956-C3DC4F8AF358}"/>
              </a:ext>
            </a:extLst>
          </p:cNvPr>
          <p:cNvSpPr/>
          <p:nvPr/>
        </p:nvSpPr>
        <p:spPr>
          <a:xfrm>
            <a:off x="7527823" y="16264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20" name="Rectangle 219">
            <a:extLst>
              <a:ext uri="{FF2B5EF4-FFF2-40B4-BE49-F238E27FC236}">
                <a16:creationId xmlns:a16="http://schemas.microsoft.com/office/drawing/2014/main" id="{515AC753-3BF1-B24F-79C2-7FCD643D3593}"/>
              </a:ext>
            </a:extLst>
          </p:cNvPr>
          <p:cNvSpPr/>
          <p:nvPr/>
        </p:nvSpPr>
        <p:spPr>
          <a:xfrm>
            <a:off x="8037259" y="1626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45" name="Rectangle 244">
            <a:extLst>
              <a:ext uri="{FF2B5EF4-FFF2-40B4-BE49-F238E27FC236}">
                <a16:creationId xmlns:a16="http://schemas.microsoft.com/office/drawing/2014/main" id="{7A57212D-1C59-DE44-E9E5-FDD230D5D9C9}"/>
              </a:ext>
            </a:extLst>
          </p:cNvPr>
          <p:cNvSpPr/>
          <p:nvPr/>
        </p:nvSpPr>
        <p:spPr>
          <a:xfrm>
            <a:off x="6362565" y="36939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46" name="Rectangle 245">
            <a:extLst>
              <a:ext uri="{FF2B5EF4-FFF2-40B4-BE49-F238E27FC236}">
                <a16:creationId xmlns:a16="http://schemas.microsoft.com/office/drawing/2014/main" id="{096F9029-D484-3F6F-18C4-67514522C93C}"/>
              </a:ext>
            </a:extLst>
          </p:cNvPr>
          <p:cNvSpPr/>
          <p:nvPr/>
        </p:nvSpPr>
        <p:spPr>
          <a:xfrm>
            <a:off x="7450280" y="36939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47" name="Rectangle 246">
            <a:extLst>
              <a:ext uri="{FF2B5EF4-FFF2-40B4-BE49-F238E27FC236}">
                <a16:creationId xmlns:a16="http://schemas.microsoft.com/office/drawing/2014/main" id="{8ED7D1B5-73A3-6C3E-510C-10397C642B66}"/>
              </a:ext>
            </a:extLst>
          </p:cNvPr>
          <p:cNvSpPr/>
          <p:nvPr/>
        </p:nvSpPr>
        <p:spPr>
          <a:xfrm>
            <a:off x="8423783" y="36939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48" name="Rectangle 247">
            <a:extLst>
              <a:ext uri="{FF2B5EF4-FFF2-40B4-BE49-F238E27FC236}">
                <a16:creationId xmlns:a16="http://schemas.microsoft.com/office/drawing/2014/main" id="{3391EE45-6683-0924-0CE3-82157B68564E}"/>
              </a:ext>
            </a:extLst>
          </p:cNvPr>
          <p:cNvSpPr/>
          <p:nvPr/>
        </p:nvSpPr>
        <p:spPr>
          <a:xfrm>
            <a:off x="9008467" y="36939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49" name="Rectangle 248">
            <a:extLst>
              <a:ext uri="{FF2B5EF4-FFF2-40B4-BE49-F238E27FC236}">
                <a16:creationId xmlns:a16="http://schemas.microsoft.com/office/drawing/2014/main" id="{8351D70C-8012-85A6-609E-482EB196F56F}"/>
              </a:ext>
            </a:extLst>
          </p:cNvPr>
          <p:cNvSpPr/>
          <p:nvPr/>
        </p:nvSpPr>
        <p:spPr>
          <a:xfrm>
            <a:off x="9876391" y="36939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50" name="Rectangle 249">
            <a:extLst>
              <a:ext uri="{FF2B5EF4-FFF2-40B4-BE49-F238E27FC236}">
                <a16:creationId xmlns:a16="http://schemas.microsoft.com/office/drawing/2014/main" id="{F5C974A7-CB6B-2C19-B924-8E5B892B786A}"/>
              </a:ext>
            </a:extLst>
          </p:cNvPr>
          <p:cNvSpPr/>
          <p:nvPr/>
        </p:nvSpPr>
        <p:spPr>
          <a:xfrm>
            <a:off x="11345532" y="36939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nvGrpSpPr>
          <p:cNvPr id="251" name="Group 250">
            <a:extLst>
              <a:ext uri="{FF2B5EF4-FFF2-40B4-BE49-F238E27FC236}">
                <a16:creationId xmlns:a16="http://schemas.microsoft.com/office/drawing/2014/main" id="{121F4EFB-C41C-15B2-3C03-1918A111410A}"/>
              </a:ext>
            </a:extLst>
          </p:cNvPr>
          <p:cNvGrpSpPr/>
          <p:nvPr/>
        </p:nvGrpSpPr>
        <p:grpSpPr>
          <a:xfrm>
            <a:off x="6726360" y="4383186"/>
            <a:ext cx="989483" cy="261177"/>
            <a:chOff x="7527823" y="2413020"/>
            <a:chExt cx="989483" cy="261177"/>
          </a:xfrm>
        </p:grpSpPr>
        <p:sp>
          <p:nvSpPr>
            <p:cNvPr id="252" name="Rectangle 251">
              <a:extLst>
                <a:ext uri="{FF2B5EF4-FFF2-40B4-BE49-F238E27FC236}">
                  <a16:creationId xmlns:a16="http://schemas.microsoft.com/office/drawing/2014/main" id="{A41BD8AD-4B08-9F92-8CAF-21AED970E7F4}"/>
                </a:ext>
              </a:extLst>
            </p:cNvPr>
            <p:cNvSpPr/>
            <p:nvPr/>
          </p:nvSpPr>
          <p:spPr>
            <a:xfrm>
              <a:off x="752782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53" name="Rectangle 252">
              <a:extLst>
                <a:ext uri="{FF2B5EF4-FFF2-40B4-BE49-F238E27FC236}">
                  <a16:creationId xmlns:a16="http://schemas.microsoft.com/office/drawing/2014/main" id="{4B8300FD-EA47-1AB5-7B60-171753D61DA9}"/>
                </a:ext>
              </a:extLst>
            </p:cNvPr>
            <p:cNvSpPr/>
            <p:nvPr/>
          </p:nvSpPr>
          <p:spPr>
            <a:xfrm>
              <a:off x="802569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sp>
        <p:nvSpPr>
          <p:cNvPr id="254" name="Rectangle 253">
            <a:extLst>
              <a:ext uri="{FF2B5EF4-FFF2-40B4-BE49-F238E27FC236}">
                <a16:creationId xmlns:a16="http://schemas.microsoft.com/office/drawing/2014/main" id="{09FC6685-5658-B212-7858-50E2480F84D6}"/>
              </a:ext>
            </a:extLst>
          </p:cNvPr>
          <p:cNvSpPr/>
          <p:nvPr/>
        </p:nvSpPr>
        <p:spPr>
          <a:xfrm>
            <a:off x="8311673" y="438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nvGrpSpPr>
          <p:cNvPr id="255" name="Group 254">
            <a:extLst>
              <a:ext uri="{FF2B5EF4-FFF2-40B4-BE49-F238E27FC236}">
                <a16:creationId xmlns:a16="http://schemas.microsoft.com/office/drawing/2014/main" id="{1DD429E0-B2EC-0AB1-D525-5EA478C9AD94}"/>
              </a:ext>
            </a:extLst>
          </p:cNvPr>
          <p:cNvGrpSpPr/>
          <p:nvPr/>
        </p:nvGrpSpPr>
        <p:grpSpPr>
          <a:xfrm>
            <a:off x="9194724" y="4383186"/>
            <a:ext cx="989483" cy="261177"/>
            <a:chOff x="9021433" y="2413020"/>
            <a:chExt cx="989483" cy="261177"/>
          </a:xfrm>
        </p:grpSpPr>
        <p:sp>
          <p:nvSpPr>
            <p:cNvPr id="256" name="Rectangle 255">
              <a:extLst>
                <a:ext uri="{FF2B5EF4-FFF2-40B4-BE49-F238E27FC236}">
                  <a16:creationId xmlns:a16="http://schemas.microsoft.com/office/drawing/2014/main" id="{E5D5EE90-3223-ABA6-BE66-55B43DA7CC01}"/>
                </a:ext>
              </a:extLst>
            </p:cNvPr>
            <p:cNvSpPr/>
            <p:nvPr/>
          </p:nvSpPr>
          <p:spPr>
            <a:xfrm>
              <a:off x="902143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57" name="Rectangle 256">
              <a:extLst>
                <a:ext uri="{FF2B5EF4-FFF2-40B4-BE49-F238E27FC236}">
                  <a16:creationId xmlns:a16="http://schemas.microsoft.com/office/drawing/2014/main" id="{DAF58517-EE6D-8A78-4221-E0365B944D90}"/>
                </a:ext>
              </a:extLst>
            </p:cNvPr>
            <p:cNvSpPr/>
            <p:nvPr/>
          </p:nvSpPr>
          <p:spPr>
            <a:xfrm>
              <a:off x="951930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sp>
        <p:nvSpPr>
          <p:cNvPr id="258" name="Rectangle 257">
            <a:extLst>
              <a:ext uri="{FF2B5EF4-FFF2-40B4-BE49-F238E27FC236}">
                <a16:creationId xmlns:a16="http://schemas.microsoft.com/office/drawing/2014/main" id="{755CE9C9-D3C7-2C12-3BE6-E15BB1E5CFA2}"/>
              </a:ext>
            </a:extLst>
          </p:cNvPr>
          <p:cNvSpPr/>
          <p:nvPr/>
        </p:nvSpPr>
        <p:spPr>
          <a:xfrm>
            <a:off x="10937271" y="438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nvGrpSpPr>
          <p:cNvPr id="259" name="Group 258">
            <a:extLst>
              <a:ext uri="{FF2B5EF4-FFF2-40B4-BE49-F238E27FC236}">
                <a16:creationId xmlns:a16="http://schemas.microsoft.com/office/drawing/2014/main" id="{C49F050E-32BE-5250-E7E3-93738D013C4E}"/>
              </a:ext>
            </a:extLst>
          </p:cNvPr>
          <p:cNvGrpSpPr/>
          <p:nvPr/>
        </p:nvGrpSpPr>
        <p:grpSpPr>
          <a:xfrm>
            <a:off x="9635191" y="5072373"/>
            <a:ext cx="1487353" cy="261177"/>
            <a:chOff x="9021433" y="2413020"/>
            <a:chExt cx="1487353" cy="261177"/>
          </a:xfrm>
        </p:grpSpPr>
        <p:sp>
          <p:nvSpPr>
            <p:cNvPr id="260" name="Rectangle 259">
              <a:extLst>
                <a:ext uri="{FF2B5EF4-FFF2-40B4-BE49-F238E27FC236}">
                  <a16:creationId xmlns:a16="http://schemas.microsoft.com/office/drawing/2014/main" id="{563A8E69-6420-0043-3584-932B778BAA2D}"/>
                </a:ext>
              </a:extLst>
            </p:cNvPr>
            <p:cNvSpPr/>
            <p:nvPr/>
          </p:nvSpPr>
          <p:spPr>
            <a:xfrm>
              <a:off x="902143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61" name="Rectangle 260">
              <a:extLst>
                <a:ext uri="{FF2B5EF4-FFF2-40B4-BE49-F238E27FC236}">
                  <a16:creationId xmlns:a16="http://schemas.microsoft.com/office/drawing/2014/main" id="{E442B476-3DF8-013C-9071-8668D3A2BCDF}"/>
                </a:ext>
              </a:extLst>
            </p:cNvPr>
            <p:cNvSpPr/>
            <p:nvPr/>
          </p:nvSpPr>
          <p:spPr>
            <a:xfrm>
              <a:off x="951930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62" name="Rectangle 261">
              <a:extLst>
                <a:ext uri="{FF2B5EF4-FFF2-40B4-BE49-F238E27FC236}">
                  <a16:creationId xmlns:a16="http://schemas.microsoft.com/office/drawing/2014/main" id="{7385EE05-63AE-056C-D652-1BD7C23CF619}"/>
                </a:ext>
              </a:extLst>
            </p:cNvPr>
            <p:cNvSpPr/>
            <p:nvPr/>
          </p:nvSpPr>
          <p:spPr>
            <a:xfrm>
              <a:off x="1001717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grpSp>
        <p:nvGrpSpPr>
          <p:cNvPr id="263" name="Group 262">
            <a:extLst>
              <a:ext uri="{FF2B5EF4-FFF2-40B4-BE49-F238E27FC236}">
                <a16:creationId xmlns:a16="http://schemas.microsoft.com/office/drawing/2014/main" id="{B963B5CE-F35F-5E9C-34D0-12D0037B38D1}"/>
              </a:ext>
            </a:extLst>
          </p:cNvPr>
          <p:cNvGrpSpPr/>
          <p:nvPr/>
        </p:nvGrpSpPr>
        <p:grpSpPr>
          <a:xfrm>
            <a:off x="7068524" y="5072373"/>
            <a:ext cx="1487353" cy="261177"/>
            <a:chOff x="7527823" y="2413020"/>
            <a:chExt cx="1487353" cy="261177"/>
          </a:xfrm>
        </p:grpSpPr>
        <p:sp>
          <p:nvSpPr>
            <p:cNvPr id="264" name="Rectangle 263">
              <a:extLst>
                <a:ext uri="{FF2B5EF4-FFF2-40B4-BE49-F238E27FC236}">
                  <a16:creationId xmlns:a16="http://schemas.microsoft.com/office/drawing/2014/main" id="{FEF64E0F-2C3E-D760-DBD1-86333C17AD9A}"/>
                </a:ext>
              </a:extLst>
            </p:cNvPr>
            <p:cNvSpPr/>
            <p:nvPr/>
          </p:nvSpPr>
          <p:spPr>
            <a:xfrm>
              <a:off x="752782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65" name="Rectangle 264">
              <a:extLst>
                <a:ext uri="{FF2B5EF4-FFF2-40B4-BE49-F238E27FC236}">
                  <a16:creationId xmlns:a16="http://schemas.microsoft.com/office/drawing/2014/main" id="{2B3000E6-2E15-5662-B3F1-24A4547A22E8}"/>
                </a:ext>
              </a:extLst>
            </p:cNvPr>
            <p:cNvSpPr/>
            <p:nvPr/>
          </p:nvSpPr>
          <p:spPr>
            <a:xfrm>
              <a:off x="802569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75" name="Rectangle 274">
              <a:extLst>
                <a:ext uri="{FF2B5EF4-FFF2-40B4-BE49-F238E27FC236}">
                  <a16:creationId xmlns:a16="http://schemas.microsoft.com/office/drawing/2014/main" id="{CF3B3E49-CB3E-C998-35D7-F8DE41F00351}"/>
                </a:ext>
              </a:extLst>
            </p:cNvPr>
            <p:cNvSpPr/>
            <p:nvPr/>
          </p:nvSpPr>
          <p:spPr>
            <a:xfrm>
              <a:off x="8523563" y="24130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67" name="Group 66">
            <a:extLst>
              <a:ext uri="{FF2B5EF4-FFF2-40B4-BE49-F238E27FC236}">
                <a16:creationId xmlns:a16="http://schemas.microsoft.com/office/drawing/2014/main" id="{6E7EF60D-B049-8C68-5FE8-EE2AAC6A0E41}"/>
              </a:ext>
            </a:extLst>
          </p:cNvPr>
          <p:cNvGrpSpPr/>
          <p:nvPr/>
        </p:nvGrpSpPr>
        <p:grpSpPr>
          <a:xfrm>
            <a:off x="7722098" y="5761561"/>
            <a:ext cx="2980963" cy="261177"/>
            <a:chOff x="7680223" y="2565420"/>
            <a:chExt cx="2980963" cy="261177"/>
          </a:xfrm>
        </p:grpSpPr>
        <p:sp>
          <p:nvSpPr>
            <p:cNvPr id="276" name="Rectangle 275">
              <a:extLst>
                <a:ext uri="{FF2B5EF4-FFF2-40B4-BE49-F238E27FC236}">
                  <a16:creationId xmlns:a16="http://schemas.microsoft.com/office/drawing/2014/main" id="{DCF1D435-76D3-57B9-4CBB-29F51A2088DB}"/>
                </a:ext>
              </a:extLst>
            </p:cNvPr>
            <p:cNvSpPr/>
            <p:nvPr/>
          </p:nvSpPr>
          <p:spPr>
            <a:xfrm>
              <a:off x="8675963" y="25654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77" name="Rectangle 276">
              <a:extLst>
                <a:ext uri="{FF2B5EF4-FFF2-40B4-BE49-F238E27FC236}">
                  <a16:creationId xmlns:a16="http://schemas.microsoft.com/office/drawing/2014/main" id="{B85AC6B0-6FF6-5219-7A6E-4AFF34AE4E45}"/>
                </a:ext>
              </a:extLst>
            </p:cNvPr>
            <p:cNvSpPr/>
            <p:nvPr/>
          </p:nvSpPr>
          <p:spPr>
            <a:xfrm>
              <a:off x="9173833" y="25654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78" name="Rectangle 277">
              <a:extLst>
                <a:ext uri="{FF2B5EF4-FFF2-40B4-BE49-F238E27FC236}">
                  <a16:creationId xmlns:a16="http://schemas.microsoft.com/office/drawing/2014/main" id="{D2673338-8370-9C13-1D65-D9229F8ED711}"/>
                </a:ext>
              </a:extLst>
            </p:cNvPr>
            <p:cNvSpPr/>
            <p:nvPr/>
          </p:nvSpPr>
          <p:spPr>
            <a:xfrm>
              <a:off x="9671703" y="25654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79" name="Rectangle 278">
              <a:extLst>
                <a:ext uri="{FF2B5EF4-FFF2-40B4-BE49-F238E27FC236}">
                  <a16:creationId xmlns:a16="http://schemas.microsoft.com/office/drawing/2014/main" id="{CE53413D-7D2B-1C1E-7094-6234ABEF220C}"/>
                </a:ext>
              </a:extLst>
            </p:cNvPr>
            <p:cNvSpPr/>
            <p:nvPr/>
          </p:nvSpPr>
          <p:spPr>
            <a:xfrm>
              <a:off x="10169573" y="25654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80" name="Rectangle 279">
              <a:extLst>
                <a:ext uri="{FF2B5EF4-FFF2-40B4-BE49-F238E27FC236}">
                  <a16:creationId xmlns:a16="http://schemas.microsoft.com/office/drawing/2014/main" id="{26C2A59E-46CA-CECA-16EE-E5899B975929}"/>
                </a:ext>
              </a:extLst>
            </p:cNvPr>
            <p:cNvSpPr/>
            <p:nvPr/>
          </p:nvSpPr>
          <p:spPr>
            <a:xfrm>
              <a:off x="7680223" y="25654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1" name="Rectangle 280">
              <a:extLst>
                <a:ext uri="{FF2B5EF4-FFF2-40B4-BE49-F238E27FC236}">
                  <a16:creationId xmlns:a16="http://schemas.microsoft.com/office/drawing/2014/main" id="{FF2C1C05-4F55-10BE-D19E-996C261E85E6}"/>
                </a:ext>
              </a:extLst>
            </p:cNvPr>
            <p:cNvSpPr/>
            <p:nvPr/>
          </p:nvSpPr>
          <p:spPr>
            <a:xfrm>
              <a:off x="8178093" y="256542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cxnSp>
        <p:nvCxnSpPr>
          <p:cNvPr id="62" name="Straight Connector 61">
            <a:extLst>
              <a:ext uri="{FF2B5EF4-FFF2-40B4-BE49-F238E27FC236}">
                <a16:creationId xmlns:a16="http://schemas.microsoft.com/office/drawing/2014/main" id="{38446E38-4BA5-0512-6C02-50F03041F911}"/>
              </a:ext>
            </a:extLst>
          </p:cNvPr>
          <p:cNvCxnSpPr/>
          <p:nvPr/>
        </p:nvCxnSpPr>
        <p:spPr>
          <a:xfrm>
            <a:off x="9039703" y="1512957"/>
            <a:ext cx="0" cy="4962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48C28F4-0362-1FF0-684A-FC5B2F024235}"/>
              </a:ext>
            </a:extLst>
          </p:cNvPr>
          <p:cNvCxnSpPr>
            <a:stCxn id="220" idx="2"/>
            <a:endCxn id="227" idx="0"/>
          </p:cNvCxnSpPr>
          <p:nvPr/>
        </p:nvCxnSpPr>
        <p:spPr>
          <a:xfrm flipH="1">
            <a:off x="7812201" y="1887614"/>
            <a:ext cx="470865" cy="42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E9B1A35-A912-3763-B303-5744FA93663E}"/>
              </a:ext>
            </a:extLst>
          </p:cNvPr>
          <p:cNvCxnSpPr>
            <a:endCxn id="237" idx="1"/>
          </p:cNvCxnSpPr>
          <p:nvPr/>
        </p:nvCxnSpPr>
        <p:spPr>
          <a:xfrm flipH="1">
            <a:off x="7222744" y="2569128"/>
            <a:ext cx="351765" cy="435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D77B989-5E39-A9D8-C48D-43C12609F168}"/>
              </a:ext>
            </a:extLst>
          </p:cNvPr>
          <p:cNvCxnSpPr>
            <a:stCxn id="236" idx="2"/>
            <a:endCxn id="245" idx="0"/>
          </p:cNvCxnSpPr>
          <p:nvPr/>
        </p:nvCxnSpPr>
        <p:spPr>
          <a:xfrm flipH="1">
            <a:off x="6608372" y="3265989"/>
            <a:ext cx="363795"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91D89CC-A9F2-8F58-0B7D-79612A937F39}"/>
              </a:ext>
            </a:extLst>
          </p:cNvPr>
          <p:cNvCxnSpPr>
            <a:stCxn id="237" idx="2"/>
            <a:endCxn id="246" idx="0"/>
          </p:cNvCxnSpPr>
          <p:nvPr/>
        </p:nvCxnSpPr>
        <p:spPr>
          <a:xfrm>
            <a:off x="7470037" y="3265989"/>
            <a:ext cx="226050"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3" name="Group 302">
            <a:extLst>
              <a:ext uri="{FF2B5EF4-FFF2-40B4-BE49-F238E27FC236}">
                <a16:creationId xmlns:a16="http://schemas.microsoft.com/office/drawing/2014/main" id="{232927F0-CB81-AD17-5544-EF0DF43DCB69}"/>
              </a:ext>
            </a:extLst>
          </p:cNvPr>
          <p:cNvGrpSpPr/>
          <p:nvPr/>
        </p:nvGrpSpPr>
        <p:grpSpPr>
          <a:xfrm>
            <a:off x="6624057" y="3955176"/>
            <a:ext cx="1072030" cy="428010"/>
            <a:chOff x="6624057" y="3955176"/>
            <a:chExt cx="1072030" cy="428010"/>
          </a:xfrm>
        </p:grpSpPr>
        <p:cxnSp>
          <p:nvCxnSpPr>
            <p:cNvPr id="86" name="Straight Arrow Connector 85">
              <a:extLst>
                <a:ext uri="{FF2B5EF4-FFF2-40B4-BE49-F238E27FC236}">
                  <a16:creationId xmlns:a16="http://schemas.microsoft.com/office/drawing/2014/main" id="{78A28E99-4C1D-BA50-67C3-13CA58C4F44C}"/>
                </a:ext>
              </a:extLst>
            </p:cNvPr>
            <p:cNvCxnSpPr/>
            <p:nvPr/>
          </p:nvCxnSpPr>
          <p:spPr>
            <a:xfrm>
              <a:off x="6624057" y="3955176"/>
              <a:ext cx="555056"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693816D-9DD5-195C-DC1E-D690AFEF819C}"/>
                </a:ext>
              </a:extLst>
            </p:cNvPr>
            <p:cNvCxnSpPr>
              <a:stCxn id="246" idx="2"/>
            </p:cNvCxnSpPr>
            <p:nvPr/>
          </p:nvCxnSpPr>
          <p:spPr>
            <a:xfrm flipH="1">
              <a:off x="7246755" y="3955176"/>
              <a:ext cx="449332" cy="423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92" name="Straight Arrow Connector 91">
            <a:extLst>
              <a:ext uri="{FF2B5EF4-FFF2-40B4-BE49-F238E27FC236}">
                <a16:creationId xmlns:a16="http://schemas.microsoft.com/office/drawing/2014/main" id="{42B19B6F-0A30-6C0F-6ACF-FC191AC1BD6D}"/>
              </a:ext>
            </a:extLst>
          </p:cNvPr>
          <p:cNvCxnSpPr>
            <a:stCxn id="228" idx="2"/>
            <a:endCxn id="238" idx="0"/>
          </p:cNvCxnSpPr>
          <p:nvPr/>
        </p:nvCxnSpPr>
        <p:spPr>
          <a:xfrm>
            <a:off x="8310071" y="2576802"/>
            <a:ext cx="247409"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5BE7A3A-BF80-D4AA-9D02-E9D4C4D35944}"/>
              </a:ext>
            </a:extLst>
          </p:cNvPr>
          <p:cNvCxnSpPr>
            <a:stCxn id="238" idx="2"/>
            <a:endCxn id="247" idx="0"/>
          </p:cNvCxnSpPr>
          <p:nvPr/>
        </p:nvCxnSpPr>
        <p:spPr>
          <a:xfrm>
            <a:off x="8557480" y="3265989"/>
            <a:ext cx="112110"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1514BE6-9C6C-FFB7-B7B4-0798F71429DB}"/>
              </a:ext>
            </a:extLst>
          </p:cNvPr>
          <p:cNvCxnSpPr>
            <a:stCxn id="247" idx="2"/>
            <a:endCxn id="254" idx="0"/>
          </p:cNvCxnSpPr>
          <p:nvPr/>
        </p:nvCxnSpPr>
        <p:spPr>
          <a:xfrm flipH="1">
            <a:off x="8557480" y="3955176"/>
            <a:ext cx="112110"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C6FC5587-CD42-C2B1-B4E4-3FA94591EC33}"/>
              </a:ext>
            </a:extLst>
          </p:cNvPr>
          <p:cNvGrpSpPr/>
          <p:nvPr/>
        </p:nvGrpSpPr>
        <p:grpSpPr>
          <a:xfrm>
            <a:off x="7234453" y="4644363"/>
            <a:ext cx="1323027" cy="428010"/>
            <a:chOff x="7234453" y="4644363"/>
            <a:chExt cx="1323027" cy="428010"/>
          </a:xfrm>
        </p:grpSpPr>
        <p:cxnSp>
          <p:nvCxnSpPr>
            <p:cNvPr id="98" name="Straight Arrow Connector 97">
              <a:extLst>
                <a:ext uri="{FF2B5EF4-FFF2-40B4-BE49-F238E27FC236}">
                  <a16:creationId xmlns:a16="http://schemas.microsoft.com/office/drawing/2014/main" id="{C1D83C83-43C3-A5CB-638D-66DD36B7CEC9}"/>
                </a:ext>
              </a:extLst>
            </p:cNvPr>
            <p:cNvCxnSpPr>
              <a:endCxn id="265" idx="0"/>
            </p:cNvCxnSpPr>
            <p:nvPr/>
          </p:nvCxnSpPr>
          <p:spPr>
            <a:xfrm>
              <a:off x="7234453" y="4647890"/>
              <a:ext cx="577748" cy="424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630A582-6361-FAB1-FEE4-EA5F8E12C5AB}"/>
                </a:ext>
              </a:extLst>
            </p:cNvPr>
            <p:cNvCxnSpPr>
              <a:stCxn id="254" idx="2"/>
              <a:endCxn id="265" idx="0"/>
            </p:cNvCxnSpPr>
            <p:nvPr/>
          </p:nvCxnSpPr>
          <p:spPr>
            <a:xfrm flipH="1">
              <a:off x="7812201" y="4644363"/>
              <a:ext cx="745279"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02" name="Straight Arrow Connector 101">
            <a:extLst>
              <a:ext uri="{FF2B5EF4-FFF2-40B4-BE49-F238E27FC236}">
                <a16:creationId xmlns:a16="http://schemas.microsoft.com/office/drawing/2014/main" id="{73D377E5-C9E7-7308-C1F1-4BADA3A85737}"/>
              </a:ext>
            </a:extLst>
          </p:cNvPr>
          <p:cNvCxnSpPr>
            <a:stCxn id="223" idx="2"/>
            <a:endCxn id="231" idx="0"/>
          </p:cNvCxnSpPr>
          <p:nvPr/>
        </p:nvCxnSpPr>
        <p:spPr>
          <a:xfrm>
            <a:off x="9776676" y="1887614"/>
            <a:ext cx="602192" cy="42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7BB757E-FE95-39C9-285D-7A9C502A2051}"/>
              </a:ext>
            </a:extLst>
          </p:cNvPr>
          <p:cNvCxnSpPr/>
          <p:nvPr/>
        </p:nvCxnSpPr>
        <p:spPr>
          <a:xfrm flipH="1">
            <a:off x="9692912" y="2582223"/>
            <a:ext cx="462607" cy="419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3C5F6EC-B507-4D62-9D21-340064A4D3B0}"/>
              </a:ext>
            </a:extLst>
          </p:cNvPr>
          <p:cNvCxnSpPr>
            <a:stCxn id="232" idx="2"/>
            <a:endCxn id="242" idx="0"/>
          </p:cNvCxnSpPr>
          <p:nvPr/>
        </p:nvCxnSpPr>
        <p:spPr>
          <a:xfrm>
            <a:off x="10876738" y="2576802"/>
            <a:ext cx="306340"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83A58F9-9198-56B4-4DC1-836BA8D076A5}"/>
              </a:ext>
            </a:extLst>
          </p:cNvPr>
          <p:cNvCxnSpPr>
            <a:stCxn id="240" idx="2"/>
            <a:endCxn id="248" idx="0"/>
          </p:cNvCxnSpPr>
          <p:nvPr/>
        </p:nvCxnSpPr>
        <p:spPr>
          <a:xfrm flipH="1">
            <a:off x="9254274" y="3265989"/>
            <a:ext cx="186257"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BA5E740-74DB-AF9F-2E8E-2BF689E50006}"/>
              </a:ext>
            </a:extLst>
          </p:cNvPr>
          <p:cNvCxnSpPr>
            <a:stCxn id="241" idx="2"/>
            <a:endCxn id="249" idx="0"/>
          </p:cNvCxnSpPr>
          <p:nvPr/>
        </p:nvCxnSpPr>
        <p:spPr>
          <a:xfrm>
            <a:off x="9938401" y="3265989"/>
            <a:ext cx="183797"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022E41B0-C75D-1603-2FDA-F3547B6C7681}"/>
              </a:ext>
            </a:extLst>
          </p:cNvPr>
          <p:cNvGrpSpPr/>
          <p:nvPr/>
        </p:nvGrpSpPr>
        <p:grpSpPr>
          <a:xfrm>
            <a:off x="9254274" y="3955176"/>
            <a:ext cx="867924" cy="412175"/>
            <a:chOff x="9254274" y="3955176"/>
            <a:chExt cx="867924" cy="412175"/>
          </a:xfrm>
        </p:grpSpPr>
        <p:cxnSp>
          <p:nvCxnSpPr>
            <p:cNvPr id="112" name="Straight Arrow Connector 111">
              <a:extLst>
                <a:ext uri="{FF2B5EF4-FFF2-40B4-BE49-F238E27FC236}">
                  <a16:creationId xmlns:a16="http://schemas.microsoft.com/office/drawing/2014/main" id="{1D92FC31-4925-CB10-5F3F-3B809A4523A5}"/>
                </a:ext>
              </a:extLst>
            </p:cNvPr>
            <p:cNvCxnSpPr>
              <a:stCxn id="248" idx="2"/>
            </p:cNvCxnSpPr>
            <p:nvPr/>
          </p:nvCxnSpPr>
          <p:spPr>
            <a:xfrm>
              <a:off x="9254274" y="3955176"/>
              <a:ext cx="397939" cy="41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836189CF-0A25-B523-8228-6DA06EFC3E15}"/>
                </a:ext>
              </a:extLst>
            </p:cNvPr>
            <p:cNvCxnSpPr>
              <a:stCxn id="249" idx="2"/>
            </p:cNvCxnSpPr>
            <p:nvPr/>
          </p:nvCxnSpPr>
          <p:spPr>
            <a:xfrm flipH="1">
              <a:off x="9707321" y="3955176"/>
              <a:ext cx="414877" cy="41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85" name="Straight Arrow Connector 284">
            <a:extLst>
              <a:ext uri="{FF2B5EF4-FFF2-40B4-BE49-F238E27FC236}">
                <a16:creationId xmlns:a16="http://schemas.microsoft.com/office/drawing/2014/main" id="{E15783DC-8311-18E0-C86C-CAF1A0409DEF}"/>
              </a:ext>
            </a:extLst>
          </p:cNvPr>
          <p:cNvCxnSpPr>
            <a:stCxn id="242" idx="2"/>
            <a:endCxn id="250" idx="0"/>
          </p:cNvCxnSpPr>
          <p:nvPr/>
        </p:nvCxnSpPr>
        <p:spPr>
          <a:xfrm>
            <a:off x="11183078" y="3265989"/>
            <a:ext cx="408261"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4A48D03B-B8A8-E7A5-FC3D-4869698B4AFC}"/>
              </a:ext>
            </a:extLst>
          </p:cNvPr>
          <p:cNvCxnSpPr>
            <a:stCxn id="250" idx="2"/>
            <a:endCxn id="258" idx="0"/>
          </p:cNvCxnSpPr>
          <p:nvPr/>
        </p:nvCxnSpPr>
        <p:spPr>
          <a:xfrm flipH="1">
            <a:off x="11183078" y="3955176"/>
            <a:ext cx="408261"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67B8C952-8288-2C28-D5EF-0A9C735B3A76}"/>
              </a:ext>
            </a:extLst>
          </p:cNvPr>
          <p:cNvGrpSpPr/>
          <p:nvPr/>
        </p:nvGrpSpPr>
        <p:grpSpPr>
          <a:xfrm>
            <a:off x="9706442" y="4644363"/>
            <a:ext cx="1476636" cy="428010"/>
            <a:chOff x="9706442" y="4644363"/>
            <a:chExt cx="1476636" cy="428010"/>
          </a:xfrm>
        </p:grpSpPr>
        <p:cxnSp>
          <p:nvCxnSpPr>
            <p:cNvPr id="288" name="Straight Arrow Connector 287">
              <a:extLst>
                <a:ext uri="{FF2B5EF4-FFF2-40B4-BE49-F238E27FC236}">
                  <a16:creationId xmlns:a16="http://schemas.microsoft.com/office/drawing/2014/main" id="{7B5405BA-29EF-D4F5-4F7D-2CF208FBF5B9}"/>
                </a:ext>
              </a:extLst>
            </p:cNvPr>
            <p:cNvCxnSpPr>
              <a:cxnSpLocks/>
              <a:stCxn id="258" idx="2"/>
              <a:endCxn id="261" idx="0"/>
            </p:cNvCxnSpPr>
            <p:nvPr/>
          </p:nvCxnSpPr>
          <p:spPr>
            <a:xfrm flipH="1">
              <a:off x="10378868" y="4644363"/>
              <a:ext cx="804210" cy="42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DFEFA270-D84B-EC7A-B994-CC359060AB67}"/>
                </a:ext>
              </a:extLst>
            </p:cNvPr>
            <p:cNvCxnSpPr>
              <a:cxnSpLocks/>
              <a:endCxn id="261" idx="0"/>
            </p:cNvCxnSpPr>
            <p:nvPr/>
          </p:nvCxnSpPr>
          <p:spPr>
            <a:xfrm>
              <a:off x="9706442" y="4655172"/>
              <a:ext cx="672426" cy="417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89EB89F4-7D1F-885D-7DE6-0F8D268CE993}"/>
              </a:ext>
            </a:extLst>
          </p:cNvPr>
          <p:cNvGrpSpPr/>
          <p:nvPr/>
        </p:nvGrpSpPr>
        <p:grpSpPr>
          <a:xfrm>
            <a:off x="7812201" y="5333550"/>
            <a:ext cx="2566667" cy="456747"/>
            <a:chOff x="7812201" y="5333550"/>
            <a:chExt cx="2566667" cy="456747"/>
          </a:xfrm>
        </p:grpSpPr>
        <p:cxnSp>
          <p:nvCxnSpPr>
            <p:cNvPr id="294" name="Straight Arrow Connector 293">
              <a:extLst>
                <a:ext uri="{FF2B5EF4-FFF2-40B4-BE49-F238E27FC236}">
                  <a16:creationId xmlns:a16="http://schemas.microsoft.com/office/drawing/2014/main" id="{C6BCA210-F3AC-B83D-6F21-AD35EF922B31}"/>
                </a:ext>
              </a:extLst>
            </p:cNvPr>
            <p:cNvCxnSpPr>
              <a:cxnSpLocks/>
              <a:stCxn id="265" idx="2"/>
            </p:cNvCxnSpPr>
            <p:nvPr/>
          </p:nvCxnSpPr>
          <p:spPr>
            <a:xfrm>
              <a:off x="7812201" y="5333550"/>
              <a:ext cx="1418521" cy="438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BAAD2008-4055-7993-0DE6-63919319DD12}"/>
                </a:ext>
              </a:extLst>
            </p:cNvPr>
            <p:cNvCxnSpPr>
              <a:cxnSpLocks/>
              <a:stCxn id="261" idx="2"/>
              <a:endCxn id="59" idx="2"/>
            </p:cNvCxnSpPr>
            <p:nvPr/>
          </p:nvCxnSpPr>
          <p:spPr>
            <a:xfrm flipH="1">
              <a:off x="9242323" y="5333550"/>
              <a:ext cx="1136545" cy="456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5" name="Rectangle 304">
            <a:extLst>
              <a:ext uri="{FF2B5EF4-FFF2-40B4-BE49-F238E27FC236}">
                <a16:creationId xmlns:a16="http://schemas.microsoft.com/office/drawing/2014/main" id="{4D15BEC1-5314-5B5F-4C70-98690F126B05}"/>
              </a:ext>
            </a:extLst>
          </p:cNvPr>
          <p:cNvSpPr/>
          <p:nvPr/>
        </p:nvSpPr>
        <p:spPr>
          <a:xfrm>
            <a:off x="6227400" y="1311615"/>
            <a:ext cx="5777787" cy="4872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307">
            <a:extLst>
              <a:ext uri="{FF2B5EF4-FFF2-40B4-BE49-F238E27FC236}">
                <a16:creationId xmlns:a16="http://schemas.microsoft.com/office/drawing/2014/main" id="{A35B8BC0-00CB-994A-7F3F-CCD6210F24EA}"/>
              </a:ext>
            </a:extLst>
          </p:cNvPr>
          <p:cNvSpPr/>
          <p:nvPr/>
        </p:nvSpPr>
        <p:spPr>
          <a:xfrm>
            <a:off x="8705372" y="300636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09" name="Rectangle 308">
            <a:extLst>
              <a:ext uri="{FF2B5EF4-FFF2-40B4-BE49-F238E27FC236}">
                <a16:creationId xmlns:a16="http://schemas.microsoft.com/office/drawing/2014/main" id="{7C621A1E-AED7-BA51-6710-A866A6D89280}"/>
              </a:ext>
            </a:extLst>
          </p:cNvPr>
          <p:cNvSpPr/>
          <p:nvPr/>
        </p:nvSpPr>
        <p:spPr>
          <a:xfrm>
            <a:off x="9203242" y="300636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311" name="Straight Connector 310">
            <a:extLst>
              <a:ext uri="{FF2B5EF4-FFF2-40B4-BE49-F238E27FC236}">
                <a16:creationId xmlns:a16="http://schemas.microsoft.com/office/drawing/2014/main" id="{3898330F-F03B-FEF7-67D5-59CFDA123E7F}"/>
              </a:ext>
            </a:extLst>
          </p:cNvPr>
          <p:cNvCxnSpPr/>
          <p:nvPr/>
        </p:nvCxnSpPr>
        <p:spPr>
          <a:xfrm flipV="1">
            <a:off x="9203242" y="2898198"/>
            <a:ext cx="0" cy="5102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2" name="Rectangle 311">
            <a:extLst>
              <a:ext uri="{FF2B5EF4-FFF2-40B4-BE49-F238E27FC236}">
                <a16:creationId xmlns:a16="http://schemas.microsoft.com/office/drawing/2014/main" id="{53B356AB-129B-674E-0154-097D60394BEC}"/>
              </a:ext>
            </a:extLst>
          </p:cNvPr>
          <p:cNvSpPr/>
          <p:nvPr/>
        </p:nvSpPr>
        <p:spPr>
          <a:xfrm>
            <a:off x="8160065" y="37480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13" name="Rectangle 312">
            <a:extLst>
              <a:ext uri="{FF2B5EF4-FFF2-40B4-BE49-F238E27FC236}">
                <a16:creationId xmlns:a16="http://schemas.microsoft.com/office/drawing/2014/main" id="{C4F9C821-8289-2D12-A66A-6626F04382E5}"/>
              </a:ext>
            </a:extLst>
          </p:cNvPr>
          <p:cNvSpPr/>
          <p:nvPr/>
        </p:nvSpPr>
        <p:spPr>
          <a:xfrm>
            <a:off x="9743198" y="374801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nvGrpSpPr>
          <p:cNvPr id="314" name="Group 313">
            <a:extLst>
              <a:ext uri="{FF2B5EF4-FFF2-40B4-BE49-F238E27FC236}">
                <a16:creationId xmlns:a16="http://schemas.microsoft.com/office/drawing/2014/main" id="{7A027716-5C2D-AA49-B748-53DEC3EB3791}"/>
              </a:ext>
            </a:extLst>
          </p:cNvPr>
          <p:cNvGrpSpPr/>
          <p:nvPr/>
        </p:nvGrpSpPr>
        <p:grpSpPr>
          <a:xfrm>
            <a:off x="8705372" y="4491833"/>
            <a:ext cx="989483" cy="261177"/>
            <a:chOff x="5221825" y="5289065"/>
            <a:chExt cx="989483" cy="261177"/>
          </a:xfrm>
        </p:grpSpPr>
        <p:sp>
          <p:nvSpPr>
            <p:cNvPr id="315" name="Rectangle 314">
              <a:extLst>
                <a:ext uri="{FF2B5EF4-FFF2-40B4-BE49-F238E27FC236}">
                  <a16:creationId xmlns:a16="http://schemas.microsoft.com/office/drawing/2014/main" id="{436A9709-C7C4-5004-7107-B708F35F9A07}"/>
                </a:ext>
              </a:extLst>
            </p:cNvPr>
            <p:cNvSpPr/>
            <p:nvPr/>
          </p:nvSpPr>
          <p:spPr>
            <a:xfrm>
              <a:off x="522182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16" name="Rectangle 315">
              <a:extLst>
                <a:ext uri="{FF2B5EF4-FFF2-40B4-BE49-F238E27FC236}">
                  <a16:creationId xmlns:a16="http://schemas.microsoft.com/office/drawing/2014/main" id="{DD8FD31A-DAFD-25AA-0FB5-62B7BB2B77EF}"/>
                </a:ext>
              </a:extLst>
            </p:cNvPr>
            <p:cNvSpPr/>
            <p:nvPr/>
          </p:nvSpPr>
          <p:spPr>
            <a:xfrm>
              <a:off x="571969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cxnSp>
        <p:nvCxnSpPr>
          <p:cNvPr id="318" name="Straight Arrow Connector 317">
            <a:extLst>
              <a:ext uri="{FF2B5EF4-FFF2-40B4-BE49-F238E27FC236}">
                <a16:creationId xmlns:a16="http://schemas.microsoft.com/office/drawing/2014/main" id="{07D3704A-A091-75B7-F5A4-2085766A16B9}"/>
              </a:ext>
            </a:extLst>
          </p:cNvPr>
          <p:cNvCxnSpPr>
            <a:endCxn id="312" idx="0"/>
          </p:cNvCxnSpPr>
          <p:nvPr/>
        </p:nvCxnSpPr>
        <p:spPr>
          <a:xfrm flipH="1">
            <a:off x="8405872" y="3267539"/>
            <a:ext cx="551682" cy="4804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356B38D4-3402-0112-5DDB-53EC5A47054D}"/>
              </a:ext>
            </a:extLst>
          </p:cNvPr>
          <p:cNvCxnSpPr>
            <a:cxnSpLocks/>
            <a:stCxn id="309" idx="2"/>
            <a:endCxn id="313" idx="0"/>
          </p:cNvCxnSpPr>
          <p:nvPr/>
        </p:nvCxnSpPr>
        <p:spPr>
          <a:xfrm>
            <a:off x="9449049" y="3267539"/>
            <a:ext cx="539956" cy="4804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C0BBBEF2-6F05-DEB1-4AC2-A9EC7B7834A6}"/>
              </a:ext>
            </a:extLst>
          </p:cNvPr>
          <p:cNvCxnSpPr>
            <a:cxnSpLocks/>
            <a:stCxn id="312" idx="2"/>
          </p:cNvCxnSpPr>
          <p:nvPr/>
        </p:nvCxnSpPr>
        <p:spPr>
          <a:xfrm>
            <a:off x="8405872" y="4009195"/>
            <a:ext cx="777818" cy="4931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3FCE7963-CA2B-CC44-87EC-2A17B9491117}"/>
              </a:ext>
            </a:extLst>
          </p:cNvPr>
          <p:cNvCxnSpPr>
            <a:cxnSpLocks/>
            <a:stCxn id="313" idx="2"/>
          </p:cNvCxnSpPr>
          <p:nvPr/>
        </p:nvCxnSpPr>
        <p:spPr>
          <a:xfrm flipH="1">
            <a:off x="9232367" y="4009195"/>
            <a:ext cx="756638" cy="4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8E472708-57EF-CEF8-65CE-2A4B6AC1AC06}"/>
                  </a:ext>
                </a:extLst>
              </p:cNvPr>
              <p:cNvGraphicFramePr>
                <a:graphicFrameLocks noChangeAspect="1"/>
              </p:cNvGraphicFramePr>
              <p:nvPr>
                <p:extLst>
                  <p:ext uri="{D42A27DB-BD31-4B8C-83A1-F6EECF244321}">
                    <p14:modId xmlns:p14="http://schemas.microsoft.com/office/powerpoint/2010/main" val="463156627"/>
                  </p:ext>
                </p:extLst>
              </p:nvPr>
            </p:nvGraphicFramePr>
            <p:xfrm>
              <a:off x="11159418" y="6063461"/>
              <a:ext cx="772348" cy="354339"/>
            </p:xfrm>
            <a:graphic>
              <a:graphicData uri="http://schemas.microsoft.com/office/powerpoint/2016/slidezoom">
                <pslz:sldZm>
                  <pslz:sldZmObj sldId="312" cId="1796873087">
                    <pslz:zmPr id="{F997EE58-E1F0-4A3B-AE89-16C6643323E5}"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772348" cy="354339"/>
                        </a:xfrm>
                        <a:prstGeom prst="rect">
                          <a:avLst/>
                        </a:prstGeom>
                      </p166:spPr>
                    </pslz:zmPr>
                  </pslz:sldZmObj>
                </pslz:sldZm>
              </a:graphicData>
            </a:graphic>
          </p:graphicFrame>
        </mc:Choice>
        <mc:Fallback xmlns="">
          <p:pic>
            <p:nvPicPr>
              <p:cNvPr id="12" name="Slide Zoom 11">
                <a:hlinkClick r:id="rId3" action="ppaction://hlinksldjump"/>
                <a:extLst>
                  <a:ext uri="{FF2B5EF4-FFF2-40B4-BE49-F238E27FC236}">
                    <a16:creationId xmlns:a16="http://schemas.microsoft.com/office/drawing/2014/main" id="{8E472708-57EF-CEF8-65CE-2A4B6AC1AC06}"/>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159418" y="6063461"/>
                <a:ext cx="772348" cy="354339"/>
              </a:xfrm>
              <a:prstGeom prst="rect">
                <a:avLst/>
              </a:prstGeom>
            </p:spPr>
          </p:pic>
        </mc:Fallback>
      </mc:AlternateContent>
      <p:sp>
        <p:nvSpPr>
          <p:cNvPr id="198" name="TextBox 197">
            <a:extLst>
              <a:ext uri="{FF2B5EF4-FFF2-40B4-BE49-F238E27FC236}">
                <a16:creationId xmlns:a16="http://schemas.microsoft.com/office/drawing/2014/main" id="{BE48D48B-612C-F694-8ECD-5741D96434DB}"/>
              </a:ext>
            </a:extLst>
          </p:cNvPr>
          <p:cNvSpPr txBox="1"/>
          <p:nvPr/>
        </p:nvSpPr>
        <p:spPr>
          <a:xfrm>
            <a:off x="130946" y="5233655"/>
            <a:ext cx="623008" cy="369332"/>
          </a:xfrm>
          <a:prstGeom prst="rect">
            <a:avLst/>
          </a:prstGeom>
          <a:noFill/>
        </p:spPr>
        <p:txBody>
          <a:bodyPr wrap="square" rtlCol="0">
            <a:spAutoFit/>
          </a:bodyPr>
          <a:lstStyle/>
          <a:p>
            <a:r>
              <a:rPr lang="en-US" dirty="0"/>
              <a:t>F0</a:t>
            </a:r>
          </a:p>
        </p:txBody>
      </p:sp>
    </p:spTree>
    <p:extLst>
      <p:ext uri="{BB962C8B-B14F-4D97-AF65-F5344CB8AC3E}">
        <p14:creationId xmlns:p14="http://schemas.microsoft.com/office/powerpoint/2010/main" val="4899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250" fill="hold"/>
                                        <p:tgtEl>
                                          <p:spTgt spid="113"/>
                                        </p:tgtEl>
                                        <p:attrNameLst>
                                          <p:attrName>ppt_w</p:attrName>
                                        </p:attrNameLst>
                                      </p:cBhvr>
                                      <p:tavLst>
                                        <p:tav tm="0">
                                          <p:val>
                                            <p:fltVal val="0"/>
                                          </p:val>
                                        </p:tav>
                                        <p:tav tm="100000">
                                          <p:val>
                                            <p:strVal val="#ppt_w"/>
                                          </p:val>
                                        </p:tav>
                                      </p:tavLst>
                                    </p:anim>
                                    <p:anim calcmode="lin" valueType="num">
                                      <p:cBhvr>
                                        <p:cTn id="8" dur="250" fill="hold"/>
                                        <p:tgtEl>
                                          <p:spTgt spid="113"/>
                                        </p:tgtEl>
                                        <p:attrNameLst>
                                          <p:attrName>ppt_h</p:attrName>
                                        </p:attrNameLst>
                                      </p:cBhvr>
                                      <p:tavLst>
                                        <p:tav tm="0">
                                          <p:val>
                                            <p:fltVal val="0"/>
                                          </p:val>
                                        </p:tav>
                                        <p:tav tm="100000">
                                          <p:val>
                                            <p:strVal val="#ppt_h"/>
                                          </p:val>
                                        </p:tav>
                                      </p:tavLst>
                                    </p:anim>
                                    <p:animEffect transition="in" filter="fade">
                                      <p:cBhvr>
                                        <p:cTn id="9" dur="250"/>
                                        <p:tgtEl>
                                          <p:spTgt spid="113"/>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250" fill="hold"/>
                                        <p:tgtEl>
                                          <p:spTgt spid="23"/>
                                        </p:tgtEl>
                                        <p:attrNameLst>
                                          <p:attrName>ppt_w</p:attrName>
                                        </p:attrNameLst>
                                      </p:cBhvr>
                                      <p:tavLst>
                                        <p:tav tm="0">
                                          <p:val>
                                            <p:fltVal val="0"/>
                                          </p:val>
                                        </p:tav>
                                        <p:tav tm="100000">
                                          <p:val>
                                            <p:strVal val="#ppt_w"/>
                                          </p:val>
                                        </p:tav>
                                      </p:tavLst>
                                    </p:anim>
                                    <p:anim calcmode="lin" valueType="num">
                                      <p:cBhvr>
                                        <p:cTn id="13" dur="250" fill="hold"/>
                                        <p:tgtEl>
                                          <p:spTgt spid="23"/>
                                        </p:tgtEl>
                                        <p:attrNameLst>
                                          <p:attrName>ppt_h</p:attrName>
                                        </p:attrNameLst>
                                      </p:cBhvr>
                                      <p:tavLst>
                                        <p:tav tm="0">
                                          <p:val>
                                            <p:fltVal val="0"/>
                                          </p:val>
                                        </p:tav>
                                        <p:tav tm="100000">
                                          <p:val>
                                            <p:strVal val="#ppt_h"/>
                                          </p:val>
                                        </p:tav>
                                      </p:tavLst>
                                    </p:anim>
                                    <p:animEffect transition="in" filter="fade">
                                      <p:cBhvr>
                                        <p:cTn id="14" dur="25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grpId="1" nodeType="clickEffect">
                                  <p:stCondLst>
                                    <p:cond delay="0"/>
                                  </p:stCondLst>
                                  <p:childTnLst>
                                    <p:anim calcmode="lin" valueType="num">
                                      <p:cBhvr>
                                        <p:cTn id="18" dur="250"/>
                                        <p:tgtEl>
                                          <p:spTgt spid="113"/>
                                        </p:tgtEl>
                                        <p:attrNameLst>
                                          <p:attrName>ppt_w</p:attrName>
                                        </p:attrNameLst>
                                      </p:cBhvr>
                                      <p:tavLst>
                                        <p:tav tm="0">
                                          <p:val>
                                            <p:strVal val="ppt_w"/>
                                          </p:val>
                                        </p:tav>
                                        <p:tav tm="100000">
                                          <p:val>
                                            <p:fltVal val="0"/>
                                          </p:val>
                                        </p:tav>
                                      </p:tavLst>
                                    </p:anim>
                                    <p:anim calcmode="lin" valueType="num">
                                      <p:cBhvr>
                                        <p:cTn id="19" dur="250"/>
                                        <p:tgtEl>
                                          <p:spTgt spid="113"/>
                                        </p:tgtEl>
                                        <p:attrNameLst>
                                          <p:attrName>ppt_h</p:attrName>
                                        </p:attrNameLst>
                                      </p:cBhvr>
                                      <p:tavLst>
                                        <p:tav tm="0">
                                          <p:val>
                                            <p:strVal val="ppt_h"/>
                                          </p:val>
                                        </p:tav>
                                        <p:tav tm="100000">
                                          <p:val>
                                            <p:fltVal val="0"/>
                                          </p:val>
                                        </p:tav>
                                      </p:tavLst>
                                    </p:anim>
                                    <p:animEffect transition="out" filter="fade">
                                      <p:cBhvr>
                                        <p:cTn id="20" dur="250"/>
                                        <p:tgtEl>
                                          <p:spTgt spid="113"/>
                                        </p:tgtEl>
                                      </p:cBhvr>
                                    </p:animEffect>
                                    <p:set>
                                      <p:cBhvr>
                                        <p:cTn id="21" dur="1" fill="hold">
                                          <p:stCondLst>
                                            <p:cond delay="249"/>
                                          </p:stCondLst>
                                        </p:cTn>
                                        <p:tgtEl>
                                          <p:spTgt spid="113"/>
                                        </p:tgtEl>
                                        <p:attrNameLst>
                                          <p:attrName>style.visibility</p:attrName>
                                        </p:attrNameLst>
                                      </p:cBhvr>
                                      <p:to>
                                        <p:strVal val="hidden"/>
                                      </p:to>
                                    </p:set>
                                  </p:childTnLst>
                                </p:cTn>
                              </p:par>
                              <p:par>
                                <p:cTn id="22" presetID="53" presetClass="entr" presetSubtype="16" fill="hold" grpId="0" nodeType="withEffect">
                                  <p:stCondLst>
                                    <p:cond delay="0"/>
                                  </p:stCondLst>
                                  <p:childTnLst>
                                    <p:set>
                                      <p:cBhvr>
                                        <p:cTn id="23" dur="1" fill="hold">
                                          <p:stCondLst>
                                            <p:cond delay="0"/>
                                          </p:stCondLst>
                                        </p:cTn>
                                        <p:tgtEl>
                                          <p:spTgt spid="114"/>
                                        </p:tgtEl>
                                        <p:attrNameLst>
                                          <p:attrName>style.visibility</p:attrName>
                                        </p:attrNameLst>
                                      </p:cBhvr>
                                      <p:to>
                                        <p:strVal val="visible"/>
                                      </p:to>
                                    </p:set>
                                    <p:anim calcmode="lin" valueType="num">
                                      <p:cBhvr>
                                        <p:cTn id="24" dur="250" fill="hold"/>
                                        <p:tgtEl>
                                          <p:spTgt spid="114"/>
                                        </p:tgtEl>
                                        <p:attrNameLst>
                                          <p:attrName>ppt_w</p:attrName>
                                        </p:attrNameLst>
                                      </p:cBhvr>
                                      <p:tavLst>
                                        <p:tav tm="0">
                                          <p:val>
                                            <p:fltVal val="0"/>
                                          </p:val>
                                        </p:tav>
                                        <p:tav tm="100000">
                                          <p:val>
                                            <p:strVal val="#ppt_w"/>
                                          </p:val>
                                        </p:tav>
                                      </p:tavLst>
                                    </p:anim>
                                    <p:anim calcmode="lin" valueType="num">
                                      <p:cBhvr>
                                        <p:cTn id="25" dur="250" fill="hold"/>
                                        <p:tgtEl>
                                          <p:spTgt spid="114"/>
                                        </p:tgtEl>
                                        <p:attrNameLst>
                                          <p:attrName>ppt_h</p:attrName>
                                        </p:attrNameLst>
                                      </p:cBhvr>
                                      <p:tavLst>
                                        <p:tav tm="0">
                                          <p:val>
                                            <p:fltVal val="0"/>
                                          </p:val>
                                        </p:tav>
                                        <p:tav tm="100000">
                                          <p:val>
                                            <p:strVal val="#ppt_h"/>
                                          </p:val>
                                        </p:tav>
                                      </p:tavLst>
                                    </p:anim>
                                    <p:animEffect transition="in" filter="fade">
                                      <p:cBhvr>
                                        <p:cTn id="26" dur="250"/>
                                        <p:tgtEl>
                                          <p:spTgt spid="114"/>
                                        </p:tgtEl>
                                      </p:cBhvr>
                                    </p:animEffect>
                                  </p:childTnLst>
                                </p:cTn>
                              </p:par>
                              <p:par>
                                <p:cTn id="27" presetID="53" presetClass="entr" presetSubtype="16" fill="hold" grpId="0" nodeType="withEffect">
                                  <p:stCondLst>
                                    <p:cond delay="1000"/>
                                  </p:stCondLst>
                                  <p:childTnLst>
                                    <p:set>
                                      <p:cBhvr>
                                        <p:cTn id="28" dur="1" fill="hold">
                                          <p:stCondLst>
                                            <p:cond delay="0"/>
                                          </p:stCondLst>
                                        </p:cTn>
                                        <p:tgtEl>
                                          <p:spTgt spid="115"/>
                                        </p:tgtEl>
                                        <p:attrNameLst>
                                          <p:attrName>style.visibility</p:attrName>
                                        </p:attrNameLst>
                                      </p:cBhvr>
                                      <p:to>
                                        <p:strVal val="visible"/>
                                      </p:to>
                                    </p:set>
                                    <p:anim calcmode="lin" valueType="num">
                                      <p:cBhvr>
                                        <p:cTn id="29" dur="250" fill="hold"/>
                                        <p:tgtEl>
                                          <p:spTgt spid="115"/>
                                        </p:tgtEl>
                                        <p:attrNameLst>
                                          <p:attrName>ppt_w</p:attrName>
                                        </p:attrNameLst>
                                      </p:cBhvr>
                                      <p:tavLst>
                                        <p:tav tm="0">
                                          <p:val>
                                            <p:fltVal val="0"/>
                                          </p:val>
                                        </p:tav>
                                        <p:tav tm="100000">
                                          <p:val>
                                            <p:strVal val="#ppt_w"/>
                                          </p:val>
                                        </p:tav>
                                      </p:tavLst>
                                    </p:anim>
                                    <p:anim calcmode="lin" valueType="num">
                                      <p:cBhvr>
                                        <p:cTn id="30" dur="250" fill="hold"/>
                                        <p:tgtEl>
                                          <p:spTgt spid="115"/>
                                        </p:tgtEl>
                                        <p:attrNameLst>
                                          <p:attrName>ppt_h</p:attrName>
                                        </p:attrNameLst>
                                      </p:cBhvr>
                                      <p:tavLst>
                                        <p:tav tm="0">
                                          <p:val>
                                            <p:fltVal val="0"/>
                                          </p:val>
                                        </p:tav>
                                        <p:tav tm="100000">
                                          <p:val>
                                            <p:strVal val="#ppt_h"/>
                                          </p:val>
                                        </p:tav>
                                      </p:tavLst>
                                    </p:anim>
                                    <p:animEffect transition="in" filter="fade">
                                      <p:cBhvr>
                                        <p:cTn id="31" dur="250"/>
                                        <p:tgtEl>
                                          <p:spTgt spid="115"/>
                                        </p:tgtEl>
                                      </p:cBhvr>
                                    </p:animEffect>
                                  </p:childTnLst>
                                </p:cTn>
                              </p:par>
                              <p:par>
                                <p:cTn id="32" presetID="53" presetClass="entr" presetSubtype="16" fill="hold" grpId="0" nodeType="withEffect">
                                  <p:stCondLst>
                                    <p:cond delay="500"/>
                                  </p:stCondLst>
                                  <p:childTnLst>
                                    <p:set>
                                      <p:cBhvr>
                                        <p:cTn id="33" dur="1" fill="hold">
                                          <p:stCondLst>
                                            <p:cond delay="0"/>
                                          </p:stCondLst>
                                        </p:cTn>
                                        <p:tgtEl>
                                          <p:spTgt spid="34"/>
                                        </p:tgtEl>
                                        <p:attrNameLst>
                                          <p:attrName>style.visibility</p:attrName>
                                        </p:attrNameLst>
                                      </p:cBhvr>
                                      <p:to>
                                        <p:strVal val="visible"/>
                                      </p:to>
                                    </p:set>
                                    <p:anim calcmode="lin" valueType="num">
                                      <p:cBhvr>
                                        <p:cTn id="34" dur="250" fill="hold"/>
                                        <p:tgtEl>
                                          <p:spTgt spid="34"/>
                                        </p:tgtEl>
                                        <p:attrNameLst>
                                          <p:attrName>ppt_w</p:attrName>
                                        </p:attrNameLst>
                                      </p:cBhvr>
                                      <p:tavLst>
                                        <p:tav tm="0">
                                          <p:val>
                                            <p:fltVal val="0"/>
                                          </p:val>
                                        </p:tav>
                                        <p:tav tm="100000">
                                          <p:val>
                                            <p:strVal val="#ppt_w"/>
                                          </p:val>
                                        </p:tav>
                                      </p:tavLst>
                                    </p:anim>
                                    <p:anim calcmode="lin" valueType="num">
                                      <p:cBhvr>
                                        <p:cTn id="35" dur="250" fill="hold"/>
                                        <p:tgtEl>
                                          <p:spTgt spid="34"/>
                                        </p:tgtEl>
                                        <p:attrNameLst>
                                          <p:attrName>ppt_h</p:attrName>
                                        </p:attrNameLst>
                                      </p:cBhvr>
                                      <p:tavLst>
                                        <p:tav tm="0">
                                          <p:val>
                                            <p:fltVal val="0"/>
                                          </p:val>
                                        </p:tav>
                                        <p:tav tm="100000">
                                          <p:val>
                                            <p:strVal val="#ppt_h"/>
                                          </p:val>
                                        </p:tav>
                                      </p:tavLst>
                                    </p:anim>
                                    <p:animEffect transition="in" filter="fade">
                                      <p:cBhvr>
                                        <p:cTn id="36" dur="250"/>
                                        <p:tgtEl>
                                          <p:spTgt spid="34"/>
                                        </p:tgtEl>
                                      </p:cBhvr>
                                    </p:animEffect>
                                  </p:childTnLst>
                                </p:cTn>
                              </p:par>
                              <p:par>
                                <p:cTn id="37" presetID="53" presetClass="entr" presetSubtype="16" fill="hold" grpId="0" nodeType="withEffect">
                                  <p:stCondLst>
                                    <p:cond delay="1500"/>
                                  </p:stCondLst>
                                  <p:childTnLst>
                                    <p:set>
                                      <p:cBhvr>
                                        <p:cTn id="38" dur="1" fill="hold">
                                          <p:stCondLst>
                                            <p:cond delay="0"/>
                                          </p:stCondLst>
                                        </p:cTn>
                                        <p:tgtEl>
                                          <p:spTgt spid="35"/>
                                        </p:tgtEl>
                                        <p:attrNameLst>
                                          <p:attrName>style.visibility</p:attrName>
                                        </p:attrNameLst>
                                      </p:cBhvr>
                                      <p:to>
                                        <p:strVal val="visible"/>
                                      </p:to>
                                    </p:set>
                                    <p:anim calcmode="lin" valueType="num">
                                      <p:cBhvr>
                                        <p:cTn id="39" dur="250" fill="hold"/>
                                        <p:tgtEl>
                                          <p:spTgt spid="35"/>
                                        </p:tgtEl>
                                        <p:attrNameLst>
                                          <p:attrName>ppt_w</p:attrName>
                                        </p:attrNameLst>
                                      </p:cBhvr>
                                      <p:tavLst>
                                        <p:tav tm="0">
                                          <p:val>
                                            <p:fltVal val="0"/>
                                          </p:val>
                                        </p:tav>
                                        <p:tav tm="100000">
                                          <p:val>
                                            <p:strVal val="#ppt_w"/>
                                          </p:val>
                                        </p:tav>
                                      </p:tavLst>
                                    </p:anim>
                                    <p:anim calcmode="lin" valueType="num">
                                      <p:cBhvr>
                                        <p:cTn id="40" dur="250" fill="hold"/>
                                        <p:tgtEl>
                                          <p:spTgt spid="35"/>
                                        </p:tgtEl>
                                        <p:attrNameLst>
                                          <p:attrName>ppt_h</p:attrName>
                                        </p:attrNameLst>
                                      </p:cBhvr>
                                      <p:tavLst>
                                        <p:tav tm="0">
                                          <p:val>
                                            <p:fltVal val="0"/>
                                          </p:val>
                                        </p:tav>
                                        <p:tav tm="100000">
                                          <p:val>
                                            <p:strVal val="#ppt_h"/>
                                          </p:val>
                                        </p:tav>
                                      </p:tavLst>
                                    </p:anim>
                                    <p:animEffect transition="in" filter="fade">
                                      <p:cBhvr>
                                        <p:cTn id="41" dur="25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xit" presetSubtype="32" fill="hold" grpId="1" nodeType="clickEffect">
                                  <p:stCondLst>
                                    <p:cond delay="0"/>
                                  </p:stCondLst>
                                  <p:childTnLst>
                                    <p:anim calcmode="lin" valueType="num">
                                      <p:cBhvr>
                                        <p:cTn id="45" dur="250"/>
                                        <p:tgtEl>
                                          <p:spTgt spid="114"/>
                                        </p:tgtEl>
                                        <p:attrNameLst>
                                          <p:attrName>ppt_w</p:attrName>
                                        </p:attrNameLst>
                                      </p:cBhvr>
                                      <p:tavLst>
                                        <p:tav tm="0">
                                          <p:val>
                                            <p:strVal val="ppt_w"/>
                                          </p:val>
                                        </p:tav>
                                        <p:tav tm="100000">
                                          <p:val>
                                            <p:fltVal val="0"/>
                                          </p:val>
                                        </p:tav>
                                      </p:tavLst>
                                    </p:anim>
                                    <p:anim calcmode="lin" valueType="num">
                                      <p:cBhvr>
                                        <p:cTn id="46" dur="250"/>
                                        <p:tgtEl>
                                          <p:spTgt spid="114"/>
                                        </p:tgtEl>
                                        <p:attrNameLst>
                                          <p:attrName>ppt_h</p:attrName>
                                        </p:attrNameLst>
                                      </p:cBhvr>
                                      <p:tavLst>
                                        <p:tav tm="0">
                                          <p:val>
                                            <p:strVal val="ppt_h"/>
                                          </p:val>
                                        </p:tav>
                                        <p:tav tm="100000">
                                          <p:val>
                                            <p:fltVal val="0"/>
                                          </p:val>
                                        </p:tav>
                                      </p:tavLst>
                                    </p:anim>
                                    <p:animEffect transition="out" filter="fade">
                                      <p:cBhvr>
                                        <p:cTn id="47" dur="250"/>
                                        <p:tgtEl>
                                          <p:spTgt spid="114"/>
                                        </p:tgtEl>
                                      </p:cBhvr>
                                    </p:animEffect>
                                    <p:set>
                                      <p:cBhvr>
                                        <p:cTn id="48" dur="1" fill="hold">
                                          <p:stCondLst>
                                            <p:cond delay="249"/>
                                          </p:stCondLst>
                                        </p:cTn>
                                        <p:tgtEl>
                                          <p:spTgt spid="114"/>
                                        </p:tgtEl>
                                        <p:attrNameLst>
                                          <p:attrName>style.visibility</p:attrName>
                                        </p:attrNameLst>
                                      </p:cBhvr>
                                      <p:to>
                                        <p:strVal val="hidden"/>
                                      </p:to>
                                    </p:set>
                                  </p:childTnLst>
                                </p:cTn>
                              </p:par>
                              <p:par>
                                <p:cTn id="49" presetID="53" presetClass="exit" presetSubtype="32" fill="hold" grpId="1" nodeType="withEffect">
                                  <p:stCondLst>
                                    <p:cond delay="0"/>
                                  </p:stCondLst>
                                  <p:childTnLst>
                                    <p:anim calcmode="lin" valueType="num">
                                      <p:cBhvr>
                                        <p:cTn id="50" dur="250"/>
                                        <p:tgtEl>
                                          <p:spTgt spid="115"/>
                                        </p:tgtEl>
                                        <p:attrNameLst>
                                          <p:attrName>ppt_w</p:attrName>
                                        </p:attrNameLst>
                                      </p:cBhvr>
                                      <p:tavLst>
                                        <p:tav tm="0">
                                          <p:val>
                                            <p:strVal val="ppt_w"/>
                                          </p:val>
                                        </p:tav>
                                        <p:tav tm="100000">
                                          <p:val>
                                            <p:fltVal val="0"/>
                                          </p:val>
                                        </p:tav>
                                      </p:tavLst>
                                    </p:anim>
                                    <p:anim calcmode="lin" valueType="num">
                                      <p:cBhvr>
                                        <p:cTn id="51" dur="250"/>
                                        <p:tgtEl>
                                          <p:spTgt spid="115"/>
                                        </p:tgtEl>
                                        <p:attrNameLst>
                                          <p:attrName>ppt_h</p:attrName>
                                        </p:attrNameLst>
                                      </p:cBhvr>
                                      <p:tavLst>
                                        <p:tav tm="0">
                                          <p:val>
                                            <p:strVal val="ppt_h"/>
                                          </p:val>
                                        </p:tav>
                                        <p:tav tm="100000">
                                          <p:val>
                                            <p:fltVal val="0"/>
                                          </p:val>
                                        </p:tav>
                                      </p:tavLst>
                                    </p:anim>
                                    <p:animEffect transition="out" filter="fade">
                                      <p:cBhvr>
                                        <p:cTn id="52" dur="250"/>
                                        <p:tgtEl>
                                          <p:spTgt spid="115"/>
                                        </p:tgtEl>
                                      </p:cBhvr>
                                    </p:animEffect>
                                    <p:set>
                                      <p:cBhvr>
                                        <p:cTn id="53" dur="1" fill="hold">
                                          <p:stCondLst>
                                            <p:cond delay="249"/>
                                          </p:stCondLst>
                                        </p:cTn>
                                        <p:tgtEl>
                                          <p:spTgt spid="115"/>
                                        </p:tgtEl>
                                        <p:attrNameLst>
                                          <p:attrName>style.visibility</p:attrName>
                                        </p:attrNameLst>
                                      </p:cBhvr>
                                      <p:to>
                                        <p:strVal val="hidden"/>
                                      </p:to>
                                    </p:set>
                                  </p:childTnLst>
                                </p:cTn>
                              </p:par>
                              <p:par>
                                <p:cTn id="54" presetID="53" presetClass="entr" presetSubtype="16" fill="hold" grpId="0" nodeType="withEffect">
                                  <p:stCondLst>
                                    <p:cond delay="0"/>
                                  </p:stCondLst>
                                  <p:childTnLst>
                                    <p:set>
                                      <p:cBhvr>
                                        <p:cTn id="55" dur="1" fill="hold">
                                          <p:stCondLst>
                                            <p:cond delay="0"/>
                                          </p:stCondLst>
                                        </p:cTn>
                                        <p:tgtEl>
                                          <p:spTgt spid="116"/>
                                        </p:tgtEl>
                                        <p:attrNameLst>
                                          <p:attrName>style.visibility</p:attrName>
                                        </p:attrNameLst>
                                      </p:cBhvr>
                                      <p:to>
                                        <p:strVal val="visible"/>
                                      </p:to>
                                    </p:set>
                                    <p:anim calcmode="lin" valueType="num">
                                      <p:cBhvr>
                                        <p:cTn id="56" dur="250" fill="hold"/>
                                        <p:tgtEl>
                                          <p:spTgt spid="116"/>
                                        </p:tgtEl>
                                        <p:attrNameLst>
                                          <p:attrName>ppt_w</p:attrName>
                                        </p:attrNameLst>
                                      </p:cBhvr>
                                      <p:tavLst>
                                        <p:tav tm="0">
                                          <p:val>
                                            <p:fltVal val="0"/>
                                          </p:val>
                                        </p:tav>
                                        <p:tav tm="100000">
                                          <p:val>
                                            <p:strVal val="#ppt_w"/>
                                          </p:val>
                                        </p:tav>
                                      </p:tavLst>
                                    </p:anim>
                                    <p:anim calcmode="lin" valueType="num">
                                      <p:cBhvr>
                                        <p:cTn id="57" dur="250" fill="hold"/>
                                        <p:tgtEl>
                                          <p:spTgt spid="116"/>
                                        </p:tgtEl>
                                        <p:attrNameLst>
                                          <p:attrName>ppt_h</p:attrName>
                                        </p:attrNameLst>
                                      </p:cBhvr>
                                      <p:tavLst>
                                        <p:tav tm="0">
                                          <p:val>
                                            <p:fltVal val="0"/>
                                          </p:val>
                                        </p:tav>
                                        <p:tav tm="100000">
                                          <p:val>
                                            <p:strVal val="#ppt_h"/>
                                          </p:val>
                                        </p:tav>
                                      </p:tavLst>
                                    </p:anim>
                                    <p:animEffect transition="in" filter="fade">
                                      <p:cBhvr>
                                        <p:cTn id="58" dur="250"/>
                                        <p:tgtEl>
                                          <p:spTgt spid="116"/>
                                        </p:tgtEl>
                                      </p:cBhvr>
                                    </p:animEffect>
                                  </p:childTnLst>
                                </p:cTn>
                              </p:par>
                              <p:par>
                                <p:cTn id="59" presetID="53" presetClass="entr" presetSubtype="16" fill="hold" grpId="0" nodeType="withEffect">
                                  <p:stCondLst>
                                    <p:cond delay="1000"/>
                                  </p:stCondLst>
                                  <p:childTnLst>
                                    <p:set>
                                      <p:cBhvr>
                                        <p:cTn id="60" dur="1" fill="hold">
                                          <p:stCondLst>
                                            <p:cond delay="0"/>
                                          </p:stCondLst>
                                        </p:cTn>
                                        <p:tgtEl>
                                          <p:spTgt spid="117"/>
                                        </p:tgtEl>
                                        <p:attrNameLst>
                                          <p:attrName>style.visibility</p:attrName>
                                        </p:attrNameLst>
                                      </p:cBhvr>
                                      <p:to>
                                        <p:strVal val="visible"/>
                                      </p:to>
                                    </p:set>
                                    <p:anim calcmode="lin" valueType="num">
                                      <p:cBhvr>
                                        <p:cTn id="61" dur="250" fill="hold"/>
                                        <p:tgtEl>
                                          <p:spTgt spid="117"/>
                                        </p:tgtEl>
                                        <p:attrNameLst>
                                          <p:attrName>ppt_w</p:attrName>
                                        </p:attrNameLst>
                                      </p:cBhvr>
                                      <p:tavLst>
                                        <p:tav tm="0">
                                          <p:val>
                                            <p:fltVal val="0"/>
                                          </p:val>
                                        </p:tav>
                                        <p:tav tm="100000">
                                          <p:val>
                                            <p:strVal val="#ppt_w"/>
                                          </p:val>
                                        </p:tav>
                                      </p:tavLst>
                                    </p:anim>
                                    <p:anim calcmode="lin" valueType="num">
                                      <p:cBhvr>
                                        <p:cTn id="62" dur="250" fill="hold"/>
                                        <p:tgtEl>
                                          <p:spTgt spid="117"/>
                                        </p:tgtEl>
                                        <p:attrNameLst>
                                          <p:attrName>ppt_h</p:attrName>
                                        </p:attrNameLst>
                                      </p:cBhvr>
                                      <p:tavLst>
                                        <p:tav tm="0">
                                          <p:val>
                                            <p:fltVal val="0"/>
                                          </p:val>
                                        </p:tav>
                                        <p:tav tm="100000">
                                          <p:val>
                                            <p:strVal val="#ppt_h"/>
                                          </p:val>
                                        </p:tav>
                                      </p:tavLst>
                                    </p:anim>
                                    <p:animEffect transition="in" filter="fade">
                                      <p:cBhvr>
                                        <p:cTn id="63" dur="250"/>
                                        <p:tgtEl>
                                          <p:spTgt spid="117"/>
                                        </p:tgtEl>
                                      </p:cBhvr>
                                    </p:animEffect>
                                  </p:childTnLst>
                                </p:cTn>
                              </p:par>
                              <p:par>
                                <p:cTn id="64" presetID="53" presetClass="entr" presetSubtype="16" fill="hold" grpId="0" nodeType="withEffect">
                                  <p:stCondLst>
                                    <p:cond delay="2000"/>
                                  </p:stCondLst>
                                  <p:childTnLst>
                                    <p:set>
                                      <p:cBhvr>
                                        <p:cTn id="65" dur="1" fill="hold">
                                          <p:stCondLst>
                                            <p:cond delay="0"/>
                                          </p:stCondLst>
                                        </p:cTn>
                                        <p:tgtEl>
                                          <p:spTgt spid="118"/>
                                        </p:tgtEl>
                                        <p:attrNameLst>
                                          <p:attrName>style.visibility</p:attrName>
                                        </p:attrNameLst>
                                      </p:cBhvr>
                                      <p:to>
                                        <p:strVal val="visible"/>
                                      </p:to>
                                    </p:set>
                                    <p:anim calcmode="lin" valueType="num">
                                      <p:cBhvr>
                                        <p:cTn id="66" dur="250" fill="hold"/>
                                        <p:tgtEl>
                                          <p:spTgt spid="118"/>
                                        </p:tgtEl>
                                        <p:attrNameLst>
                                          <p:attrName>ppt_w</p:attrName>
                                        </p:attrNameLst>
                                      </p:cBhvr>
                                      <p:tavLst>
                                        <p:tav tm="0">
                                          <p:val>
                                            <p:fltVal val="0"/>
                                          </p:val>
                                        </p:tav>
                                        <p:tav tm="100000">
                                          <p:val>
                                            <p:strVal val="#ppt_w"/>
                                          </p:val>
                                        </p:tav>
                                      </p:tavLst>
                                    </p:anim>
                                    <p:anim calcmode="lin" valueType="num">
                                      <p:cBhvr>
                                        <p:cTn id="67" dur="250" fill="hold"/>
                                        <p:tgtEl>
                                          <p:spTgt spid="118"/>
                                        </p:tgtEl>
                                        <p:attrNameLst>
                                          <p:attrName>ppt_h</p:attrName>
                                        </p:attrNameLst>
                                      </p:cBhvr>
                                      <p:tavLst>
                                        <p:tav tm="0">
                                          <p:val>
                                            <p:fltVal val="0"/>
                                          </p:val>
                                        </p:tav>
                                        <p:tav tm="100000">
                                          <p:val>
                                            <p:strVal val="#ppt_h"/>
                                          </p:val>
                                        </p:tav>
                                      </p:tavLst>
                                    </p:anim>
                                    <p:animEffect transition="in" filter="fade">
                                      <p:cBhvr>
                                        <p:cTn id="68" dur="250"/>
                                        <p:tgtEl>
                                          <p:spTgt spid="118"/>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24"/>
                                        </p:tgtEl>
                                        <p:attrNameLst>
                                          <p:attrName>style.visibility</p:attrName>
                                        </p:attrNameLst>
                                      </p:cBhvr>
                                      <p:to>
                                        <p:strVal val="visible"/>
                                      </p:to>
                                    </p:set>
                                    <p:anim calcmode="lin" valueType="num">
                                      <p:cBhvr>
                                        <p:cTn id="71" dur="250" fill="hold"/>
                                        <p:tgtEl>
                                          <p:spTgt spid="24"/>
                                        </p:tgtEl>
                                        <p:attrNameLst>
                                          <p:attrName>ppt_w</p:attrName>
                                        </p:attrNameLst>
                                      </p:cBhvr>
                                      <p:tavLst>
                                        <p:tav tm="0">
                                          <p:val>
                                            <p:fltVal val="0"/>
                                          </p:val>
                                        </p:tav>
                                        <p:tav tm="100000">
                                          <p:val>
                                            <p:strVal val="#ppt_w"/>
                                          </p:val>
                                        </p:tav>
                                      </p:tavLst>
                                    </p:anim>
                                    <p:anim calcmode="lin" valueType="num">
                                      <p:cBhvr>
                                        <p:cTn id="72" dur="250" fill="hold"/>
                                        <p:tgtEl>
                                          <p:spTgt spid="24"/>
                                        </p:tgtEl>
                                        <p:attrNameLst>
                                          <p:attrName>ppt_h</p:attrName>
                                        </p:attrNameLst>
                                      </p:cBhvr>
                                      <p:tavLst>
                                        <p:tav tm="0">
                                          <p:val>
                                            <p:fltVal val="0"/>
                                          </p:val>
                                        </p:tav>
                                        <p:tav tm="100000">
                                          <p:val>
                                            <p:strVal val="#ppt_h"/>
                                          </p:val>
                                        </p:tav>
                                      </p:tavLst>
                                    </p:anim>
                                    <p:animEffect transition="in" filter="fade">
                                      <p:cBhvr>
                                        <p:cTn id="73" dur="250"/>
                                        <p:tgtEl>
                                          <p:spTgt spid="24"/>
                                        </p:tgtEl>
                                      </p:cBhvr>
                                    </p:animEffect>
                                  </p:childTnLst>
                                </p:cTn>
                              </p:par>
                              <p:par>
                                <p:cTn id="74" presetID="53" presetClass="entr" presetSubtype="16" fill="hold" grpId="0" nodeType="withEffect">
                                  <p:stCondLst>
                                    <p:cond delay="1500"/>
                                  </p:stCondLst>
                                  <p:childTnLst>
                                    <p:set>
                                      <p:cBhvr>
                                        <p:cTn id="75" dur="1" fill="hold">
                                          <p:stCondLst>
                                            <p:cond delay="0"/>
                                          </p:stCondLst>
                                        </p:cTn>
                                        <p:tgtEl>
                                          <p:spTgt spid="25"/>
                                        </p:tgtEl>
                                        <p:attrNameLst>
                                          <p:attrName>style.visibility</p:attrName>
                                        </p:attrNameLst>
                                      </p:cBhvr>
                                      <p:to>
                                        <p:strVal val="visible"/>
                                      </p:to>
                                    </p:set>
                                    <p:anim calcmode="lin" valueType="num">
                                      <p:cBhvr>
                                        <p:cTn id="76" dur="250" fill="hold"/>
                                        <p:tgtEl>
                                          <p:spTgt spid="25"/>
                                        </p:tgtEl>
                                        <p:attrNameLst>
                                          <p:attrName>ppt_w</p:attrName>
                                        </p:attrNameLst>
                                      </p:cBhvr>
                                      <p:tavLst>
                                        <p:tav tm="0">
                                          <p:val>
                                            <p:fltVal val="0"/>
                                          </p:val>
                                        </p:tav>
                                        <p:tav tm="100000">
                                          <p:val>
                                            <p:strVal val="#ppt_w"/>
                                          </p:val>
                                        </p:tav>
                                      </p:tavLst>
                                    </p:anim>
                                    <p:anim calcmode="lin" valueType="num">
                                      <p:cBhvr>
                                        <p:cTn id="77" dur="250" fill="hold"/>
                                        <p:tgtEl>
                                          <p:spTgt spid="25"/>
                                        </p:tgtEl>
                                        <p:attrNameLst>
                                          <p:attrName>ppt_h</p:attrName>
                                        </p:attrNameLst>
                                      </p:cBhvr>
                                      <p:tavLst>
                                        <p:tav tm="0">
                                          <p:val>
                                            <p:fltVal val="0"/>
                                          </p:val>
                                        </p:tav>
                                        <p:tav tm="100000">
                                          <p:val>
                                            <p:strVal val="#ppt_h"/>
                                          </p:val>
                                        </p:tav>
                                      </p:tavLst>
                                    </p:anim>
                                    <p:animEffect transition="in" filter="fade">
                                      <p:cBhvr>
                                        <p:cTn id="78" dur="250"/>
                                        <p:tgtEl>
                                          <p:spTgt spid="25"/>
                                        </p:tgtEl>
                                      </p:cBhvr>
                                    </p:animEffect>
                                  </p:childTnLst>
                                </p:cTn>
                              </p:par>
                              <p:par>
                                <p:cTn id="79" presetID="53" presetClass="entr" presetSubtype="16" fill="hold" grpId="0" nodeType="withEffect">
                                  <p:stCondLst>
                                    <p:cond delay="2500"/>
                                  </p:stCondLst>
                                  <p:childTnLst>
                                    <p:set>
                                      <p:cBhvr>
                                        <p:cTn id="80" dur="1" fill="hold">
                                          <p:stCondLst>
                                            <p:cond delay="0"/>
                                          </p:stCondLst>
                                        </p:cTn>
                                        <p:tgtEl>
                                          <p:spTgt spid="26"/>
                                        </p:tgtEl>
                                        <p:attrNameLst>
                                          <p:attrName>style.visibility</p:attrName>
                                        </p:attrNameLst>
                                      </p:cBhvr>
                                      <p:to>
                                        <p:strVal val="visible"/>
                                      </p:to>
                                    </p:set>
                                    <p:anim calcmode="lin" valueType="num">
                                      <p:cBhvr>
                                        <p:cTn id="81" dur="250" fill="hold"/>
                                        <p:tgtEl>
                                          <p:spTgt spid="26"/>
                                        </p:tgtEl>
                                        <p:attrNameLst>
                                          <p:attrName>ppt_w</p:attrName>
                                        </p:attrNameLst>
                                      </p:cBhvr>
                                      <p:tavLst>
                                        <p:tav tm="0">
                                          <p:val>
                                            <p:fltVal val="0"/>
                                          </p:val>
                                        </p:tav>
                                        <p:tav tm="100000">
                                          <p:val>
                                            <p:strVal val="#ppt_w"/>
                                          </p:val>
                                        </p:tav>
                                      </p:tavLst>
                                    </p:anim>
                                    <p:anim calcmode="lin" valueType="num">
                                      <p:cBhvr>
                                        <p:cTn id="82" dur="250" fill="hold"/>
                                        <p:tgtEl>
                                          <p:spTgt spid="26"/>
                                        </p:tgtEl>
                                        <p:attrNameLst>
                                          <p:attrName>ppt_h</p:attrName>
                                        </p:attrNameLst>
                                      </p:cBhvr>
                                      <p:tavLst>
                                        <p:tav tm="0">
                                          <p:val>
                                            <p:fltVal val="0"/>
                                          </p:val>
                                        </p:tav>
                                        <p:tav tm="100000">
                                          <p:val>
                                            <p:strVal val="#ppt_h"/>
                                          </p:val>
                                        </p:tav>
                                      </p:tavLst>
                                    </p:anim>
                                    <p:animEffect transition="in" filter="fade">
                                      <p:cBhvr>
                                        <p:cTn id="83" dur="25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xit" presetSubtype="32" fill="hold" grpId="1" nodeType="clickEffect">
                                  <p:stCondLst>
                                    <p:cond delay="0"/>
                                  </p:stCondLst>
                                  <p:childTnLst>
                                    <p:anim calcmode="lin" valueType="num">
                                      <p:cBhvr>
                                        <p:cTn id="87" dur="250"/>
                                        <p:tgtEl>
                                          <p:spTgt spid="116"/>
                                        </p:tgtEl>
                                        <p:attrNameLst>
                                          <p:attrName>ppt_w</p:attrName>
                                        </p:attrNameLst>
                                      </p:cBhvr>
                                      <p:tavLst>
                                        <p:tav tm="0">
                                          <p:val>
                                            <p:strVal val="ppt_w"/>
                                          </p:val>
                                        </p:tav>
                                        <p:tav tm="100000">
                                          <p:val>
                                            <p:fltVal val="0"/>
                                          </p:val>
                                        </p:tav>
                                      </p:tavLst>
                                    </p:anim>
                                    <p:anim calcmode="lin" valueType="num">
                                      <p:cBhvr>
                                        <p:cTn id="88" dur="250"/>
                                        <p:tgtEl>
                                          <p:spTgt spid="116"/>
                                        </p:tgtEl>
                                        <p:attrNameLst>
                                          <p:attrName>ppt_h</p:attrName>
                                        </p:attrNameLst>
                                      </p:cBhvr>
                                      <p:tavLst>
                                        <p:tav tm="0">
                                          <p:val>
                                            <p:strVal val="ppt_h"/>
                                          </p:val>
                                        </p:tav>
                                        <p:tav tm="100000">
                                          <p:val>
                                            <p:fltVal val="0"/>
                                          </p:val>
                                        </p:tav>
                                      </p:tavLst>
                                    </p:anim>
                                    <p:animEffect transition="out" filter="fade">
                                      <p:cBhvr>
                                        <p:cTn id="89" dur="250"/>
                                        <p:tgtEl>
                                          <p:spTgt spid="116"/>
                                        </p:tgtEl>
                                      </p:cBhvr>
                                    </p:animEffect>
                                    <p:set>
                                      <p:cBhvr>
                                        <p:cTn id="90" dur="1" fill="hold">
                                          <p:stCondLst>
                                            <p:cond delay="249"/>
                                          </p:stCondLst>
                                        </p:cTn>
                                        <p:tgtEl>
                                          <p:spTgt spid="116"/>
                                        </p:tgtEl>
                                        <p:attrNameLst>
                                          <p:attrName>style.visibility</p:attrName>
                                        </p:attrNameLst>
                                      </p:cBhvr>
                                      <p:to>
                                        <p:strVal val="hidden"/>
                                      </p:to>
                                    </p:set>
                                  </p:childTnLst>
                                </p:cTn>
                              </p:par>
                              <p:par>
                                <p:cTn id="91" presetID="53" presetClass="exit" presetSubtype="32" fill="hold" grpId="1" nodeType="withEffect">
                                  <p:stCondLst>
                                    <p:cond delay="0"/>
                                  </p:stCondLst>
                                  <p:childTnLst>
                                    <p:anim calcmode="lin" valueType="num">
                                      <p:cBhvr>
                                        <p:cTn id="92" dur="250"/>
                                        <p:tgtEl>
                                          <p:spTgt spid="117"/>
                                        </p:tgtEl>
                                        <p:attrNameLst>
                                          <p:attrName>ppt_w</p:attrName>
                                        </p:attrNameLst>
                                      </p:cBhvr>
                                      <p:tavLst>
                                        <p:tav tm="0">
                                          <p:val>
                                            <p:strVal val="ppt_w"/>
                                          </p:val>
                                        </p:tav>
                                        <p:tav tm="100000">
                                          <p:val>
                                            <p:fltVal val="0"/>
                                          </p:val>
                                        </p:tav>
                                      </p:tavLst>
                                    </p:anim>
                                    <p:anim calcmode="lin" valueType="num">
                                      <p:cBhvr>
                                        <p:cTn id="93" dur="250"/>
                                        <p:tgtEl>
                                          <p:spTgt spid="117"/>
                                        </p:tgtEl>
                                        <p:attrNameLst>
                                          <p:attrName>ppt_h</p:attrName>
                                        </p:attrNameLst>
                                      </p:cBhvr>
                                      <p:tavLst>
                                        <p:tav tm="0">
                                          <p:val>
                                            <p:strVal val="ppt_h"/>
                                          </p:val>
                                        </p:tav>
                                        <p:tav tm="100000">
                                          <p:val>
                                            <p:fltVal val="0"/>
                                          </p:val>
                                        </p:tav>
                                      </p:tavLst>
                                    </p:anim>
                                    <p:animEffect transition="out" filter="fade">
                                      <p:cBhvr>
                                        <p:cTn id="94" dur="250"/>
                                        <p:tgtEl>
                                          <p:spTgt spid="117"/>
                                        </p:tgtEl>
                                      </p:cBhvr>
                                    </p:animEffect>
                                    <p:set>
                                      <p:cBhvr>
                                        <p:cTn id="95" dur="1" fill="hold">
                                          <p:stCondLst>
                                            <p:cond delay="249"/>
                                          </p:stCondLst>
                                        </p:cTn>
                                        <p:tgtEl>
                                          <p:spTgt spid="117"/>
                                        </p:tgtEl>
                                        <p:attrNameLst>
                                          <p:attrName>style.visibility</p:attrName>
                                        </p:attrNameLst>
                                      </p:cBhvr>
                                      <p:to>
                                        <p:strVal val="hidden"/>
                                      </p:to>
                                    </p:set>
                                  </p:childTnLst>
                                </p:cTn>
                              </p:par>
                              <p:par>
                                <p:cTn id="96" presetID="53" presetClass="exit" presetSubtype="32" fill="hold" grpId="1" nodeType="withEffect">
                                  <p:stCondLst>
                                    <p:cond delay="0"/>
                                  </p:stCondLst>
                                  <p:childTnLst>
                                    <p:anim calcmode="lin" valueType="num">
                                      <p:cBhvr>
                                        <p:cTn id="97" dur="250"/>
                                        <p:tgtEl>
                                          <p:spTgt spid="118"/>
                                        </p:tgtEl>
                                        <p:attrNameLst>
                                          <p:attrName>ppt_w</p:attrName>
                                        </p:attrNameLst>
                                      </p:cBhvr>
                                      <p:tavLst>
                                        <p:tav tm="0">
                                          <p:val>
                                            <p:strVal val="ppt_w"/>
                                          </p:val>
                                        </p:tav>
                                        <p:tav tm="100000">
                                          <p:val>
                                            <p:fltVal val="0"/>
                                          </p:val>
                                        </p:tav>
                                      </p:tavLst>
                                    </p:anim>
                                    <p:anim calcmode="lin" valueType="num">
                                      <p:cBhvr>
                                        <p:cTn id="98" dur="250"/>
                                        <p:tgtEl>
                                          <p:spTgt spid="118"/>
                                        </p:tgtEl>
                                        <p:attrNameLst>
                                          <p:attrName>ppt_h</p:attrName>
                                        </p:attrNameLst>
                                      </p:cBhvr>
                                      <p:tavLst>
                                        <p:tav tm="0">
                                          <p:val>
                                            <p:strVal val="ppt_h"/>
                                          </p:val>
                                        </p:tav>
                                        <p:tav tm="100000">
                                          <p:val>
                                            <p:fltVal val="0"/>
                                          </p:val>
                                        </p:tav>
                                      </p:tavLst>
                                    </p:anim>
                                    <p:animEffect transition="out" filter="fade">
                                      <p:cBhvr>
                                        <p:cTn id="99" dur="250"/>
                                        <p:tgtEl>
                                          <p:spTgt spid="118"/>
                                        </p:tgtEl>
                                      </p:cBhvr>
                                    </p:animEffect>
                                    <p:set>
                                      <p:cBhvr>
                                        <p:cTn id="100" dur="1" fill="hold">
                                          <p:stCondLst>
                                            <p:cond delay="249"/>
                                          </p:stCondLst>
                                        </p:cTn>
                                        <p:tgtEl>
                                          <p:spTgt spid="118"/>
                                        </p:tgtEl>
                                        <p:attrNameLst>
                                          <p:attrName>style.visibility</p:attrName>
                                        </p:attrNameLst>
                                      </p:cBhvr>
                                      <p:to>
                                        <p:strVal val="hidden"/>
                                      </p:to>
                                    </p:set>
                                  </p:childTnLst>
                                </p:cTn>
                              </p:par>
                              <p:par>
                                <p:cTn id="101" presetID="53" presetClass="entr" presetSubtype="16" fill="hold" grpId="0" nodeType="withEffect">
                                  <p:stCondLst>
                                    <p:cond delay="0"/>
                                  </p:stCondLst>
                                  <p:childTnLst>
                                    <p:set>
                                      <p:cBhvr>
                                        <p:cTn id="102" dur="1" fill="hold">
                                          <p:stCondLst>
                                            <p:cond delay="0"/>
                                          </p:stCondLst>
                                        </p:cTn>
                                        <p:tgtEl>
                                          <p:spTgt spid="119"/>
                                        </p:tgtEl>
                                        <p:attrNameLst>
                                          <p:attrName>style.visibility</p:attrName>
                                        </p:attrNameLst>
                                      </p:cBhvr>
                                      <p:to>
                                        <p:strVal val="visible"/>
                                      </p:to>
                                    </p:set>
                                    <p:anim calcmode="lin" valueType="num">
                                      <p:cBhvr>
                                        <p:cTn id="103" dur="250" fill="hold"/>
                                        <p:tgtEl>
                                          <p:spTgt spid="119"/>
                                        </p:tgtEl>
                                        <p:attrNameLst>
                                          <p:attrName>ppt_w</p:attrName>
                                        </p:attrNameLst>
                                      </p:cBhvr>
                                      <p:tavLst>
                                        <p:tav tm="0">
                                          <p:val>
                                            <p:fltVal val="0"/>
                                          </p:val>
                                        </p:tav>
                                        <p:tav tm="100000">
                                          <p:val>
                                            <p:strVal val="#ppt_w"/>
                                          </p:val>
                                        </p:tav>
                                      </p:tavLst>
                                    </p:anim>
                                    <p:anim calcmode="lin" valueType="num">
                                      <p:cBhvr>
                                        <p:cTn id="104" dur="250" fill="hold"/>
                                        <p:tgtEl>
                                          <p:spTgt spid="119"/>
                                        </p:tgtEl>
                                        <p:attrNameLst>
                                          <p:attrName>ppt_h</p:attrName>
                                        </p:attrNameLst>
                                      </p:cBhvr>
                                      <p:tavLst>
                                        <p:tav tm="0">
                                          <p:val>
                                            <p:fltVal val="0"/>
                                          </p:val>
                                        </p:tav>
                                        <p:tav tm="100000">
                                          <p:val>
                                            <p:strVal val="#ppt_h"/>
                                          </p:val>
                                        </p:tav>
                                      </p:tavLst>
                                    </p:anim>
                                    <p:animEffect transition="in" filter="fade">
                                      <p:cBhvr>
                                        <p:cTn id="105" dur="250"/>
                                        <p:tgtEl>
                                          <p:spTgt spid="119"/>
                                        </p:tgtEl>
                                      </p:cBhvr>
                                    </p:animEffect>
                                  </p:childTnLst>
                                </p:cTn>
                              </p:par>
                              <p:par>
                                <p:cTn id="106" presetID="53" presetClass="entr" presetSubtype="16" fill="hold" grpId="0" nodeType="withEffect">
                                  <p:stCondLst>
                                    <p:cond delay="1000"/>
                                  </p:stCondLst>
                                  <p:childTnLst>
                                    <p:set>
                                      <p:cBhvr>
                                        <p:cTn id="107" dur="1" fill="hold">
                                          <p:stCondLst>
                                            <p:cond delay="0"/>
                                          </p:stCondLst>
                                        </p:cTn>
                                        <p:tgtEl>
                                          <p:spTgt spid="120"/>
                                        </p:tgtEl>
                                        <p:attrNameLst>
                                          <p:attrName>style.visibility</p:attrName>
                                        </p:attrNameLst>
                                      </p:cBhvr>
                                      <p:to>
                                        <p:strVal val="visible"/>
                                      </p:to>
                                    </p:set>
                                    <p:anim calcmode="lin" valueType="num">
                                      <p:cBhvr>
                                        <p:cTn id="108" dur="250" fill="hold"/>
                                        <p:tgtEl>
                                          <p:spTgt spid="120"/>
                                        </p:tgtEl>
                                        <p:attrNameLst>
                                          <p:attrName>ppt_w</p:attrName>
                                        </p:attrNameLst>
                                      </p:cBhvr>
                                      <p:tavLst>
                                        <p:tav tm="0">
                                          <p:val>
                                            <p:fltVal val="0"/>
                                          </p:val>
                                        </p:tav>
                                        <p:tav tm="100000">
                                          <p:val>
                                            <p:strVal val="#ppt_w"/>
                                          </p:val>
                                        </p:tav>
                                      </p:tavLst>
                                    </p:anim>
                                    <p:anim calcmode="lin" valueType="num">
                                      <p:cBhvr>
                                        <p:cTn id="109" dur="250" fill="hold"/>
                                        <p:tgtEl>
                                          <p:spTgt spid="120"/>
                                        </p:tgtEl>
                                        <p:attrNameLst>
                                          <p:attrName>ppt_h</p:attrName>
                                        </p:attrNameLst>
                                      </p:cBhvr>
                                      <p:tavLst>
                                        <p:tav tm="0">
                                          <p:val>
                                            <p:fltVal val="0"/>
                                          </p:val>
                                        </p:tav>
                                        <p:tav tm="100000">
                                          <p:val>
                                            <p:strVal val="#ppt_h"/>
                                          </p:val>
                                        </p:tav>
                                      </p:tavLst>
                                    </p:anim>
                                    <p:animEffect transition="in" filter="fade">
                                      <p:cBhvr>
                                        <p:cTn id="110" dur="250"/>
                                        <p:tgtEl>
                                          <p:spTgt spid="120"/>
                                        </p:tgtEl>
                                      </p:cBhvr>
                                    </p:animEffect>
                                  </p:childTnLst>
                                </p:cTn>
                              </p:par>
                              <p:par>
                                <p:cTn id="111" presetID="53" presetClass="entr" presetSubtype="16" fill="hold" grpId="0" nodeType="withEffect">
                                  <p:stCondLst>
                                    <p:cond delay="2000"/>
                                  </p:stCondLst>
                                  <p:childTnLst>
                                    <p:set>
                                      <p:cBhvr>
                                        <p:cTn id="112" dur="1" fill="hold">
                                          <p:stCondLst>
                                            <p:cond delay="0"/>
                                          </p:stCondLst>
                                        </p:cTn>
                                        <p:tgtEl>
                                          <p:spTgt spid="121"/>
                                        </p:tgtEl>
                                        <p:attrNameLst>
                                          <p:attrName>style.visibility</p:attrName>
                                        </p:attrNameLst>
                                      </p:cBhvr>
                                      <p:to>
                                        <p:strVal val="visible"/>
                                      </p:to>
                                    </p:set>
                                    <p:anim calcmode="lin" valueType="num">
                                      <p:cBhvr>
                                        <p:cTn id="113" dur="250" fill="hold"/>
                                        <p:tgtEl>
                                          <p:spTgt spid="121"/>
                                        </p:tgtEl>
                                        <p:attrNameLst>
                                          <p:attrName>ppt_w</p:attrName>
                                        </p:attrNameLst>
                                      </p:cBhvr>
                                      <p:tavLst>
                                        <p:tav tm="0">
                                          <p:val>
                                            <p:fltVal val="0"/>
                                          </p:val>
                                        </p:tav>
                                        <p:tav tm="100000">
                                          <p:val>
                                            <p:strVal val="#ppt_w"/>
                                          </p:val>
                                        </p:tav>
                                      </p:tavLst>
                                    </p:anim>
                                    <p:anim calcmode="lin" valueType="num">
                                      <p:cBhvr>
                                        <p:cTn id="114" dur="250" fill="hold"/>
                                        <p:tgtEl>
                                          <p:spTgt spid="121"/>
                                        </p:tgtEl>
                                        <p:attrNameLst>
                                          <p:attrName>ppt_h</p:attrName>
                                        </p:attrNameLst>
                                      </p:cBhvr>
                                      <p:tavLst>
                                        <p:tav tm="0">
                                          <p:val>
                                            <p:fltVal val="0"/>
                                          </p:val>
                                        </p:tav>
                                        <p:tav tm="100000">
                                          <p:val>
                                            <p:strVal val="#ppt_h"/>
                                          </p:val>
                                        </p:tav>
                                      </p:tavLst>
                                    </p:anim>
                                    <p:animEffect transition="in" filter="fade">
                                      <p:cBhvr>
                                        <p:cTn id="115" dur="250"/>
                                        <p:tgtEl>
                                          <p:spTgt spid="121"/>
                                        </p:tgtEl>
                                      </p:cBhvr>
                                    </p:animEffect>
                                  </p:childTnLst>
                                </p:cTn>
                              </p:par>
                              <p:par>
                                <p:cTn id="116" presetID="53" presetClass="entr" presetSubtype="16" fill="hold" grpId="0" nodeType="withEffect">
                                  <p:stCondLst>
                                    <p:cond delay="500"/>
                                  </p:stCondLst>
                                  <p:childTnLst>
                                    <p:set>
                                      <p:cBhvr>
                                        <p:cTn id="117" dur="1" fill="hold">
                                          <p:stCondLst>
                                            <p:cond delay="0"/>
                                          </p:stCondLst>
                                        </p:cTn>
                                        <p:tgtEl>
                                          <p:spTgt spid="36"/>
                                        </p:tgtEl>
                                        <p:attrNameLst>
                                          <p:attrName>style.visibility</p:attrName>
                                        </p:attrNameLst>
                                      </p:cBhvr>
                                      <p:to>
                                        <p:strVal val="visible"/>
                                      </p:to>
                                    </p:set>
                                    <p:anim calcmode="lin" valueType="num">
                                      <p:cBhvr>
                                        <p:cTn id="118" dur="250" fill="hold"/>
                                        <p:tgtEl>
                                          <p:spTgt spid="36"/>
                                        </p:tgtEl>
                                        <p:attrNameLst>
                                          <p:attrName>ppt_w</p:attrName>
                                        </p:attrNameLst>
                                      </p:cBhvr>
                                      <p:tavLst>
                                        <p:tav tm="0">
                                          <p:val>
                                            <p:fltVal val="0"/>
                                          </p:val>
                                        </p:tav>
                                        <p:tav tm="100000">
                                          <p:val>
                                            <p:strVal val="#ppt_w"/>
                                          </p:val>
                                        </p:tav>
                                      </p:tavLst>
                                    </p:anim>
                                    <p:anim calcmode="lin" valueType="num">
                                      <p:cBhvr>
                                        <p:cTn id="119" dur="250" fill="hold"/>
                                        <p:tgtEl>
                                          <p:spTgt spid="36"/>
                                        </p:tgtEl>
                                        <p:attrNameLst>
                                          <p:attrName>ppt_h</p:attrName>
                                        </p:attrNameLst>
                                      </p:cBhvr>
                                      <p:tavLst>
                                        <p:tav tm="0">
                                          <p:val>
                                            <p:fltVal val="0"/>
                                          </p:val>
                                        </p:tav>
                                        <p:tav tm="100000">
                                          <p:val>
                                            <p:strVal val="#ppt_h"/>
                                          </p:val>
                                        </p:tav>
                                      </p:tavLst>
                                    </p:anim>
                                    <p:animEffect transition="in" filter="fade">
                                      <p:cBhvr>
                                        <p:cTn id="120" dur="250"/>
                                        <p:tgtEl>
                                          <p:spTgt spid="36"/>
                                        </p:tgtEl>
                                      </p:cBhvr>
                                    </p:animEffect>
                                  </p:childTnLst>
                                </p:cTn>
                              </p:par>
                              <p:par>
                                <p:cTn id="121" presetID="53" presetClass="entr" presetSubtype="16" fill="hold" grpId="0" nodeType="withEffect">
                                  <p:stCondLst>
                                    <p:cond delay="1500"/>
                                  </p:stCondLst>
                                  <p:childTnLst>
                                    <p:set>
                                      <p:cBhvr>
                                        <p:cTn id="122" dur="1" fill="hold">
                                          <p:stCondLst>
                                            <p:cond delay="0"/>
                                          </p:stCondLst>
                                        </p:cTn>
                                        <p:tgtEl>
                                          <p:spTgt spid="37"/>
                                        </p:tgtEl>
                                        <p:attrNameLst>
                                          <p:attrName>style.visibility</p:attrName>
                                        </p:attrNameLst>
                                      </p:cBhvr>
                                      <p:to>
                                        <p:strVal val="visible"/>
                                      </p:to>
                                    </p:set>
                                    <p:anim calcmode="lin" valueType="num">
                                      <p:cBhvr>
                                        <p:cTn id="123" dur="250" fill="hold"/>
                                        <p:tgtEl>
                                          <p:spTgt spid="37"/>
                                        </p:tgtEl>
                                        <p:attrNameLst>
                                          <p:attrName>ppt_w</p:attrName>
                                        </p:attrNameLst>
                                      </p:cBhvr>
                                      <p:tavLst>
                                        <p:tav tm="0">
                                          <p:val>
                                            <p:fltVal val="0"/>
                                          </p:val>
                                        </p:tav>
                                        <p:tav tm="100000">
                                          <p:val>
                                            <p:strVal val="#ppt_w"/>
                                          </p:val>
                                        </p:tav>
                                      </p:tavLst>
                                    </p:anim>
                                    <p:anim calcmode="lin" valueType="num">
                                      <p:cBhvr>
                                        <p:cTn id="124" dur="250" fill="hold"/>
                                        <p:tgtEl>
                                          <p:spTgt spid="37"/>
                                        </p:tgtEl>
                                        <p:attrNameLst>
                                          <p:attrName>ppt_h</p:attrName>
                                        </p:attrNameLst>
                                      </p:cBhvr>
                                      <p:tavLst>
                                        <p:tav tm="0">
                                          <p:val>
                                            <p:fltVal val="0"/>
                                          </p:val>
                                        </p:tav>
                                        <p:tav tm="100000">
                                          <p:val>
                                            <p:strVal val="#ppt_h"/>
                                          </p:val>
                                        </p:tav>
                                      </p:tavLst>
                                    </p:anim>
                                    <p:animEffect transition="in" filter="fade">
                                      <p:cBhvr>
                                        <p:cTn id="125" dur="250"/>
                                        <p:tgtEl>
                                          <p:spTgt spid="37"/>
                                        </p:tgtEl>
                                      </p:cBhvr>
                                    </p:animEffect>
                                  </p:childTnLst>
                                </p:cTn>
                              </p:par>
                              <p:par>
                                <p:cTn id="126" presetID="53" presetClass="entr" presetSubtype="16" fill="hold" grpId="0" nodeType="withEffect">
                                  <p:stCondLst>
                                    <p:cond delay="2500"/>
                                  </p:stCondLst>
                                  <p:childTnLst>
                                    <p:set>
                                      <p:cBhvr>
                                        <p:cTn id="127" dur="1" fill="hold">
                                          <p:stCondLst>
                                            <p:cond delay="0"/>
                                          </p:stCondLst>
                                        </p:cTn>
                                        <p:tgtEl>
                                          <p:spTgt spid="38"/>
                                        </p:tgtEl>
                                        <p:attrNameLst>
                                          <p:attrName>style.visibility</p:attrName>
                                        </p:attrNameLst>
                                      </p:cBhvr>
                                      <p:to>
                                        <p:strVal val="visible"/>
                                      </p:to>
                                    </p:set>
                                    <p:anim calcmode="lin" valueType="num">
                                      <p:cBhvr>
                                        <p:cTn id="128" dur="250" fill="hold"/>
                                        <p:tgtEl>
                                          <p:spTgt spid="38"/>
                                        </p:tgtEl>
                                        <p:attrNameLst>
                                          <p:attrName>ppt_w</p:attrName>
                                        </p:attrNameLst>
                                      </p:cBhvr>
                                      <p:tavLst>
                                        <p:tav tm="0">
                                          <p:val>
                                            <p:fltVal val="0"/>
                                          </p:val>
                                        </p:tav>
                                        <p:tav tm="100000">
                                          <p:val>
                                            <p:strVal val="#ppt_w"/>
                                          </p:val>
                                        </p:tav>
                                      </p:tavLst>
                                    </p:anim>
                                    <p:anim calcmode="lin" valueType="num">
                                      <p:cBhvr>
                                        <p:cTn id="129" dur="250" fill="hold"/>
                                        <p:tgtEl>
                                          <p:spTgt spid="38"/>
                                        </p:tgtEl>
                                        <p:attrNameLst>
                                          <p:attrName>ppt_h</p:attrName>
                                        </p:attrNameLst>
                                      </p:cBhvr>
                                      <p:tavLst>
                                        <p:tav tm="0">
                                          <p:val>
                                            <p:fltVal val="0"/>
                                          </p:val>
                                        </p:tav>
                                        <p:tav tm="100000">
                                          <p:val>
                                            <p:strVal val="#ppt_h"/>
                                          </p:val>
                                        </p:tav>
                                      </p:tavLst>
                                    </p:anim>
                                    <p:animEffect transition="in" filter="fade">
                                      <p:cBhvr>
                                        <p:cTn id="130" dur="250"/>
                                        <p:tgtEl>
                                          <p:spTgt spid="38"/>
                                        </p:tgtEl>
                                      </p:cBhvr>
                                    </p:animEffect>
                                  </p:childTnLst>
                                </p:cTn>
                              </p:par>
                            </p:childTnLst>
                          </p:cTn>
                        </p:par>
                      </p:childTnLst>
                    </p:cTn>
                  </p:par>
                  <p:par>
                    <p:cTn id="131" fill="hold">
                      <p:stCondLst>
                        <p:cond delay="indefinite"/>
                      </p:stCondLst>
                      <p:childTnLst>
                        <p:par>
                          <p:cTn id="132" fill="hold">
                            <p:stCondLst>
                              <p:cond delay="0"/>
                            </p:stCondLst>
                            <p:childTnLst>
                              <p:par>
                                <p:cTn id="133" presetID="53" presetClass="exit" presetSubtype="32" fill="hold" grpId="1" nodeType="clickEffect">
                                  <p:stCondLst>
                                    <p:cond delay="0"/>
                                  </p:stCondLst>
                                  <p:childTnLst>
                                    <p:anim calcmode="lin" valueType="num">
                                      <p:cBhvr>
                                        <p:cTn id="134" dur="250"/>
                                        <p:tgtEl>
                                          <p:spTgt spid="119"/>
                                        </p:tgtEl>
                                        <p:attrNameLst>
                                          <p:attrName>ppt_w</p:attrName>
                                        </p:attrNameLst>
                                      </p:cBhvr>
                                      <p:tavLst>
                                        <p:tav tm="0">
                                          <p:val>
                                            <p:strVal val="ppt_w"/>
                                          </p:val>
                                        </p:tav>
                                        <p:tav tm="100000">
                                          <p:val>
                                            <p:fltVal val="0"/>
                                          </p:val>
                                        </p:tav>
                                      </p:tavLst>
                                    </p:anim>
                                    <p:anim calcmode="lin" valueType="num">
                                      <p:cBhvr>
                                        <p:cTn id="135" dur="250"/>
                                        <p:tgtEl>
                                          <p:spTgt spid="119"/>
                                        </p:tgtEl>
                                        <p:attrNameLst>
                                          <p:attrName>ppt_h</p:attrName>
                                        </p:attrNameLst>
                                      </p:cBhvr>
                                      <p:tavLst>
                                        <p:tav tm="0">
                                          <p:val>
                                            <p:strVal val="ppt_h"/>
                                          </p:val>
                                        </p:tav>
                                        <p:tav tm="100000">
                                          <p:val>
                                            <p:fltVal val="0"/>
                                          </p:val>
                                        </p:tav>
                                      </p:tavLst>
                                    </p:anim>
                                    <p:animEffect transition="out" filter="fade">
                                      <p:cBhvr>
                                        <p:cTn id="136" dur="250"/>
                                        <p:tgtEl>
                                          <p:spTgt spid="119"/>
                                        </p:tgtEl>
                                      </p:cBhvr>
                                    </p:animEffect>
                                    <p:set>
                                      <p:cBhvr>
                                        <p:cTn id="137" dur="1" fill="hold">
                                          <p:stCondLst>
                                            <p:cond delay="249"/>
                                          </p:stCondLst>
                                        </p:cTn>
                                        <p:tgtEl>
                                          <p:spTgt spid="119"/>
                                        </p:tgtEl>
                                        <p:attrNameLst>
                                          <p:attrName>style.visibility</p:attrName>
                                        </p:attrNameLst>
                                      </p:cBhvr>
                                      <p:to>
                                        <p:strVal val="hidden"/>
                                      </p:to>
                                    </p:set>
                                  </p:childTnLst>
                                </p:cTn>
                              </p:par>
                              <p:par>
                                <p:cTn id="138" presetID="53" presetClass="exit" presetSubtype="32" fill="hold" grpId="1" nodeType="withEffect">
                                  <p:stCondLst>
                                    <p:cond delay="0"/>
                                  </p:stCondLst>
                                  <p:childTnLst>
                                    <p:anim calcmode="lin" valueType="num">
                                      <p:cBhvr>
                                        <p:cTn id="139" dur="250"/>
                                        <p:tgtEl>
                                          <p:spTgt spid="120"/>
                                        </p:tgtEl>
                                        <p:attrNameLst>
                                          <p:attrName>ppt_w</p:attrName>
                                        </p:attrNameLst>
                                      </p:cBhvr>
                                      <p:tavLst>
                                        <p:tav tm="0">
                                          <p:val>
                                            <p:strVal val="ppt_w"/>
                                          </p:val>
                                        </p:tav>
                                        <p:tav tm="100000">
                                          <p:val>
                                            <p:fltVal val="0"/>
                                          </p:val>
                                        </p:tav>
                                      </p:tavLst>
                                    </p:anim>
                                    <p:anim calcmode="lin" valueType="num">
                                      <p:cBhvr>
                                        <p:cTn id="140" dur="250"/>
                                        <p:tgtEl>
                                          <p:spTgt spid="120"/>
                                        </p:tgtEl>
                                        <p:attrNameLst>
                                          <p:attrName>ppt_h</p:attrName>
                                        </p:attrNameLst>
                                      </p:cBhvr>
                                      <p:tavLst>
                                        <p:tav tm="0">
                                          <p:val>
                                            <p:strVal val="ppt_h"/>
                                          </p:val>
                                        </p:tav>
                                        <p:tav tm="100000">
                                          <p:val>
                                            <p:fltVal val="0"/>
                                          </p:val>
                                        </p:tav>
                                      </p:tavLst>
                                    </p:anim>
                                    <p:animEffect transition="out" filter="fade">
                                      <p:cBhvr>
                                        <p:cTn id="141" dur="250"/>
                                        <p:tgtEl>
                                          <p:spTgt spid="120"/>
                                        </p:tgtEl>
                                      </p:cBhvr>
                                    </p:animEffect>
                                    <p:set>
                                      <p:cBhvr>
                                        <p:cTn id="142" dur="1" fill="hold">
                                          <p:stCondLst>
                                            <p:cond delay="249"/>
                                          </p:stCondLst>
                                        </p:cTn>
                                        <p:tgtEl>
                                          <p:spTgt spid="120"/>
                                        </p:tgtEl>
                                        <p:attrNameLst>
                                          <p:attrName>style.visibility</p:attrName>
                                        </p:attrNameLst>
                                      </p:cBhvr>
                                      <p:to>
                                        <p:strVal val="hidden"/>
                                      </p:to>
                                    </p:set>
                                  </p:childTnLst>
                                </p:cTn>
                              </p:par>
                              <p:par>
                                <p:cTn id="143" presetID="53" presetClass="exit" presetSubtype="32" fill="hold" grpId="1" nodeType="withEffect">
                                  <p:stCondLst>
                                    <p:cond delay="0"/>
                                  </p:stCondLst>
                                  <p:childTnLst>
                                    <p:anim calcmode="lin" valueType="num">
                                      <p:cBhvr>
                                        <p:cTn id="144" dur="250"/>
                                        <p:tgtEl>
                                          <p:spTgt spid="121"/>
                                        </p:tgtEl>
                                        <p:attrNameLst>
                                          <p:attrName>ppt_w</p:attrName>
                                        </p:attrNameLst>
                                      </p:cBhvr>
                                      <p:tavLst>
                                        <p:tav tm="0">
                                          <p:val>
                                            <p:strVal val="ppt_w"/>
                                          </p:val>
                                        </p:tav>
                                        <p:tav tm="100000">
                                          <p:val>
                                            <p:fltVal val="0"/>
                                          </p:val>
                                        </p:tav>
                                      </p:tavLst>
                                    </p:anim>
                                    <p:anim calcmode="lin" valueType="num">
                                      <p:cBhvr>
                                        <p:cTn id="145" dur="250"/>
                                        <p:tgtEl>
                                          <p:spTgt spid="121"/>
                                        </p:tgtEl>
                                        <p:attrNameLst>
                                          <p:attrName>ppt_h</p:attrName>
                                        </p:attrNameLst>
                                      </p:cBhvr>
                                      <p:tavLst>
                                        <p:tav tm="0">
                                          <p:val>
                                            <p:strVal val="ppt_h"/>
                                          </p:val>
                                        </p:tav>
                                        <p:tav tm="100000">
                                          <p:val>
                                            <p:fltVal val="0"/>
                                          </p:val>
                                        </p:tav>
                                      </p:tavLst>
                                    </p:anim>
                                    <p:animEffect transition="out" filter="fade">
                                      <p:cBhvr>
                                        <p:cTn id="146" dur="250"/>
                                        <p:tgtEl>
                                          <p:spTgt spid="121"/>
                                        </p:tgtEl>
                                      </p:cBhvr>
                                    </p:animEffect>
                                    <p:set>
                                      <p:cBhvr>
                                        <p:cTn id="147" dur="1" fill="hold">
                                          <p:stCondLst>
                                            <p:cond delay="249"/>
                                          </p:stCondLst>
                                        </p:cTn>
                                        <p:tgtEl>
                                          <p:spTgt spid="121"/>
                                        </p:tgtEl>
                                        <p:attrNameLst>
                                          <p:attrName>style.visibility</p:attrName>
                                        </p:attrNameLst>
                                      </p:cBhvr>
                                      <p:to>
                                        <p:strVal val="hidden"/>
                                      </p:to>
                                    </p:set>
                                  </p:childTnLst>
                                </p:cTn>
                              </p:par>
                              <p:par>
                                <p:cTn id="148" presetID="53" presetClass="entr" presetSubtype="16" fill="hold" grpId="0" nodeType="withEffect">
                                  <p:stCondLst>
                                    <p:cond delay="1000"/>
                                  </p:stCondLst>
                                  <p:childTnLst>
                                    <p:set>
                                      <p:cBhvr>
                                        <p:cTn id="149" dur="1" fill="hold">
                                          <p:stCondLst>
                                            <p:cond delay="0"/>
                                          </p:stCondLst>
                                        </p:cTn>
                                        <p:tgtEl>
                                          <p:spTgt spid="123"/>
                                        </p:tgtEl>
                                        <p:attrNameLst>
                                          <p:attrName>style.visibility</p:attrName>
                                        </p:attrNameLst>
                                      </p:cBhvr>
                                      <p:to>
                                        <p:strVal val="visible"/>
                                      </p:to>
                                    </p:set>
                                    <p:anim calcmode="lin" valueType="num">
                                      <p:cBhvr>
                                        <p:cTn id="150" dur="250" fill="hold"/>
                                        <p:tgtEl>
                                          <p:spTgt spid="123"/>
                                        </p:tgtEl>
                                        <p:attrNameLst>
                                          <p:attrName>ppt_w</p:attrName>
                                        </p:attrNameLst>
                                      </p:cBhvr>
                                      <p:tavLst>
                                        <p:tav tm="0">
                                          <p:val>
                                            <p:fltVal val="0"/>
                                          </p:val>
                                        </p:tav>
                                        <p:tav tm="100000">
                                          <p:val>
                                            <p:strVal val="#ppt_w"/>
                                          </p:val>
                                        </p:tav>
                                      </p:tavLst>
                                    </p:anim>
                                    <p:anim calcmode="lin" valueType="num">
                                      <p:cBhvr>
                                        <p:cTn id="151" dur="250" fill="hold"/>
                                        <p:tgtEl>
                                          <p:spTgt spid="123"/>
                                        </p:tgtEl>
                                        <p:attrNameLst>
                                          <p:attrName>ppt_h</p:attrName>
                                        </p:attrNameLst>
                                      </p:cBhvr>
                                      <p:tavLst>
                                        <p:tav tm="0">
                                          <p:val>
                                            <p:fltVal val="0"/>
                                          </p:val>
                                        </p:tav>
                                        <p:tav tm="100000">
                                          <p:val>
                                            <p:strVal val="#ppt_h"/>
                                          </p:val>
                                        </p:tav>
                                      </p:tavLst>
                                    </p:anim>
                                    <p:animEffect transition="in" filter="fade">
                                      <p:cBhvr>
                                        <p:cTn id="152" dur="250"/>
                                        <p:tgtEl>
                                          <p:spTgt spid="123"/>
                                        </p:tgtEl>
                                      </p:cBhvr>
                                    </p:animEffect>
                                  </p:childTnLst>
                                </p:cTn>
                              </p:par>
                              <p:par>
                                <p:cTn id="153" presetID="53" presetClass="entr" presetSubtype="16" fill="hold" grpId="0" nodeType="withEffect">
                                  <p:stCondLst>
                                    <p:cond delay="0"/>
                                  </p:stCondLst>
                                  <p:childTnLst>
                                    <p:set>
                                      <p:cBhvr>
                                        <p:cTn id="154" dur="1" fill="hold">
                                          <p:stCondLst>
                                            <p:cond delay="0"/>
                                          </p:stCondLst>
                                        </p:cTn>
                                        <p:tgtEl>
                                          <p:spTgt spid="122"/>
                                        </p:tgtEl>
                                        <p:attrNameLst>
                                          <p:attrName>style.visibility</p:attrName>
                                        </p:attrNameLst>
                                      </p:cBhvr>
                                      <p:to>
                                        <p:strVal val="visible"/>
                                      </p:to>
                                    </p:set>
                                    <p:anim calcmode="lin" valueType="num">
                                      <p:cBhvr>
                                        <p:cTn id="155" dur="250" fill="hold"/>
                                        <p:tgtEl>
                                          <p:spTgt spid="122"/>
                                        </p:tgtEl>
                                        <p:attrNameLst>
                                          <p:attrName>ppt_w</p:attrName>
                                        </p:attrNameLst>
                                      </p:cBhvr>
                                      <p:tavLst>
                                        <p:tav tm="0">
                                          <p:val>
                                            <p:fltVal val="0"/>
                                          </p:val>
                                        </p:tav>
                                        <p:tav tm="100000">
                                          <p:val>
                                            <p:strVal val="#ppt_w"/>
                                          </p:val>
                                        </p:tav>
                                      </p:tavLst>
                                    </p:anim>
                                    <p:anim calcmode="lin" valueType="num">
                                      <p:cBhvr>
                                        <p:cTn id="156" dur="250" fill="hold"/>
                                        <p:tgtEl>
                                          <p:spTgt spid="122"/>
                                        </p:tgtEl>
                                        <p:attrNameLst>
                                          <p:attrName>ppt_h</p:attrName>
                                        </p:attrNameLst>
                                      </p:cBhvr>
                                      <p:tavLst>
                                        <p:tav tm="0">
                                          <p:val>
                                            <p:fltVal val="0"/>
                                          </p:val>
                                        </p:tav>
                                        <p:tav tm="100000">
                                          <p:val>
                                            <p:strVal val="#ppt_h"/>
                                          </p:val>
                                        </p:tav>
                                      </p:tavLst>
                                    </p:anim>
                                    <p:animEffect transition="in" filter="fade">
                                      <p:cBhvr>
                                        <p:cTn id="157" dur="250"/>
                                        <p:tgtEl>
                                          <p:spTgt spid="122"/>
                                        </p:tgtEl>
                                      </p:cBhvr>
                                    </p:animEffect>
                                  </p:childTnLst>
                                </p:cTn>
                              </p:par>
                              <p:par>
                                <p:cTn id="158" presetID="53" presetClass="entr" presetSubtype="16" fill="hold" grpId="0" nodeType="withEffect">
                                  <p:stCondLst>
                                    <p:cond delay="1500"/>
                                  </p:stCondLst>
                                  <p:childTnLst>
                                    <p:set>
                                      <p:cBhvr>
                                        <p:cTn id="159" dur="1" fill="hold">
                                          <p:stCondLst>
                                            <p:cond delay="0"/>
                                          </p:stCondLst>
                                        </p:cTn>
                                        <p:tgtEl>
                                          <p:spTgt spid="28"/>
                                        </p:tgtEl>
                                        <p:attrNameLst>
                                          <p:attrName>style.visibility</p:attrName>
                                        </p:attrNameLst>
                                      </p:cBhvr>
                                      <p:to>
                                        <p:strVal val="visible"/>
                                      </p:to>
                                    </p:set>
                                    <p:anim calcmode="lin" valueType="num">
                                      <p:cBhvr>
                                        <p:cTn id="160" dur="250" fill="hold"/>
                                        <p:tgtEl>
                                          <p:spTgt spid="28"/>
                                        </p:tgtEl>
                                        <p:attrNameLst>
                                          <p:attrName>ppt_w</p:attrName>
                                        </p:attrNameLst>
                                      </p:cBhvr>
                                      <p:tavLst>
                                        <p:tav tm="0">
                                          <p:val>
                                            <p:fltVal val="0"/>
                                          </p:val>
                                        </p:tav>
                                        <p:tav tm="100000">
                                          <p:val>
                                            <p:strVal val="#ppt_w"/>
                                          </p:val>
                                        </p:tav>
                                      </p:tavLst>
                                    </p:anim>
                                    <p:anim calcmode="lin" valueType="num">
                                      <p:cBhvr>
                                        <p:cTn id="161" dur="250" fill="hold"/>
                                        <p:tgtEl>
                                          <p:spTgt spid="28"/>
                                        </p:tgtEl>
                                        <p:attrNameLst>
                                          <p:attrName>ppt_h</p:attrName>
                                        </p:attrNameLst>
                                      </p:cBhvr>
                                      <p:tavLst>
                                        <p:tav tm="0">
                                          <p:val>
                                            <p:fltVal val="0"/>
                                          </p:val>
                                        </p:tav>
                                        <p:tav tm="100000">
                                          <p:val>
                                            <p:strVal val="#ppt_h"/>
                                          </p:val>
                                        </p:tav>
                                      </p:tavLst>
                                    </p:anim>
                                    <p:animEffect transition="in" filter="fade">
                                      <p:cBhvr>
                                        <p:cTn id="162" dur="250"/>
                                        <p:tgtEl>
                                          <p:spTgt spid="28"/>
                                        </p:tgtEl>
                                      </p:cBhvr>
                                    </p:animEffect>
                                  </p:childTnLst>
                                </p:cTn>
                              </p:par>
                              <p:par>
                                <p:cTn id="163" presetID="53" presetClass="entr" presetSubtype="16" fill="hold" grpId="0" nodeType="withEffect">
                                  <p:stCondLst>
                                    <p:cond delay="500"/>
                                  </p:stCondLst>
                                  <p:childTnLst>
                                    <p:set>
                                      <p:cBhvr>
                                        <p:cTn id="164" dur="1" fill="hold">
                                          <p:stCondLst>
                                            <p:cond delay="0"/>
                                          </p:stCondLst>
                                        </p:cTn>
                                        <p:tgtEl>
                                          <p:spTgt spid="27"/>
                                        </p:tgtEl>
                                        <p:attrNameLst>
                                          <p:attrName>style.visibility</p:attrName>
                                        </p:attrNameLst>
                                      </p:cBhvr>
                                      <p:to>
                                        <p:strVal val="visible"/>
                                      </p:to>
                                    </p:set>
                                    <p:anim calcmode="lin" valueType="num">
                                      <p:cBhvr>
                                        <p:cTn id="165" dur="250" fill="hold"/>
                                        <p:tgtEl>
                                          <p:spTgt spid="27"/>
                                        </p:tgtEl>
                                        <p:attrNameLst>
                                          <p:attrName>ppt_w</p:attrName>
                                        </p:attrNameLst>
                                      </p:cBhvr>
                                      <p:tavLst>
                                        <p:tav tm="0">
                                          <p:val>
                                            <p:fltVal val="0"/>
                                          </p:val>
                                        </p:tav>
                                        <p:tav tm="100000">
                                          <p:val>
                                            <p:strVal val="#ppt_w"/>
                                          </p:val>
                                        </p:tav>
                                      </p:tavLst>
                                    </p:anim>
                                    <p:anim calcmode="lin" valueType="num">
                                      <p:cBhvr>
                                        <p:cTn id="166" dur="250" fill="hold"/>
                                        <p:tgtEl>
                                          <p:spTgt spid="27"/>
                                        </p:tgtEl>
                                        <p:attrNameLst>
                                          <p:attrName>ppt_h</p:attrName>
                                        </p:attrNameLst>
                                      </p:cBhvr>
                                      <p:tavLst>
                                        <p:tav tm="0">
                                          <p:val>
                                            <p:fltVal val="0"/>
                                          </p:val>
                                        </p:tav>
                                        <p:tav tm="100000">
                                          <p:val>
                                            <p:strVal val="#ppt_h"/>
                                          </p:val>
                                        </p:tav>
                                      </p:tavLst>
                                    </p:anim>
                                    <p:animEffect transition="in" filter="fade">
                                      <p:cBhvr>
                                        <p:cTn id="167" dur="250"/>
                                        <p:tgtEl>
                                          <p:spTgt spid="27"/>
                                        </p:tgtEl>
                                      </p:cBhvr>
                                    </p:animEffect>
                                  </p:childTnLst>
                                </p:cTn>
                              </p:par>
                            </p:childTnLst>
                          </p:cTn>
                        </p:par>
                      </p:childTnLst>
                    </p:cTn>
                  </p:par>
                  <p:par>
                    <p:cTn id="168" fill="hold">
                      <p:stCondLst>
                        <p:cond delay="indefinite"/>
                      </p:stCondLst>
                      <p:childTnLst>
                        <p:par>
                          <p:cTn id="169" fill="hold">
                            <p:stCondLst>
                              <p:cond delay="0"/>
                            </p:stCondLst>
                            <p:childTnLst>
                              <p:par>
                                <p:cTn id="170" presetID="53" presetClass="exit" presetSubtype="32" fill="hold" grpId="1" nodeType="clickEffect">
                                  <p:stCondLst>
                                    <p:cond delay="0"/>
                                  </p:stCondLst>
                                  <p:childTnLst>
                                    <p:anim calcmode="lin" valueType="num">
                                      <p:cBhvr>
                                        <p:cTn id="171" dur="250"/>
                                        <p:tgtEl>
                                          <p:spTgt spid="123"/>
                                        </p:tgtEl>
                                        <p:attrNameLst>
                                          <p:attrName>ppt_w</p:attrName>
                                        </p:attrNameLst>
                                      </p:cBhvr>
                                      <p:tavLst>
                                        <p:tav tm="0">
                                          <p:val>
                                            <p:strVal val="ppt_w"/>
                                          </p:val>
                                        </p:tav>
                                        <p:tav tm="100000">
                                          <p:val>
                                            <p:fltVal val="0"/>
                                          </p:val>
                                        </p:tav>
                                      </p:tavLst>
                                    </p:anim>
                                    <p:anim calcmode="lin" valueType="num">
                                      <p:cBhvr>
                                        <p:cTn id="172" dur="250"/>
                                        <p:tgtEl>
                                          <p:spTgt spid="123"/>
                                        </p:tgtEl>
                                        <p:attrNameLst>
                                          <p:attrName>ppt_h</p:attrName>
                                        </p:attrNameLst>
                                      </p:cBhvr>
                                      <p:tavLst>
                                        <p:tav tm="0">
                                          <p:val>
                                            <p:strVal val="ppt_h"/>
                                          </p:val>
                                        </p:tav>
                                        <p:tav tm="100000">
                                          <p:val>
                                            <p:fltVal val="0"/>
                                          </p:val>
                                        </p:tav>
                                      </p:tavLst>
                                    </p:anim>
                                    <p:animEffect transition="out" filter="fade">
                                      <p:cBhvr>
                                        <p:cTn id="173" dur="250"/>
                                        <p:tgtEl>
                                          <p:spTgt spid="123"/>
                                        </p:tgtEl>
                                      </p:cBhvr>
                                    </p:animEffect>
                                    <p:set>
                                      <p:cBhvr>
                                        <p:cTn id="174" dur="1" fill="hold">
                                          <p:stCondLst>
                                            <p:cond delay="249"/>
                                          </p:stCondLst>
                                        </p:cTn>
                                        <p:tgtEl>
                                          <p:spTgt spid="123"/>
                                        </p:tgtEl>
                                        <p:attrNameLst>
                                          <p:attrName>style.visibility</p:attrName>
                                        </p:attrNameLst>
                                      </p:cBhvr>
                                      <p:to>
                                        <p:strVal val="hidden"/>
                                      </p:to>
                                    </p:set>
                                  </p:childTnLst>
                                </p:cTn>
                              </p:par>
                              <p:par>
                                <p:cTn id="175" presetID="53" presetClass="exit" presetSubtype="32" fill="hold" grpId="1" nodeType="withEffect">
                                  <p:stCondLst>
                                    <p:cond delay="0"/>
                                  </p:stCondLst>
                                  <p:childTnLst>
                                    <p:anim calcmode="lin" valueType="num">
                                      <p:cBhvr>
                                        <p:cTn id="176" dur="250"/>
                                        <p:tgtEl>
                                          <p:spTgt spid="122"/>
                                        </p:tgtEl>
                                        <p:attrNameLst>
                                          <p:attrName>ppt_w</p:attrName>
                                        </p:attrNameLst>
                                      </p:cBhvr>
                                      <p:tavLst>
                                        <p:tav tm="0">
                                          <p:val>
                                            <p:strVal val="ppt_w"/>
                                          </p:val>
                                        </p:tav>
                                        <p:tav tm="100000">
                                          <p:val>
                                            <p:fltVal val="0"/>
                                          </p:val>
                                        </p:tav>
                                      </p:tavLst>
                                    </p:anim>
                                    <p:anim calcmode="lin" valueType="num">
                                      <p:cBhvr>
                                        <p:cTn id="177" dur="250"/>
                                        <p:tgtEl>
                                          <p:spTgt spid="122"/>
                                        </p:tgtEl>
                                        <p:attrNameLst>
                                          <p:attrName>ppt_h</p:attrName>
                                        </p:attrNameLst>
                                      </p:cBhvr>
                                      <p:tavLst>
                                        <p:tav tm="0">
                                          <p:val>
                                            <p:strVal val="ppt_h"/>
                                          </p:val>
                                        </p:tav>
                                        <p:tav tm="100000">
                                          <p:val>
                                            <p:fltVal val="0"/>
                                          </p:val>
                                        </p:tav>
                                      </p:tavLst>
                                    </p:anim>
                                    <p:animEffect transition="out" filter="fade">
                                      <p:cBhvr>
                                        <p:cTn id="178" dur="250"/>
                                        <p:tgtEl>
                                          <p:spTgt spid="122"/>
                                        </p:tgtEl>
                                      </p:cBhvr>
                                    </p:animEffect>
                                    <p:set>
                                      <p:cBhvr>
                                        <p:cTn id="179" dur="1" fill="hold">
                                          <p:stCondLst>
                                            <p:cond delay="249"/>
                                          </p:stCondLst>
                                        </p:cTn>
                                        <p:tgtEl>
                                          <p:spTgt spid="122"/>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53" presetClass="entr" presetSubtype="16" fill="hold" grpId="0" nodeType="clickEffect">
                                  <p:stCondLst>
                                    <p:cond delay="0"/>
                                  </p:stCondLst>
                                  <p:childTnLst>
                                    <p:set>
                                      <p:cBhvr>
                                        <p:cTn id="183" dur="1" fill="hold">
                                          <p:stCondLst>
                                            <p:cond delay="0"/>
                                          </p:stCondLst>
                                        </p:cTn>
                                        <p:tgtEl>
                                          <p:spTgt spid="124"/>
                                        </p:tgtEl>
                                        <p:attrNameLst>
                                          <p:attrName>style.visibility</p:attrName>
                                        </p:attrNameLst>
                                      </p:cBhvr>
                                      <p:to>
                                        <p:strVal val="visible"/>
                                      </p:to>
                                    </p:set>
                                    <p:anim calcmode="lin" valueType="num">
                                      <p:cBhvr>
                                        <p:cTn id="184" dur="250" fill="hold"/>
                                        <p:tgtEl>
                                          <p:spTgt spid="124"/>
                                        </p:tgtEl>
                                        <p:attrNameLst>
                                          <p:attrName>ppt_w</p:attrName>
                                        </p:attrNameLst>
                                      </p:cBhvr>
                                      <p:tavLst>
                                        <p:tav tm="0">
                                          <p:val>
                                            <p:fltVal val="0"/>
                                          </p:val>
                                        </p:tav>
                                        <p:tav tm="100000">
                                          <p:val>
                                            <p:strVal val="#ppt_w"/>
                                          </p:val>
                                        </p:tav>
                                      </p:tavLst>
                                    </p:anim>
                                    <p:anim calcmode="lin" valueType="num">
                                      <p:cBhvr>
                                        <p:cTn id="185" dur="250" fill="hold"/>
                                        <p:tgtEl>
                                          <p:spTgt spid="124"/>
                                        </p:tgtEl>
                                        <p:attrNameLst>
                                          <p:attrName>ppt_h</p:attrName>
                                        </p:attrNameLst>
                                      </p:cBhvr>
                                      <p:tavLst>
                                        <p:tav tm="0">
                                          <p:val>
                                            <p:fltVal val="0"/>
                                          </p:val>
                                        </p:tav>
                                        <p:tav tm="100000">
                                          <p:val>
                                            <p:strVal val="#ppt_h"/>
                                          </p:val>
                                        </p:tav>
                                      </p:tavLst>
                                    </p:anim>
                                    <p:animEffect transition="in" filter="fade">
                                      <p:cBhvr>
                                        <p:cTn id="186" dur="250"/>
                                        <p:tgtEl>
                                          <p:spTgt spid="124"/>
                                        </p:tgtEl>
                                      </p:cBhvr>
                                    </p:animEffect>
                                  </p:childTnLst>
                                </p:cTn>
                              </p:par>
                              <p:par>
                                <p:cTn id="187" presetID="53" presetClass="entr" presetSubtype="16" fill="hold" grpId="0" nodeType="withEffect">
                                  <p:stCondLst>
                                    <p:cond delay="1000"/>
                                  </p:stCondLst>
                                  <p:childTnLst>
                                    <p:set>
                                      <p:cBhvr>
                                        <p:cTn id="188" dur="1" fill="hold">
                                          <p:stCondLst>
                                            <p:cond delay="0"/>
                                          </p:stCondLst>
                                        </p:cTn>
                                        <p:tgtEl>
                                          <p:spTgt spid="130"/>
                                        </p:tgtEl>
                                        <p:attrNameLst>
                                          <p:attrName>style.visibility</p:attrName>
                                        </p:attrNameLst>
                                      </p:cBhvr>
                                      <p:to>
                                        <p:strVal val="visible"/>
                                      </p:to>
                                    </p:set>
                                    <p:anim calcmode="lin" valueType="num">
                                      <p:cBhvr>
                                        <p:cTn id="189" dur="250" fill="hold"/>
                                        <p:tgtEl>
                                          <p:spTgt spid="130"/>
                                        </p:tgtEl>
                                        <p:attrNameLst>
                                          <p:attrName>ppt_w</p:attrName>
                                        </p:attrNameLst>
                                      </p:cBhvr>
                                      <p:tavLst>
                                        <p:tav tm="0">
                                          <p:val>
                                            <p:fltVal val="0"/>
                                          </p:val>
                                        </p:tav>
                                        <p:tav tm="100000">
                                          <p:val>
                                            <p:strVal val="#ppt_w"/>
                                          </p:val>
                                        </p:tav>
                                      </p:tavLst>
                                    </p:anim>
                                    <p:anim calcmode="lin" valueType="num">
                                      <p:cBhvr>
                                        <p:cTn id="190" dur="250" fill="hold"/>
                                        <p:tgtEl>
                                          <p:spTgt spid="130"/>
                                        </p:tgtEl>
                                        <p:attrNameLst>
                                          <p:attrName>ppt_h</p:attrName>
                                        </p:attrNameLst>
                                      </p:cBhvr>
                                      <p:tavLst>
                                        <p:tav tm="0">
                                          <p:val>
                                            <p:fltVal val="0"/>
                                          </p:val>
                                        </p:tav>
                                        <p:tav tm="100000">
                                          <p:val>
                                            <p:strVal val="#ppt_h"/>
                                          </p:val>
                                        </p:tav>
                                      </p:tavLst>
                                    </p:anim>
                                    <p:animEffect transition="in" filter="fade">
                                      <p:cBhvr>
                                        <p:cTn id="191" dur="250"/>
                                        <p:tgtEl>
                                          <p:spTgt spid="130"/>
                                        </p:tgtEl>
                                      </p:cBhvr>
                                    </p:animEffect>
                                  </p:childTnLst>
                                </p:cTn>
                              </p:par>
                              <p:par>
                                <p:cTn id="192" presetID="53" presetClass="entr" presetSubtype="16" fill="hold" grpId="0" nodeType="withEffect">
                                  <p:stCondLst>
                                    <p:cond delay="2000"/>
                                  </p:stCondLst>
                                  <p:childTnLst>
                                    <p:set>
                                      <p:cBhvr>
                                        <p:cTn id="193" dur="1" fill="hold">
                                          <p:stCondLst>
                                            <p:cond delay="0"/>
                                          </p:stCondLst>
                                        </p:cTn>
                                        <p:tgtEl>
                                          <p:spTgt spid="131"/>
                                        </p:tgtEl>
                                        <p:attrNameLst>
                                          <p:attrName>style.visibility</p:attrName>
                                        </p:attrNameLst>
                                      </p:cBhvr>
                                      <p:to>
                                        <p:strVal val="visible"/>
                                      </p:to>
                                    </p:set>
                                    <p:anim calcmode="lin" valueType="num">
                                      <p:cBhvr>
                                        <p:cTn id="194" dur="250" fill="hold"/>
                                        <p:tgtEl>
                                          <p:spTgt spid="131"/>
                                        </p:tgtEl>
                                        <p:attrNameLst>
                                          <p:attrName>ppt_w</p:attrName>
                                        </p:attrNameLst>
                                      </p:cBhvr>
                                      <p:tavLst>
                                        <p:tav tm="0">
                                          <p:val>
                                            <p:fltVal val="0"/>
                                          </p:val>
                                        </p:tav>
                                        <p:tav tm="100000">
                                          <p:val>
                                            <p:strVal val="#ppt_w"/>
                                          </p:val>
                                        </p:tav>
                                      </p:tavLst>
                                    </p:anim>
                                    <p:anim calcmode="lin" valueType="num">
                                      <p:cBhvr>
                                        <p:cTn id="195" dur="250" fill="hold"/>
                                        <p:tgtEl>
                                          <p:spTgt spid="131"/>
                                        </p:tgtEl>
                                        <p:attrNameLst>
                                          <p:attrName>ppt_h</p:attrName>
                                        </p:attrNameLst>
                                      </p:cBhvr>
                                      <p:tavLst>
                                        <p:tav tm="0">
                                          <p:val>
                                            <p:fltVal val="0"/>
                                          </p:val>
                                        </p:tav>
                                        <p:tav tm="100000">
                                          <p:val>
                                            <p:strVal val="#ppt_h"/>
                                          </p:val>
                                        </p:tav>
                                      </p:tavLst>
                                    </p:anim>
                                    <p:animEffect transition="in" filter="fade">
                                      <p:cBhvr>
                                        <p:cTn id="196" dur="250"/>
                                        <p:tgtEl>
                                          <p:spTgt spid="131"/>
                                        </p:tgtEl>
                                      </p:cBhvr>
                                    </p:animEffect>
                                  </p:childTnLst>
                                </p:cTn>
                              </p:par>
                              <p:par>
                                <p:cTn id="197" presetID="53" presetClass="entr" presetSubtype="16" fill="hold" grpId="0" nodeType="withEffect">
                                  <p:stCondLst>
                                    <p:cond delay="500"/>
                                  </p:stCondLst>
                                  <p:childTnLst>
                                    <p:set>
                                      <p:cBhvr>
                                        <p:cTn id="198" dur="1" fill="hold">
                                          <p:stCondLst>
                                            <p:cond delay="0"/>
                                          </p:stCondLst>
                                        </p:cTn>
                                        <p:tgtEl>
                                          <p:spTgt spid="140"/>
                                        </p:tgtEl>
                                        <p:attrNameLst>
                                          <p:attrName>style.visibility</p:attrName>
                                        </p:attrNameLst>
                                      </p:cBhvr>
                                      <p:to>
                                        <p:strVal val="visible"/>
                                      </p:to>
                                    </p:set>
                                    <p:anim calcmode="lin" valueType="num">
                                      <p:cBhvr>
                                        <p:cTn id="199" dur="250" fill="hold"/>
                                        <p:tgtEl>
                                          <p:spTgt spid="140"/>
                                        </p:tgtEl>
                                        <p:attrNameLst>
                                          <p:attrName>ppt_w</p:attrName>
                                        </p:attrNameLst>
                                      </p:cBhvr>
                                      <p:tavLst>
                                        <p:tav tm="0">
                                          <p:val>
                                            <p:fltVal val="0"/>
                                          </p:val>
                                        </p:tav>
                                        <p:tav tm="100000">
                                          <p:val>
                                            <p:strVal val="#ppt_w"/>
                                          </p:val>
                                        </p:tav>
                                      </p:tavLst>
                                    </p:anim>
                                    <p:anim calcmode="lin" valueType="num">
                                      <p:cBhvr>
                                        <p:cTn id="200" dur="250" fill="hold"/>
                                        <p:tgtEl>
                                          <p:spTgt spid="140"/>
                                        </p:tgtEl>
                                        <p:attrNameLst>
                                          <p:attrName>ppt_h</p:attrName>
                                        </p:attrNameLst>
                                      </p:cBhvr>
                                      <p:tavLst>
                                        <p:tav tm="0">
                                          <p:val>
                                            <p:fltVal val="0"/>
                                          </p:val>
                                        </p:tav>
                                        <p:tav tm="100000">
                                          <p:val>
                                            <p:strVal val="#ppt_h"/>
                                          </p:val>
                                        </p:tav>
                                      </p:tavLst>
                                    </p:anim>
                                    <p:animEffect transition="in" filter="fade">
                                      <p:cBhvr>
                                        <p:cTn id="201" dur="250"/>
                                        <p:tgtEl>
                                          <p:spTgt spid="140"/>
                                        </p:tgtEl>
                                      </p:cBhvr>
                                    </p:animEffect>
                                  </p:childTnLst>
                                </p:cTn>
                              </p:par>
                              <p:par>
                                <p:cTn id="202" presetID="53" presetClass="entr" presetSubtype="16" fill="hold" grpId="0" nodeType="withEffect">
                                  <p:stCondLst>
                                    <p:cond delay="1500"/>
                                  </p:stCondLst>
                                  <p:childTnLst>
                                    <p:set>
                                      <p:cBhvr>
                                        <p:cTn id="203" dur="1" fill="hold">
                                          <p:stCondLst>
                                            <p:cond delay="0"/>
                                          </p:stCondLst>
                                        </p:cTn>
                                        <p:tgtEl>
                                          <p:spTgt spid="141"/>
                                        </p:tgtEl>
                                        <p:attrNameLst>
                                          <p:attrName>style.visibility</p:attrName>
                                        </p:attrNameLst>
                                      </p:cBhvr>
                                      <p:to>
                                        <p:strVal val="visible"/>
                                      </p:to>
                                    </p:set>
                                    <p:anim calcmode="lin" valueType="num">
                                      <p:cBhvr>
                                        <p:cTn id="204" dur="250" fill="hold"/>
                                        <p:tgtEl>
                                          <p:spTgt spid="141"/>
                                        </p:tgtEl>
                                        <p:attrNameLst>
                                          <p:attrName>ppt_w</p:attrName>
                                        </p:attrNameLst>
                                      </p:cBhvr>
                                      <p:tavLst>
                                        <p:tav tm="0">
                                          <p:val>
                                            <p:fltVal val="0"/>
                                          </p:val>
                                        </p:tav>
                                        <p:tav tm="100000">
                                          <p:val>
                                            <p:strVal val="#ppt_w"/>
                                          </p:val>
                                        </p:tav>
                                      </p:tavLst>
                                    </p:anim>
                                    <p:anim calcmode="lin" valueType="num">
                                      <p:cBhvr>
                                        <p:cTn id="205" dur="250" fill="hold"/>
                                        <p:tgtEl>
                                          <p:spTgt spid="141"/>
                                        </p:tgtEl>
                                        <p:attrNameLst>
                                          <p:attrName>ppt_h</p:attrName>
                                        </p:attrNameLst>
                                      </p:cBhvr>
                                      <p:tavLst>
                                        <p:tav tm="0">
                                          <p:val>
                                            <p:fltVal val="0"/>
                                          </p:val>
                                        </p:tav>
                                        <p:tav tm="100000">
                                          <p:val>
                                            <p:strVal val="#ppt_h"/>
                                          </p:val>
                                        </p:tav>
                                      </p:tavLst>
                                    </p:anim>
                                    <p:animEffect transition="in" filter="fade">
                                      <p:cBhvr>
                                        <p:cTn id="206" dur="250"/>
                                        <p:tgtEl>
                                          <p:spTgt spid="141"/>
                                        </p:tgtEl>
                                      </p:cBhvr>
                                    </p:animEffect>
                                  </p:childTnLst>
                                </p:cTn>
                              </p:par>
                              <p:par>
                                <p:cTn id="207" presetID="53" presetClass="entr" presetSubtype="16" fill="hold" grpId="0" nodeType="withEffect">
                                  <p:stCondLst>
                                    <p:cond delay="2500"/>
                                  </p:stCondLst>
                                  <p:childTnLst>
                                    <p:set>
                                      <p:cBhvr>
                                        <p:cTn id="208" dur="1" fill="hold">
                                          <p:stCondLst>
                                            <p:cond delay="0"/>
                                          </p:stCondLst>
                                        </p:cTn>
                                        <p:tgtEl>
                                          <p:spTgt spid="142"/>
                                        </p:tgtEl>
                                        <p:attrNameLst>
                                          <p:attrName>style.visibility</p:attrName>
                                        </p:attrNameLst>
                                      </p:cBhvr>
                                      <p:to>
                                        <p:strVal val="visible"/>
                                      </p:to>
                                    </p:set>
                                    <p:anim calcmode="lin" valueType="num">
                                      <p:cBhvr>
                                        <p:cTn id="209" dur="250" fill="hold"/>
                                        <p:tgtEl>
                                          <p:spTgt spid="142"/>
                                        </p:tgtEl>
                                        <p:attrNameLst>
                                          <p:attrName>ppt_w</p:attrName>
                                        </p:attrNameLst>
                                      </p:cBhvr>
                                      <p:tavLst>
                                        <p:tav tm="0">
                                          <p:val>
                                            <p:fltVal val="0"/>
                                          </p:val>
                                        </p:tav>
                                        <p:tav tm="100000">
                                          <p:val>
                                            <p:strVal val="#ppt_w"/>
                                          </p:val>
                                        </p:tav>
                                      </p:tavLst>
                                    </p:anim>
                                    <p:anim calcmode="lin" valueType="num">
                                      <p:cBhvr>
                                        <p:cTn id="210" dur="250" fill="hold"/>
                                        <p:tgtEl>
                                          <p:spTgt spid="142"/>
                                        </p:tgtEl>
                                        <p:attrNameLst>
                                          <p:attrName>ppt_h</p:attrName>
                                        </p:attrNameLst>
                                      </p:cBhvr>
                                      <p:tavLst>
                                        <p:tav tm="0">
                                          <p:val>
                                            <p:fltVal val="0"/>
                                          </p:val>
                                        </p:tav>
                                        <p:tav tm="100000">
                                          <p:val>
                                            <p:strVal val="#ppt_h"/>
                                          </p:val>
                                        </p:tav>
                                      </p:tavLst>
                                    </p:anim>
                                    <p:animEffect transition="in" filter="fade">
                                      <p:cBhvr>
                                        <p:cTn id="211" dur="250"/>
                                        <p:tgtEl>
                                          <p:spTgt spid="142"/>
                                        </p:tgtEl>
                                      </p:cBhvr>
                                    </p:animEffect>
                                  </p:childTnLst>
                                </p:cTn>
                              </p:par>
                              <p:par>
                                <p:cTn id="212" presetID="53" presetClass="entr" presetSubtype="16" fill="hold" nodeType="withEffect">
                                  <p:stCondLst>
                                    <p:cond delay="3000"/>
                                  </p:stCondLst>
                                  <p:childTnLst>
                                    <p:set>
                                      <p:cBhvr>
                                        <p:cTn id="213" dur="1" fill="hold">
                                          <p:stCondLst>
                                            <p:cond delay="0"/>
                                          </p:stCondLst>
                                        </p:cTn>
                                        <p:tgtEl>
                                          <p:spTgt spid="22"/>
                                        </p:tgtEl>
                                        <p:attrNameLst>
                                          <p:attrName>style.visibility</p:attrName>
                                        </p:attrNameLst>
                                      </p:cBhvr>
                                      <p:to>
                                        <p:strVal val="visible"/>
                                      </p:to>
                                    </p:set>
                                    <p:anim calcmode="lin" valueType="num">
                                      <p:cBhvr>
                                        <p:cTn id="214" dur="250" fill="hold"/>
                                        <p:tgtEl>
                                          <p:spTgt spid="22"/>
                                        </p:tgtEl>
                                        <p:attrNameLst>
                                          <p:attrName>ppt_w</p:attrName>
                                        </p:attrNameLst>
                                      </p:cBhvr>
                                      <p:tavLst>
                                        <p:tav tm="0">
                                          <p:val>
                                            <p:fltVal val="0"/>
                                          </p:val>
                                        </p:tav>
                                        <p:tav tm="100000">
                                          <p:val>
                                            <p:strVal val="#ppt_w"/>
                                          </p:val>
                                        </p:tav>
                                      </p:tavLst>
                                    </p:anim>
                                    <p:anim calcmode="lin" valueType="num">
                                      <p:cBhvr>
                                        <p:cTn id="215" dur="250" fill="hold"/>
                                        <p:tgtEl>
                                          <p:spTgt spid="22"/>
                                        </p:tgtEl>
                                        <p:attrNameLst>
                                          <p:attrName>ppt_h</p:attrName>
                                        </p:attrNameLst>
                                      </p:cBhvr>
                                      <p:tavLst>
                                        <p:tav tm="0">
                                          <p:val>
                                            <p:fltVal val="0"/>
                                          </p:val>
                                        </p:tav>
                                        <p:tav tm="100000">
                                          <p:val>
                                            <p:strVal val="#ppt_h"/>
                                          </p:val>
                                        </p:tav>
                                      </p:tavLst>
                                    </p:anim>
                                    <p:animEffect transition="in" filter="fade">
                                      <p:cBhvr>
                                        <p:cTn id="216" dur="250"/>
                                        <p:tgtEl>
                                          <p:spTgt spid="22"/>
                                        </p:tgtEl>
                                      </p:cBhvr>
                                    </p:animEffect>
                                  </p:childTnLst>
                                </p:cTn>
                              </p:par>
                              <p:par>
                                <p:cTn id="217" presetID="53" presetClass="entr" presetSubtype="16" fill="hold" nodeType="withEffect">
                                  <p:stCondLst>
                                    <p:cond delay="4000"/>
                                  </p:stCondLst>
                                  <p:childTnLst>
                                    <p:set>
                                      <p:cBhvr>
                                        <p:cTn id="218" dur="1" fill="hold">
                                          <p:stCondLst>
                                            <p:cond delay="0"/>
                                          </p:stCondLst>
                                        </p:cTn>
                                        <p:tgtEl>
                                          <p:spTgt spid="143"/>
                                        </p:tgtEl>
                                        <p:attrNameLst>
                                          <p:attrName>style.visibility</p:attrName>
                                        </p:attrNameLst>
                                      </p:cBhvr>
                                      <p:to>
                                        <p:strVal val="visible"/>
                                      </p:to>
                                    </p:set>
                                    <p:anim calcmode="lin" valueType="num">
                                      <p:cBhvr>
                                        <p:cTn id="219" dur="250" fill="hold"/>
                                        <p:tgtEl>
                                          <p:spTgt spid="143"/>
                                        </p:tgtEl>
                                        <p:attrNameLst>
                                          <p:attrName>ppt_w</p:attrName>
                                        </p:attrNameLst>
                                      </p:cBhvr>
                                      <p:tavLst>
                                        <p:tav tm="0">
                                          <p:val>
                                            <p:fltVal val="0"/>
                                          </p:val>
                                        </p:tav>
                                        <p:tav tm="100000">
                                          <p:val>
                                            <p:strVal val="#ppt_w"/>
                                          </p:val>
                                        </p:tav>
                                      </p:tavLst>
                                    </p:anim>
                                    <p:anim calcmode="lin" valueType="num">
                                      <p:cBhvr>
                                        <p:cTn id="220" dur="250" fill="hold"/>
                                        <p:tgtEl>
                                          <p:spTgt spid="143"/>
                                        </p:tgtEl>
                                        <p:attrNameLst>
                                          <p:attrName>ppt_h</p:attrName>
                                        </p:attrNameLst>
                                      </p:cBhvr>
                                      <p:tavLst>
                                        <p:tav tm="0">
                                          <p:val>
                                            <p:fltVal val="0"/>
                                          </p:val>
                                        </p:tav>
                                        <p:tav tm="100000">
                                          <p:val>
                                            <p:strVal val="#ppt_h"/>
                                          </p:val>
                                        </p:tav>
                                      </p:tavLst>
                                    </p:anim>
                                    <p:animEffect transition="in" filter="fade">
                                      <p:cBhvr>
                                        <p:cTn id="221" dur="250"/>
                                        <p:tgtEl>
                                          <p:spTgt spid="143"/>
                                        </p:tgtEl>
                                      </p:cBhvr>
                                    </p:animEffect>
                                  </p:childTnLst>
                                </p:cTn>
                              </p:par>
                              <p:par>
                                <p:cTn id="222" presetID="53" presetClass="entr" presetSubtype="16" fill="hold" nodeType="withEffect">
                                  <p:stCondLst>
                                    <p:cond delay="4500"/>
                                  </p:stCondLst>
                                  <p:childTnLst>
                                    <p:set>
                                      <p:cBhvr>
                                        <p:cTn id="223" dur="1" fill="hold">
                                          <p:stCondLst>
                                            <p:cond delay="0"/>
                                          </p:stCondLst>
                                        </p:cTn>
                                        <p:tgtEl>
                                          <p:spTgt spid="162"/>
                                        </p:tgtEl>
                                        <p:attrNameLst>
                                          <p:attrName>style.visibility</p:attrName>
                                        </p:attrNameLst>
                                      </p:cBhvr>
                                      <p:to>
                                        <p:strVal val="visible"/>
                                      </p:to>
                                    </p:set>
                                    <p:anim calcmode="lin" valueType="num">
                                      <p:cBhvr>
                                        <p:cTn id="224" dur="250" fill="hold"/>
                                        <p:tgtEl>
                                          <p:spTgt spid="162"/>
                                        </p:tgtEl>
                                        <p:attrNameLst>
                                          <p:attrName>ppt_w</p:attrName>
                                        </p:attrNameLst>
                                      </p:cBhvr>
                                      <p:tavLst>
                                        <p:tav tm="0">
                                          <p:val>
                                            <p:fltVal val="0"/>
                                          </p:val>
                                        </p:tav>
                                        <p:tav tm="100000">
                                          <p:val>
                                            <p:strVal val="#ppt_w"/>
                                          </p:val>
                                        </p:tav>
                                      </p:tavLst>
                                    </p:anim>
                                    <p:anim calcmode="lin" valueType="num">
                                      <p:cBhvr>
                                        <p:cTn id="225" dur="250" fill="hold"/>
                                        <p:tgtEl>
                                          <p:spTgt spid="162"/>
                                        </p:tgtEl>
                                        <p:attrNameLst>
                                          <p:attrName>ppt_h</p:attrName>
                                        </p:attrNameLst>
                                      </p:cBhvr>
                                      <p:tavLst>
                                        <p:tav tm="0">
                                          <p:val>
                                            <p:fltVal val="0"/>
                                          </p:val>
                                        </p:tav>
                                        <p:tav tm="100000">
                                          <p:val>
                                            <p:strVal val="#ppt_h"/>
                                          </p:val>
                                        </p:tav>
                                      </p:tavLst>
                                    </p:anim>
                                    <p:animEffect transition="in" filter="fade">
                                      <p:cBhvr>
                                        <p:cTn id="226" dur="250"/>
                                        <p:tgtEl>
                                          <p:spTgt spid="162"/>
                                        </p:tgtEl>
                                      </p:cBhvr>
                                    </p:animEffect>
                                  </p:childTnLst>
                                </p:cTn>
                              </p:par>
                              <p:par>
                                <p:cTn id="227" presetID="53" presetClass="entr" presetSubtype="16" fill="hold" grpId="0" nodeType="withEffect">
                                  <p:stCondLst>
                                    <p:cond delay="8500"/>
                                  </p:stCondLst>
                                  <p:childTnLst>
                                    <p:set>
                                      <p:cBhvr>
                                        <p:cTn id="228" dur="1" fill="hold">
                                          <p:stCondLst>
                                            <p:cond delay="0"/>
                                          </p:stCondLst>
                                        </p:cTn>
                                        <p:tgtEl>
                                          <p:spTgt spid="163"/>
                                        </p:tgtEl>
                                        <p:attrNameLst>
                                          <p:attrName>style.visibility</p:attrName>
                                        </p:attrNameLst>
                                      </p:cBhvr>
                                      <p:to>
                                        <p:strVal val="visible"/>
                                      </p:to>
                                    </p:set>
                                    <p:anim calcmode="lin" valueType="num">
                                      <p:cBhvr>
                                        <p:cTn id="229" dur="250" fill="hold"/>
                                        <p:tgtEl>
                                          <p:spTgt spid="163"/>
                                        </p:tgtEl>
                                        <p:attrNameLst>
                                          <p:attrName>ppt_w</p:attrName>
                                        </p:attrNameLst>
                                      </p:cBhvr>
                                      <p:tavLst>
                                        <p:tav tm="0">
                                          <p:val>
                                            <p:fltVal val="0"/>
                                          </p:val>
                                        </p:tav>
                                        <p:tav tm="100000">
                                          <p:val>
                                            <p:strVal val="#ppt_w"/>
                                          </p:val>
                                        </p:tav>
                                      </p:tavLst>
                                    </p:anim>
                                    <p:anim calcmode="lin" valueType="num">
                                      <p:cBhvr>
                                        <p:cTn id="230" dur="250" fill="hold"/>
                                        <p:tgtEl>
                                          <p:spTgt spid="163"/>
                                        </p:tgtEl>
                                        <p:attrNameLst>
                                          <p:attrName>ppt_h</p:attrName>
                                        </p:attrNameLst>
                                      </p:cBhvr>
                                      <p:tavLst>
                                        <p:tav tm="0">
                                          <p:val>
                                            <p:fltVal val="0"/>
                                          </p:val>
                                        </p:tav>
                                        <p:tav tm="100000">
                                          <p:val>
                                            <p:strVal val="#ppt_h"/>
                                          </p:val>
                                        </p:tav>
                                      </p:tavLst>
                                    </p:anim>
                                    <p:animEffect transition="in" filter="fade">
                                      <p:cBhvr>
                                        <p:cTn id="231" dur="250"/>
                                        <p:tgtEl>
                                          <p:spTgt spid="163"/>
                                        </p:tgtEl>
                                      </p:cBhvr>
                                    </p:animEffect>
                                  </p:childTnLst>
                                </p:cTn>
                              </p:par>
                              <p:par>
                                <p:cTn id="232" presetID="53" presetClass="entr" presetSubtype="16" fill="hold" grpId="0" nodeType="withEffect">
                                  <p:stCondLst>
                                    <p:cond delay="9500"/>
                                  </p:stCondLst>
                                  <p:childTnLst>
                                    <p:set>
                                      <p:cBhvr>
                                        <p:cTn id="233" dur="1" fill="hold">
                                          <p:stCondLst>
                                            <p:cond delay="0"/>
                                          </p:stCondLst>
                                        </p:cTn>
                                        <p:tgtEl>
                                          <p:spTgt spid="164"/>
                                        </p:tgtEl>
                                        <p:attrNameLst>
                                          <p:attrName>style.visibility</p:attrName>
                                        </p:attrNameLst>
                                      </p:cBhvr>
                                      <p:to>
                                        <p:strVal val="visible"/>
                                      </p:to>
                                    </p:set>
                                    <p:anim calcmode="lin" valueType="num">
                                      <p:cBhvr>
                                        <p:cTn id="234" dur="250" fill="hold"/>
                                        <p:tgtEl>
                                          <p:spTgt spid="164"/>
                                        </p:tgtEl>
                                        <p:attrNameLst>
                                          <p:attrName>ppt_w</p:attrName>
                                        </p:attrNameLst>
                                      </p:cBhvr>
                                      <p:tavLst>
                                        <p:tav tm="0">
                                          <p:val>
                                            <p:fltVal val="0"/>
                                          </p:val>
                                        </p:tav>
                                        <p:tav tm="100000">
                                          <p:val>
                                            <p:strVal val="#ppt_w"/>
                                          </p:val>
                                        </p:tav>
                                      </p:tavLst>
                                    </p:anim>
                                    <p:anim calcmode="lin" valueType="num">
                                      <p:cBhvr>
                                        <p:cTn id="235" dur="250" fill="hold"/>
                                        <p:tgtEl>
                                          <p:spTgt spid="164"/>
                                        </p:tgtEl>
                                        <p:attrNameLst>
                                          <p:attrName>ppt_h</p:attrName>
                                        </p:attrNameLst>
                                      </p:cBhvr>
                                      <p:tavLst>
                                        <p:tav tm="0">
                                          <p:val>
                                            <p:fltVal val="0"/>
                                          </p:val>
                                        </p:tav>
                                        <p:tav tm="100000">
                                          <p:val>
                                            <p:strVal val="#ppt_h"/>
                                          </p:val>
                                        </p:tav>
                                      </p:tavLst>
                                    </p:anim>
                                    <p:animEffect transition="in" filter="fade">
                                      <p:cBhvr>
                                        <p:cTn id="236" dur="250"/>
                                        <p:tgtEl>
                                          <p:spTgt spid="164"/>
                                        </p:tgtEl>
                                      </p:cBhvr>
                                    </p:animEffect>
                                  </p:childTnLst>
                                </p:cTn>
                              </p:par>
                              <p:par>
                                <p:cTn id="237" presetID="53" presetClass="entr" presetSubtype="16" fill="hold" grpId="0" nodeType="withEffect">
                                  <p:stCondLst>
                                    <p:cond delay="5500"/>
                                  </p:stCondLst>
                                  <p:childTnLst>
                                    <p:set>
                                      <p:cBhvr>
                                        <p:cTn id="238" dur="1" fill="hold">
                                          <p:stCondLst>
                                            <p:cond delay="0"/>
                                          </p:stCondLst>
                                        </p:cTn>
                                        <p:tgtEl>
                                          <p:spTgt spid="165"/>
                                        </p:tgtEl>
                                        <p:attrNameLst>
                                          <p:attrName>style.visibility</p:attrName>
                                        </p:attrNameLst>
                                      </p:cBhvr>
                                      <p:to>
                                        <p:strVal val="visible"/>
                                      </p:to>
                                    </p:set>
                                    <p:anim calcmode="lin" valueType="num">
                                      <p:cBhvr>
                                        <p:cTn id="239" dur="250" fill="hold"/>
                                        <p:tgtEl>
                                          <p:spTgt spid="165"/>
                                        </p:tgtEl>
                                        <p:attrNameLst>
                                          <p:attrName>ppt_w</p:attrName>
                                        </p:attrNameLst>
                                      </p:cBhvr>
                                      <p:tavLst>
                                        <p:tav tm="0">
                                          <p:val>
                                            <p:fltVal val="0"/>
                                          </p:val>
                                        </p:tav>
                                        <p:tav tm="100000">
                                          <p:val>
                                            <p:strVal val="#ppt_w"/>
                                          </p:val>
                                        </p:tav>
                                      </p:tavLst>
                                    </p:anim>
                                    <p:anim calcmode="lin" valueType="num">
                                      <p:cBhvr>
                                        <p:cTn id="240" dur="250" fill="hold"/>
                                        <p:tgtEl>
                                          <p:spTgt spid="165"/>
                                        </p:tgtEl>
                                        <p:attrNameLst>
                                          <p:attrName>ppt_h</p:attrName>
                                        </p:attrNameLst>
                                      </p:cBhvr>
                                      <p:tavLst>
                                        <p:tav tm="0">
                                          <p:val>
                                            <p:fltVal val="0"/>
                                          </p:val>
                                        </p:tav>
                                        <p:tav tm="100000">
                                          <p:val>
                                            <p:strVal val="#ppt_h"/>
                                          </p:val>
                                        </p:tav>
                                      </p:tavLst>
                                    </p:anim>
                                    <p:animEffect transition="in" filter="fade">
                                      <p:cBhvr>
                                        <p:cTn id="241" dur="250"/>
                                        <p:tgtEl>
                                          <p:spTgt spid="165"/>
                                        </p:tgtEl>
                                      </p:cBhvr>
                                    </p:animEffect>
                                  </p:childTnLst>
                                </p:cTn>
                              </p:par>
                              <p:par>
                                <p:cTn id="242" presetID="53" presetClass="entr" presetSubtype="16" fill="hold" grpId="0" nodeType="withEffect">
                                  <p:stCondLst>
                                    <p:cond delay="6500"/>
                                  </p:stCondLst>
                                  <p:childTnLst>
                                    <p:set>
                                      <p:cBhvr>
                                        <p:cTn id="243" dur="1" fill="hold">
                                          <p:stCondLst>
                                            <p:cond delay="0"/>
                                          </p:stCondLst>
                                        </p:cTn>
                                        <p:tgtEl>
                                          <p:spTgt spid="166"/>
                                        </p:tgtEl>
                                        <p:attrNameLst>
                                          <p:attrName>style.visibility</p:attrName>
                                        </p:attrNameLst>
                                      </p:cBhvr>
                                      <p:to>
                                        <p:strVal val="visible"/>
                                      </p:to>
                                    </p:set>
                                    <p:anim calcmode="lin" valueType="num">
                                      <p:cBhvr>
                                        <p:cTn id="244" dur="250" fill="hold"/>
                                        <p:tgtEl>
                                          <p:spTgt spid="166"/>
                                        </p:tgtEl>
                                        <p:attrNameLst>
                                          <p:attrName>ppt_w</p:attrName>
                                        </p:attrNameLst>
                                      </p:cBhvr>
                                      <p:tavLst>
                                        <p:tav tm="0">
                                          <p:val>
                                            <p:fltVal val="0"/>
                                          </p:val>
                                        </p:tav>
                                        <p:tav tm="100000">
                                          <p:val>
                                            <p:strVal val="#ppt_w"/>
                                          </p:val>
                                        </p:tav>
                                      </p:tavLst>
                                    </p:anim>
                                    <p:anim calcmode="lin" valueType="num">
                                      <p:cBhvr>
                                        <p:cTn id="245" dur="250" fill="hold"/>
                                        <p:tgtEl>
                                          <p:spTgt spid="166"/>
                                        </p:tgtEl>
                                        <p:attrNameLst>
                                          <p:attrName>ppt_h</p:attrName>
                                        </p:attrNameLst>
                                      </p:cBhvr>
                                      <p:tavLst>
                                        <p:tav tm="0">
                                          <p:val>
                                            <p:fltVal val="0"/>
                                          </p:val>
                                        </p:tav>
                                        <p:tav tm="100000">
                                          <p:val>
                                            <p:strVal val="#ppt_h"/>
                                          </p:val>
                                        </p:tav>
                                      </p:tavLst>
                                    </p:anim>
                                    <p:animEffect transition="in" filter="fade">
                                      <p:cBhvr>
                                        <p:cTn id="246" dur="250"/>
                                        <p:tgtEl>
                                          <p:spTgt spid="166"/>
                                        </p:tgtEl>
                                      </p:cBhvr>
                                    </p:animEffect>
                                  </p:childTnLst>
                                </p:cTn>
                              </p:par>
                              <p:par>
                                <p:cTn id="247" presetID="53" presetClass="entr" presetSubtype="16" fill="hold" nodeType="withEffect">
                                  <p:stCondLst>
                                    <p:cond delay="7500"/>
                                  </p:stCondLst>
                                  <p:childTnLst>
                                    <p:set>
                                      <p:cBhvr>
                                        <p:cTn id="248" dur="1" fill="hold">
                                          <p:stCondLst>
                                            <p:cond delay="0"/>
                                          </p:stCondLst>
                                        </p:cTn>
                                        <p:tgtEl>
                                          <p:spTgt spid="167"/>
                                        </p:tgtEl>
                                        <p:attrNameLst>
                                          <p:attrName>style.visibility</p:attrName>
                                        </p:attrNameLst>
                                      </p:cBhvr>
                                      <p:to>
                                        <p:strVal val="visible"/>
                                      </p:to>
                                    </p:set>
                                    <p:anim calcmode="lin" valueType="num">
                                      <p:cBhvr>
                                        <p:cTn id="249" dur="250" fill="hold"/>
                                        <p:tgtEl>
                                          <p:spTgt spid="167"/>
                                        </p:tgtEl>
                                        <p:attrNameLst>
                                          <p:attrName>ppt_w</p:attrName>
                                        </p:attrNameLst>
                                      </p:cBhvr>
                                      <p:tavLst>
                                        <p:tav tm="0">
                                          <p:val>
                                            <p:fltVal val="0"/>
                                          </p:val>
                                        </p:tav>
                                        <p:tav tm="100000">
                                          <p:val>
                                            <p:strVal val="#ppt_w"/>
                                          </p:val>
                                        </p:tav>
                                      </p:tavLst>
                                    </p:anim>
                                    <p:anim calcmode="lin" valueType="num">
                                      <p:cBhvr>
                                        <p:cTn id="250" dur="250" fill="hold"/>
                                        <p:tgtEl>
                                          <p:spTgt spid="167"/>
                                        </p:tgtEl>
                                        <p:attrNameLst>
                                          <p:attrName>ppt_h</p:attrName>
                                        </p:attrNameLst>
                                      </p:cBhvr>
                                      <p:tavLst>
                                        <p:tav tm="0">
                                          <p:val>
                                            <p:fltVal val="0"/>
                                          </p:val>
                                        </p:tav>
                                        <p:tav tm="100000">
                                          <p:val>
                                            <p:strVal val="#ppt_h"/>
                                          </p:val>
                                        </p:tav>
                                      </p:tavLst>
                                    </p:anim>
                                    <p:animEffect transition="in" filter="fade">
                                      <p:cBhvr>
                                        <p:cTn id="251" dur="250"/>
                                        <p:tgtEl>
                                          <p:spTgt spid="167"/>
                                        </p:tgtEl>
                                      </p:cBhvr>
                                    </p:animEffect>
                                  </p:childTnLst>
                                </p:cTn>
                              </p:par>
                              <p:par>
                                <p:cTn id="252" presetID="53" presetClass="entr" presetSubtype="16" fill="hold" grpId="0" nodeType="withEffect">
                                  <p:stCondLst>
                                    <p:cond delay="10500"/>
                                  </p:stCondLst>
                                  <p:childTnLst>
                                    <p:set>
                                      <p:cBhvr>
                                        <p:cTn id="253" dur="1" fill="hold">
                                          <p:stCondLst>
                                            <p:cond delay="0"/>
                                          </p:stCondLst>
                                        </p:cTn>
                                        <p:tgtEl>
                                          <p:spTgt spid="202"/>
                                        </p:tgtEl>
                                        <p:attrNameLst>
                                          <p:attrName>style.visibility</p:attrName>
                                        </p:attrNameLst>
                                      </p:cBhvr>
                                      <p:to>
                                        <p:strVal val="visible"/>
                                      </p:to>
                                    </p:set>
                                    <p:anim calcmode="lin" valueType="num">
                                      <p:cBhvr>
                                        <p:cTn id="254" dur="250" fill="hold"/>
                                        <p:tgtEl>
                                          <p:spTgt spid="202"/>
                                        </p:tgtEl>
                                        <p:attrNameLst>
                                          <p:attrName>ppt_w</p:attrName>
                                        </p:attrNameLst>
                                      </p:cBhvr>
                                      <p:tavLst>
                                        <p:tav tm="0">
                                          <p:val>
                                            <p:fltVal val="0"/>
                                          </p:val>
                                        </p:tav>
                                        <p:tav tm="100000">
                                          <p:val>
                                            <p:strVal val="#ppt_w"/>
                                          </p:val>
                                        </p:tav>
                                      </p:tavLst>
                                    </p:anim>
                                    <p:anim calcmode="lin" valueType="num">
                                      <p:cBhvr>
                                        <p:cTn id="255" dur="250" fill="hold"/>
                                        <p:tgtEl>
                                          <p:spTgt spid="202"/>
                                        </p:tgtEl>
                                        <p:attrNameLst>
                                          <p:attrName>ppt_h</p:attrName>
                                        </p:attrNameLst>
                                      </p:cBhvr>
                                      <p:tavLst>
                                        <p:tav tm="0">
                                          <p:val>
                                            <p:fltVal val="0"/>
                                          </p:val>
                                        </p:tav>
                                        <p:tav tm="100000">
                                          <p:val>
                                            <p:strVal val="#ppt_h"/>
                                          </p:val>
                                        </p:tav>
                                      </p:tavLst>
                                    </p:anim>
                                    <p:animEffect transition="in" filter="fade">
                                      <p:cBhvr>
                                        <p:cTn id="256" dur="250"/>
                                        <p:tgtEl>
                                          <p:spTgt spid="202"/>
                                        </p:tgtEl>
                                      </p:cBhvr>
                                    </p:animEffect>
                                  </p:childTnLst>
                                </p:cTn>
                              </p:par>
                              <p:par>
                                <p:cTn id="257" presetID="53" presetClass="entr" presetSubtype="16" fill="hold" grpId="0" nodeType="withEffect">
                                  <p:stCondLst>
                                    <p:cond delay="11500"/>
                                  </p:stCondLst>
                                  <p:childTnLst>
                                    <p:set>
                                      <p:cBhvr>
                                        <p:cTn id="258" dur="1" fill="hold">
                                          <p:stCondLst>
                                            <p:cond delay="0"/>
                                          </p:stCondLst>
                                        </p:cTn>
                                        <p:tgtEl>
                                          <p:spTgt spid="215"/>
                                        </p:tgtEl>
                                        <p:attrNameLst>
                                          <p:attrName>style.visibility</p:attrName>
                                        </p:attrNameLst>
                                      </p:cBhvr>
                                      <p:to>
                                        <p:strVal val="visible"/>
                                      </p:to>
                                    </p:set>
                                    <p:anim calcmode="lin" valueType="num">
                                      <p:cBhvr>
                                        <p:cTn id="259" dur="250" fill="hold"/>
                                        <p:tgtEl>
                                          <p:spTgt spid="215"/>
                                        </p:tgtEl>
                                        <p:attrNameLst>
                                          <p:attrName>ppt_w</p:attrName>
                                        </p:attrNameLst>
                                      </p:cBhvr>
                                      <p:tavLst>
                                        <p:tav tm="0">
                                          <p:val>
                                            <p:fltVal val="0"/>
                                          </p:val>
                                        </p:tav>
                                        <p:tav tm="100000">
                                          <p:val>
                                            <p:strVal val="#ppt_w"/>
                                          </p:val>
                                        </p:tav>
                                      </p:tavLst>
                                    </p:anim>
                                    <p:anim calcmode="lin" valueType="num">
                                      <p:cBhvr>
                                        <p:cTn id="260" dur="250" fill="hold"/>
                                        <p:tgtEl>
                                          <p:spTgt spid="215"/>
                                        </p:tgtEl>
                                        <p:attrNameLst>
                                          <p:attrName>ppt_h</p:attrName>
                                        </p:attrNameLst>
                                      </p:cBhvr>
                                      <p:tavLst>
                                        <p:tav tm="0">
                                          <p:val>
                                            <p:fltVal val="0"/>
                                          </p:val>
                                        </p:tav>
                                        <p:tav tm="100000">
                                          <p:val>
                                            <p:strVal val="#ppt_h"/>
                                          </p:val>
                                        </p:tav>
                                      </p:tavLst>
                                    </p:anim>
                                    <p:animEffect transition="in" filter="fade">
                                      <p:cBhvr>
                                        <p:cTn id="261" dur="250"/>
                                        <p:tgtEl>
                                          <p:spTgt spid="215"/>
                                        </p:tgtEl>
                                      </p:cBhvr>
                                    </p:animEffect>
                                  </p:childTnLst>
                                </p:cTn>
                              </p:par>
                              <p:par>
                                <p:cTn id="262" presetID="53" presetClass="entr" presetSubtype="16" fill="hold" grpId="0" nodeType="withEffect">
                                  <p:stCondLst>
                                    <p:cond delay="11500"/>
                                  </p:stCondLst>
                                  <p:childTnLst>
                                    <p:set>
                                      <p:cBhvr>
                                        <p:cTn id="263" dur="1" fill="hold">
                                          <p:stCondLst>
                                            <p:cond delay="0"/>
                                          </p:stCondLst>
                                        </p:cTn>
                                        <p:tgtEl>
                                          <p:spTgt spid="216"/>
                                        </p:tgtEl>
                                        <p:attrNameLst>
                                          <p:attrName>style.visibility</p:attrName>
                                        </p:attrNameLst>
                                      </p:cBhvr>
                                      <p:to>
                                        <p:strVal val="visible"/>
                                      </p:to>
                                    </p:set>
                                    <p:anim calcmode="lin" valueType="num">
                                      <p:cBhvr>
                                        <p:cTn id="264" dur="250" fill="hold"/>
                                        <p:tgtEl>
                                          <p:spTgt spid="216"/>
                                        </p:tgtEl>
                                        <p:attrNameLst>
                                          <p:attrName>ppt_w</p:attrName>
                                        </p:attrNameLst>
                                      </p:cBhvr>
                                      <p:tavLst>
                                        <p:tav tm="0">
                                          <p:val>
                                            <p:fltVal val="0"/>
                                          </p:val>
                                        </p:tav>
                                        <p:tav tm="100000">
                                          <p:val>
                                            <p:strVal val="#ppt_w"/>
                                          </p:val>
                                        </p:tav>
                                      </p:tavLst>
                                    </p:anim>
                                    <p:anim calcmode="lin" valueType="num">
                                      <p:cBhvr>
                                        <p:cTn id="265" dur="250" fill="hold"/>
                                        <p:tgtEl>
                                          <p:spTgt spid="216"/>
                                        </p:tgtEl>
                                        <p:attrNameLst>
                                          <p:attrName>ppt_h</p:attrName>
                                        </p:attrNameLst>
                                      </p:cBhvr>
                                      <p:tavLst>
                                        <p:tav tm="0">
                                          <p:val>
                                            <p:fltVal val="0"/>
                                          </p:val>
                                        </p:tav>
                                        <p:tav tm="100000">
                                          <p:val>
                                            <p:strVal val="#ppt_h"/>
                                          </p:val>
                                        </p:tav>
                                      </p:tavLst>
                                    </p:anim>
                                    <p:animEffect transition="in" filter="fade">
                                      <p:cBhvr>
                                        <p:cTn id="266" dur="250"/>
                                        <p:tgtEl>
                                          <p:spTgt spid="216"/>
                                        </p:tgtEl>
                                      </p:cBhvr>
                                    </p:animEffect>
                                  </p:childTnLst>
                                </p:cTn>
                              </p:par>
                              <p:par>
                                <p:cTn id="267" presetID="53" presetClass="entr" presetSubtype="16" fill="hold" grpId="0" nodeType="withEffect">
                                  <p:stCondLst>
                                    <p:cond delay="11500"/>
                                  </p:stCondLst>
                                  <p:childTnLst>
                                    <p:set>
                                      <p:cBhvr>
                                        <p:cTn id="268" dur="1" fill="hold">
                                          <p:stCondLst>
                                            <p:cond delay="0"/>
                                          </p:stCondLst>
                                        </p:cTn>
                                        <p:tgtEl>
                                          <p:spTgt spid="217"/>
                                        </p:tgtEl>
                                        <p:attrNameLst>
                                          <p:attrName>style.visibility</p:attrName>
                                        </p:attrNameLst>
                                      </p:cBhvr>
                                      <p:to>
                                        <p:strVal val="visible"/>
                                      </p:to>
                                    </p:set>
                                    <p:anim calcmode="lin" valueType="num">
                                      <p:cBhvr>
                                        <p:cTn id="269" dur="250" fill="hold"/>
                                        <p:tgtEl>
                                          <p:spTgt spid="217"/>
                                        </p:tgtEl>
                                        <p:attrNameLst>
                                          <p:attrName>ppt_w</p:attrName>
                                        </p:attrNameLst>
                                      </p:cBhvr>
                                      <p:tavLst>
                                        <p:tav tm="0">
                                          <p:val>
                                            <p:fltVal val="0"/>
                                          </p:val>
                                        </p:tav>
                                        <p:tav tm="100000">
                                          <p:val>
                                            <p:strVal val="#ppt_w"/>
                                          </p:val>
                                        </p:tav>
                                      </p:tavLst>
                                    </p:anim>
                                    <p:anim calcmode="lin" valueType="num">
                                      <p:cBhvr>
                                        <p:cTn id="270" dur="250" fill="hold"/>
                                        <p:tgtEl>
                                          <p:spTgt spid="217"/>
                                        </p:tgtEl>
                                        <p:attrNameLst>
                                          <p:attrName>ppt_h</p:attrName>
                                        </p:attrNameLst>
                                      </p:cBhvr>
                                      <p:tavLst>
                                        <p:tav tm="0">
                                          <p:val>
                                            <p:fltVal val="0"/>
                                          </p:val>
                                        </p:tav>
                                        <p:tav tm="100000">
                                          <p:val>
                                            <p:strVal val="#ppt_h"/>
                                          </p:val>
                                        </p:tav>
                                      </p:tavLst>
                                    </p:anim>
                                    <p:animEffect transition="in" filter="fade">
                                      <p:cBhvr>
                                        <p:cTn id="271" dur="250"/>
                                        <p:tgtEl>
                                          <p:spTgt spid="217"/>
                                        </p:tgtEl>
                                      </p:cBhvr>
                                    </p:animEffect>
                                  </p:childTnLst>
                                </p:cTn>
                              </p:par>
                              <p:par>
                                <p:cTn id="272" presetID="53" presetClass="entr" presetSubtype="16" fill="hold" nodeType="withEffect">
                                  <p:stCondLst>
                                    <p:cond delay="3500"/>
                                  </p:stCondLst>
                                  <p:childTnLst>
                                    <p:set>
                                      <p:cBhvr>
                                        <p:cTn id="273" dur="1" fill="hold">
                                          <p:stCondLst>
                                            <p:cond delay="0"/>
                                          </p:stCondLst>
                                        </p:cTn>
                                        <p:tgtEl>
                                          <p:spTgt spid="31"/>
                                        </p:tgtEl>
                                        <p:attrNameLst>
                                          <p:attrName>style.visibility</p:attrName>
                                        </p:attrNameLst>
                                      </p:cBhvr>
                                      <p:to>
                                        <p:strVal val="visible"/>
                                      </p:to>
                                    </p:set>
                                    <p:anim calcmode="lin" valueType="num">
                                      <p:cBhvr>
                                        <p:cTn id="274" dur="250" fill="hold"/>
                                        <p:tgtEl>
                                          <p:spTgt spid="31"/>
                                        </p:tgtEl>
                                        <p:attrNameLst>
                                          <p:attrName>ppt_w</p:attrName>
                                        </p:attrNameLst>
                                      </p:cBhvr>
                                      <p:tavLst>
                                        <p:tav tm="0">
                                          <p:val>
                                            <p:fltVal val="0"/>
                                          </p:val>
                                        </p:tav>
                                        <p:tav tm="100000">
                                          <p:val>
                                            <p:strVal val="#ppt_w"/>
                                          </p:val>
                                        </p:tav>
                                      </p:tavLst>
                                    </p:anim>
                                    <p:anim calcmode="lin" valueType="num">
                                      <p:cBhvr>
                                        <p:cTn id="275" dur="250" fill="hold"/>
                                        <p:tgtEl>
                                          <p:spTgt spid="31"/>
                                        </p:tgtEl>
                                        <p:attrNameLst>
                                          <p:attrName>ppt_h</p:attrName>
                                        </p:attrNameLst>
                                      </p:cBhvr>
                                      <p:tavLst>
                                        <p:tav tm="0">
                                          <p:val>
                                            <p:fltVal val="0"/>
                                          </p:val>
                                        </p:tav>
                                        <p:tav tm="100000">
                                          <p:val>
                                            <p:strVal val="#ppt_h"/>
                                          </p:val>
                                        </p:tav>
                                      </p:tavLst>
                                    </p:anim>
                                    <p:animEffect transition="in" filter="fade">
                                      <p:cBhvr>
                                        <p:cTn id="276" dur="250"/>
                                        <p:tgtEl>
                                          <p:spTgt spid="31"/>
                                        </p:tgtEl>
                                      </p:cBhvr>
                                    </p:animEffect>
                                  </p:childTnLst>
                                </p:cTn>
                              </p:par>
                              <p:par>
                                <p:cTn id="277" presetID="53" presetClass="entr" presetSubtype="16" fill="hold" nodeType="withEffect">
                                  <p:stCondLst>
                                    <p:cond delay="5000"/>
                                  </p:stCondLst>
                                  <p:childTnLst>
                                    <p:set>
                                      <p:cBhvr>
                                        <p:cTn id="278" dur="1" fill="hold">
                                          <p:stCondLst>
                                            <p:cond delay="0"/>
                                          </p:stCondLst>
                                        </p:cTn>
                                        <p:tgtEl>
                                          <p:spTgt spid="33"/>
                                        </p:tgtEl>
                                        <p:attrNameLst>
                                          <p:attrName>style.visibility</p:attrName>
                                        </p:attrNameLst>
                                      </p:cBhvr>
                                      <p:to>
                                        <p:strVal val="visible"/>
                                      </p:to>
                                    </p:set>
                                    <p:anim calcmode="lin" valueType="num">
                                      <p:cBhvr>
                                        <p:cTn id="279" dur="250" fill="hold"/>
                                        <p:tgtEl>
                                          <p:spTgt spid="33"/>
                                        </p:tgtEl>
                                        <p:attrNameLst>
                                          <p:attrName>ppt_w</p:attrName>
                                        </p:attrNameLst>
                                      </p:cBhvr>
                                      <p:tavLst>
                                        <p:tav tm="0">
                                          <p:val>
                                            <p:fltVal val="0"/>
                                          </p:val>
                                        </p:tav>
                                        <p:tav tm="100000">
                                          <p:val>
                                            <p:strVal val="#ppt_w"/>
                                          </p:val>
                                        </p:tav>
                                      </p:tavLst>
                                    </p:anim>
                                    <p:anim calcmode="lin" valueType="num">
                                      <p:cBhvr>
                                        <p:cTn id="280" dur="250" fill="hold"/>
                                        <p:tgtEl>
                                          <p:spTgt spid="33"/>
                                        </p:tgtEl>
                                        <p:attrNameLst>
                                          <p:attrName>ppt_h</p:attrName>
                                        </p:attrNameLst>
                                      </p:cBhvr>
                                      <p:tavLst>
                                        <p:tav tm="0">
                                          <p:val>
                                            <p:fltVal val="0"/>
                                          </p:val>
                                        </p:tav>
                                        <p:tav tm="100000">
                                          <p:val>
                                            <p:strVal val="#ppt_h"/>
                                          </p:val>
                                        </p:tav>
                                      </p:tavLst>
                                    </p:anim>
                                    <p:animEffect transition="in" filter="fade">
                                      <p:cBhvr>
                                        <p:cTn id="281" dur="250"/>
                                        <p:tgtEl>
                                          <p:spTgt spid="33"/>
                                        </p:tgtEl>
                                      </p:cBhvr>
                                    </p:animEffect>
                                  </p:childTnLst>
                                </p:cTn>
                              </p:par>
                              <p:par>
                                <p:cTn id="282" presetID="53" presetClass="entr" presetSubtype="16" fill="hold" nodeType="withEffect">
                                  <p:stCondLst>
                                    <p:cond delay="6000"/>
                                  </p:stCondLst>
                                  <p:childTnLst>
                                    <p:set>
                                      <p:cBhvr>
                                        <p:cTn id="283" dur="1" fill="hold">
                                          <p:stCondLst>
                                            <p:cond delay="0"/>
                                          </p:stCondLst>
                                        </p:cTn>
                                        <p:tgtEl>
                                          <p:spTgt spid="40"/>
                                        </p:tgtEl>
                                        <p:attrNameLst>
                                          <p:attrName>style.visibility</p:attrName>
                                        </p:attrNameLst>
                                      </p:cBhvr>
                                      <p:to>
                                        <p:strVal val="visible"/>
                                      </p:to>
                                    </p:set>
                                    <p:anim calcmode="lin" valueType="num">
                                      <p:cBhvr>
                                        <p:cTn id="284" dur="250" fill="hold"/>
                                        <p:tgtEl>
                                          <p:spTgt spid="40"/>
                                        </p:tgtEl>
                                        <p:attrNameLst>
                                          <p:attrName>ppt_w</p:attrName>
                                        </p:attrNameLst>
                                      </p:cBhvr>
                                      <p:tavLst>
                                        <p:tav tm="0">
                                          <p:val>
                                            <p:fltVal val="0"/>
                                          </p:val>
                                        </p:tav>
                                        <p:tav tm="100000">
                                          <p:val>
                                            <p:strVal val="#ppt_w"/>
                                          </p:val>
                                        </p:tav>
                                      </p:tavLst>
                                    </p:anim>
                                    <p:anim calcmode="lin" valueType="num">
                                      <p:cBhvr>
                                        <p:cTn id="285" dur="250" fill="hold"/>
                                        <p:tgtEl>
                                          <p:spTgt spid="40"/>
                                        </p:tgtEl>
                                        <p:attrNameLst>
                                          <p:attrName>ppt_h</p:attrName>
                                        </p:attrNameLst>
                                      </p:cBhvr>
                                      <p:tavLst>
                                        <p:tav tm="0">
                                          <p:val>
                                            <p:fltVal val="0"/>
                                          </p:val>
                                        </p:tav>
                                        <p:tav tm="100000">
                                          <p:val>
                                            <p:strVal val="#ppt_h"/>
                                          </p:val>
                                        </p:tav>
                                      </p:tavLst>
                                    </p:anim>
                                    <p:animEffect transition="in" filter="fade">
                                      <p:cBhvr>
                                        <p:cTn id="286" dur="250"/>
                                        <p:tgtEl>
                                          <p:spTgt spid="40"/>
                                        </p:tgtEl>
                                      </p:cBhvr>
                                    </p:animEffect>
                                  </p:childTnLst>
                                </p:cTn>
                              </p:par>
                              <p:par>
                                <p:cTn id="287" presetID="53" presetClass="entr" presetSubtype="16" fill="hold" nodeType="withEffect">
                                  <p:stCondLst>
                                    <p:cond delay="8000"/>
                                  </p:stCondLst>
                                  <p:childTnLst>
                                    <p:set>
                                      <p:cBhvr>
                                        <p:cTn id="288" dur="1" fill="hold">
                                          <p:stCondLst>
                                            <p:cond delay="0"/>
                                          </p:stCondLst>
                                        </p:cTn>
                                        <p:tgtEl>
                                          <p:spTgt spid="42"/>
                                        </p:tgtEl>
                                        <p:attrNameLst>
                                          <p:attrName>style.visibility</p:attrName>
                                        </p:attrNameLst>
                                      </p:cBhvr>
                                      <p:to>
                                        <p:strVal val="visible"/>
                                      </p:to>
                                    </p:set>
                                    <p:anim calcmode="lin" valueType="num">
                                      <p:cBhvr>
                                        <p:cTn id="289" dur="250" fill="hold"/>
                                        <p:tgtEl>
                                          <p:spTgt spid="42"/>
                                        </p:tgtEl>
                                        <p:attrNameLst>
                                          <p:attrName>ppt_w</p:attrName>
                                        </p:attrNameLst>
                                      </p:cBhvr>
                                      <p:tavLst>
                                        <p:tav tm="0">
                                          <p:val>
                                            <p:fltVal val="0"/>
                                          </p:val>
                                        </p:tav>
                                        <p:tav tm="100000">
                                          <p:val>
                                            <p:strVal val="#ppt_w"/>
                                          </p:val>
                                        </p:tav>
                                      </p:tavLst>
                                    </p:anim>
                                    <p:anim calcmode="lin" valueType="num">
                                      <p:cBhvr>
                                        <p:cTn id="290" dur="250" fill="hold"/>
                                        <p:tgtEl>
                                          <p:spTgt spid="42"/>
                                        </p:tgtEl>
                                        <p:attrNameLst>
                                          <p:attrName>ppt_h</p:attrName>
                                        </p:attrNameLst>
                                      </p:cBhvr>
                                      <p:tavLst>
                                        <p:tav tm="0">
                                          <p:val>
                                            <p:fltVal val="0"/>
                                          </p:val>
                                        </p:tav>
                                        <p:tav tm="100000">
                                          <p:val>
                                            <p:strVal val="#ppt_h"/>
                                          </p:val>
                                        </p:tav>
                                      </p:tavLst>
                                    </p:anim>
                                    <p:animEffect transition="in" filter="fade">
                                      <p:cBhvr>
                                        <p:cTn id="291" dur="250"/>
                                        <p:tgtEl>
                                          <p:spTgt spid="42"/>
                                        </p:tgtEl>
                                      </p:cBhvr>
                                    </p:animEffect>
                                  </p:childTnLst>
                                </p:cTn>
                              </p:par>
                              <p:par>
                                <p:cTn id="292" presetID="53" presetClass="entr" presetSubtype="16" fill="hold" nodeType="withEffect">
                                  <p:stCondLst>
                                    <p:cond delay="9000"/>
                                  </p:stCondLst>
                                  <p:childTnLst>
                                    <p:set>
                                      <p:cBhvr>
                                        <p:cTn id="293" dur="1" fill="hold">
                                          <p:stCondLst>
                                            <p:cond delay="0"/>
                                          </p:stCondLst>
                                        </p:cTn>
                                        <p:tgtEl>
                                          <p:spTgt spid="44"/>
                                        </p:tgtEl>
                                        <p:attrNameLst>
                                          <p:attrName>style.visibility</p:attrName>
                                        </p:attrNameLst>
                                      </p:cBhvr>
                                      <p:to>
                                        <p:strVal val="visible"/>
                                      </p:to>
                                    </p:set>
                                    <p:anim calcmode="lin" valueType="num">
                                      <p:cBhvr>
                                        <p:cTn id="294" dur="250" fill="hold"/>
                                        <p:tgtEl>
                                          <p:spTgt spid="44"/>
                                        </p:tgtEl>
                                        <p:attrNameLst>
                                          <p:attrName>ppt_w</p:attrName>
                                        </p:attrNameLst>
                                      </p:cBhvr>
                                      <p:tavLst>
                                        <p:tav tm="0">
                                          <p:val>
                                            <p:fltVal val="0"/>
                                          </p:val>
                                        </p:tav>
                                        <p:tav tm="100000">
                                          <p:val>
                                            <p:strVal val="#ppt_w"/>
                                          </p:val>
                                        </p:tav>
                                      </p:tavLst>
                                    </p:anim>
                                    <p:anim calcmode="lin" valueType="num">
                                      <p:cBhvr>
                                        <p:cTn id="295" dur="250" fill="hold"/>
                                        <p:tgtEl>
                                          <p:spTgt spid="44"/>
                                        </p:tgtEl>
                                        <p:attrNameLst>
                                          <p:attrName>ppt_h</p:attrName>
                                        </p:attrNameLst>
                                      </p:cBhvr>
                                      <p:tavLst>
                                        <p:tav tm="0">
                                          <p:val>
                                            <p:fltVal val="0"/>
                                          </p:val>
                                        </p:tav>
                                        <p:tav tm="100000">
                                          <p:val>
                                            <p:strVal val="#ppt_h"/>
                                          </p:val>
                                        </p:tav>
                                      </p:tavLst>
                                    </p:anim>
                                    <p:animEffect transition="in" filter="fade">
                                      <p:cBhvr>
                                        <p:cTn id="296" dur="250"/>
                                        <p:tgtEl>
                                          <p:spTgt spid="44"/>
                                        </p:tgtEl>
                                      </p:cBhvr>
                                    </p:animEffect>
                                  </p:childTnLst>
                                </p:cTn>
                              </p:par>
                              <p:par>
                                <p:cTn id="297" presetID="53" presetClass="entr" presetSubtype="16" fill="hold" nodeType="withEffect">
                                  <p:stCondLst>
                                    <p:cond delay="10000"/>
                                  </p:stCondLst>
                                  <p:childTnLst>
                                    <p:set>
                                      <p:cBhvr>
                                        <p:cTn id="298" dur="1" fill="hold">
                                          <p:stCondLst>
                                            <p:cond delay="0"/>
                                          </p:stCondLst>
                                        </p:cTn>
                                        <p:tgtEl>
                                          <p:spTgt spid="48"/>
                                        </p:tgtEl>
                                        <p:attrNameLst>
                                          <p:attrName>style.visibility</p:attrName>
                                        </p:attrNameLst>
                                      </p:cBhvr>
                                      <p:to>
                                        <p:strVal val="visible"/>
                                      </p:to>
                                    </p:set>
                                    <p:anim calcmode="lin" valueType="num">
                                      <p:cBhvr>
                                        <p:cTn id="299" dur="250" fill="hold"/>
                                        <p:tgtEl>
                                          <p:spTgt spid="48"/>
                                        </p:tgtEl>
                                        <p:attrNameLst>
                                          <p:attrName>ppt_w</p:attrName>
                                        </p:attrNameLst>
                                      </p:cBhvr>
                                      <p:tavLst>
                                        <p:tav tm="0">
                                          <p:val>
                                            <p:fltVal val="0"/>
                                          </p:val>
                                        </p:tav>
                                        <p:tav tm="100000">
                                          <p:val>
                                            <p:strVal val="#ppt_w"/>
                                          </p:val>
                                        </p:tav>
                                      </p:tavLst>
                                    </p:anim>
                                    <p:anim calcmode="lin" valueType="num">
                                      <p:cBhvr>
                                        <p:cTn id="300" dur="250" fill="hold"/>
                                        <p:tgtEl>
                                          <p:spTgt spid="48"/>
                                        </p:tgtEl>
                                        <p:attrNameLst>
                                          <p:attrName>ppt_h</p:attrName>
                                        </p:attrNameLst>
                                      </p:cBhvr>
                                      <p:tavLst>
                                        <p:tav tm="0">
                                          <p:val>
                                            <p:fltVal val="0"/>
                                          </p:val>
                                        </p:tav>
                                        <p:tav tm="100000">
                                          <p:val>
                                            <p:strVal val="#ppt_h"/>
                                          </p:val>
                                        </p:tav>
                                      </p:tavLst>
                                    </p:anim>
                                    <p:animEffect transition="in" filter="fade">
                                      <p:cBhvr>
                                        <p:cTn id="301" dur="250"/>
                                        <p:tgtEl>
                                          <p:spTgt spid="48"/>
                                        </p:tgtEl>
                                      </p:cBhvr>
                                    </p:animEffect>
                                  </p:childTnLst>
                                </p:cTn>
                              </p:par>
                              <p:par>
                                <p:cTn id="302" presetID="53" presetClass="entr" presetSubtype="16" fill="hold" nodeType="withEffect">
                                  <p:stCondLst>
                                    <p:cond delay="7000"/>
                                  </p:stCondLst>
                                  <p:childTnLst>
                                    <p:set>
                                      <p:cBhvr>
                                        <p:cTn id="303" dur="1" fill="hold">
                                          <p:stCondLst>
                                            <p:cond delay="0"/>
                                          </p:stCondLst>
                                        </p:cTn>
                                        <p:tgtEl>
                                          <p:spTgt spid="57"/>
                                        </p:tgtEl>
                                        <p:attrNameLst>
                                          <p:attrName>style.visibility</p:attrName>
                                        </p:attrNameLst>
                                      </p:cBhvr>
                                      <p:to>
                                        <p:strVal val="visible"/>
                                      </p:to>
                                    </p:set>
                                    <p:anim calcmode="lin" valueType="num">
                                      <p:cBhvr>
                                        <p:cTn id="304" dur="250" fill="hold"/>
                                        <p:tgtEl>
                                          <p:spTgt spid="57"/>
                                        </p:tgtEl>
                                        <p:attrNameLst>
                                          <p:attrName>ppt_w</p:attrName>
                                        </p:attrNameLst>
                                      </p:cBhvr>
                                      <p:tavLst>
                                        <p:tav tm="0">
                                          <p:val>
                                            <p:fltVal val="0"/>
                                          </p:val>
                                        </p:tav>
                                        <p:tav tm="100000">
                                          <p:val>
                                            <p:strVal val="#ppt_w"/>
                                          </p:val>
                                        </p:tav>
                                      </p:tavLst>
                                    </p:anim>
                                    <p:anim calcmode="lin" valueType="num">
                                      <p:cBhvr>
                                        <p:cTn id="305" dur="250" fill="hold"/>
                                        <p:tgtEl>
                                          <p:spTgt spid="57"/>
                                        </p:tgtEl>
                                        <p:attrNameLst>
                                          <p:attrName>ppt_h</p:attrName>
                                        </p:attrNameLst>
                                      </p:cBhvr>
                                      <p:tavLst>
                                        <p:tav tm="0">
                                          <p:val>
                                            <p:fltVal val="0"/>
                                          </p:val>
                                        </p:tav>
                                        <p:tav tm="100000">
                                          <p:val>
                                            <p:strVal val="#ppt_h"/>
                                          </p:val>
                                        </p:tav>
                                      </p:tavLst>
                                    </p:anim>
                                    <p:animEffect transition="in" filter="fade">
                                      <p:cBhvr>
                                        <p:cTn id="306" dur="250"/>
                                        <p:tgtEl>
                                          <p:spTgt spid="57"/>
                                        </p:tgtEl>
                                      </p:cBhvr>
                                    </p:animEffect>
                                  </p:childTnLst>
                                </p:cTn>
                              </p:par>
                              <p:par>
                                <p:cTn id="307" presetID="53" presetClass="entr" presetSubtype="16" fill="hold" nodeType="withEffect">
                                  <p:stCondLst>
                                    <p:cond delay="11000"/>
                                  </p:stCondLst>
                                  <p:childTnLst>
                                    <p:set>
                                      <p:cBhvr>
                                        <p:cTn id="308" dur="1" fill="hold">
                                          <p:stCondLst>
                                            <p:cond delay="0"/>
                                          </p:stCondLst>
                                        </p:cTn>
                                        <p:tgtEl>
                                          <p:spTgt spid="58"/>
                                        </p:tgtEl>
                                        <p:attrNameLst>
                                          <p:attrName>style.visibility</p:attrName>
                                        </p:attrNameLst>
                                      </p:cBhvr>
                                      <p:to>
                                        <p:strVal val="visible"/>
                                      </p:to>
                                    </p:set>
                                    <p:anim calcmode="lin" valueType="num">
                                      <p:cBhvr>
                                        <p:cTn id="309" dur="250" fill="hold"/>
                                        <p:tgtEl>
                                          <p:spTgt spid="58"/>
                                        </p:tgtEl>
                                        <p:attrNameLst>
                                          <p:attrName>ppt_w</p:attrName>
                                        </p:attrNameLst>
                                      </p:cBhvr>
                                      <p:tavLst>
                                        <p:tav tm="0">
                                          <p:val>
                                            <p:fltVal val="0"/>
                                          </p:val>
                                        </p:tav>
                                        <p:tav tm="100000">
                                          <p:val>
                                            <p:strVal val="#ppt_w"/>
                                          </p:val>
                                        </p:tav>
                                      </p:tavLst>
                                    </p:anim>
                                    <p:anim calcmode="lin" valueType="num">
                                      <p:cBhvr>
                                        <p:cTn id="310" dur="250" fill="hold"/>
                                        <p:tgtEl>
                                          <p:spTgt spid="58"/>
                                        </p:tgtEl>
                                        <p:attrNameLst>
                                          <p:attrName>ppt_h</p:attrName>
                                        </p:attrNameLst>
                                      </p:cBhvr>
                                      <p:tavLst>
                                        <p:tav tm="0">
                                          <p:val>
                                            <p:fltVal val="0"/>
                                          </p:val>
                                        </p:tav>
                                        <p:tav tm="100000">
                                          <p:val>
                                            <p:strVal val="#ppt_h"/>
                                          </p:val>
                                        </p:tav>
                                      </p:tavLst>
                                    </p:anim>
                                    <p:animEffect transition="in" filter="fade">
                                      <p:cBhvr>
                                        <p:cTn id="311" dur="250"/>
                                        <p:tgtEl>
                                          <p:spTgt spid="58"/>
                                        </p:tgtEl>
                                      </p:cBhvr>
                                    </p:animEffect>
                                  </p:childTnLst>
                                </p:cTn>
                              </p:par>
                            </p:childTnLst>
                          </p:cTn>
                        </p:par>
                      </p:childTnLst>
                    </p:cTn>
                  </p:par>
                  <p:par>
                    <p:cTn id="312" fill="hold">
                      <p:stCondLst>
                        <p:cond delay="indefinite"/>
                      </p:stCondLst>
                      <p:childTnLst>
                        <p:par>
                          <p:cTn id="313" fill="hold">
                            <p:stCondLst>
                              <p:cond delay="0"/>
                            </p:stCondLst>
                            <p:childTnLst>
                              <p:par>
                                <p:cTn id="314" presetID="53" presetClass="entr" presetSubtype="16" fill="hold" grpId="0" nodeType="clickEffect">
                                  <p:stCondLst>
                                    <p:cond delay="0"/>
                                  </p:stCondLst>
                                  <p:childTnLst>
                                    <p:set>
                                      <p:cBhvr>
                                        <p:cTn id="315" dur="1" fill="hold">
                                          <p:stCondLst>
                                            <p:cond delay="0"/>
                                          </p:stCondLst>
                                        </p:cTn>
                                        <p:tgtEl>
                                          <p:spTgt spid="204"/>
                                        </p:tgtEl>
                                        <p:attrNameLst>
                                          <p:attrName>style.visibility</p:attrName>
                                        </p:attrNameLst>
                                      </p:cBhvr>
                                      <p:to>
                                        <p:strVal val="visible"/>
                                      </p:to>
                                    </p:set>
                                    <p:anim calcmode="lin" valueType="num">
                                      <p:cBhvr>
                                        <p:cTn id="316" dur="250" fill="hold"/>
                                        <p:tgtEl>
                                          <p:spTgt spid="204"/>
                                        </p:tgtEl>
                                        <p:attrNameLst>
                                          <p:attrName>ppt_w</p:attrName>
                                        </p:attrNameLst>
                                      </p:cBhvr>
                                      <p:tavLst>
                                        <p:tav tm="0">
                                          <p:val>
                                            <p:fltVal val="0"/>
                                          </p:val>
                                        </p:tav>
                                        <p:tav tm="100000">
                                          <p:val>
                                            <p:strVal val="#ppt_w"/>
                                          </p:val>
                                        </p:tav>
                                      </p:tavLst>
                                    </p:anim>
                                    <p:anim calcmode="lin" valueType="num">
                                      <p:cBhvr>
                                        <p:cTn id="317" dur="250" fill="hold"/>
                                        <p:tgtEl>
                                          <p:spTgt spid="204"/>
                                        </p:tgtEl>
                                        <p:attrNameLst>
                                          <p:attrName>ppt_h</p:attrName>
                                        </p:attrNameLst>
                                      </p:cBhvr>
                                      <p:tavLst>
                                        <p:tav tm="0">
                                          <p:val>
                                            <p:fltVal val="0"/>
                                          </p:val>
                                        </p:tav>
                                        <p:tav tm="100000">
                                          <p:val>
                                            <p:strVal val="#ppt_h"/>
                                          </p:val>
                                        </p:tav>
                                      </p:tavLst>
                                    </p:anim>
                                    <p:animEffect transition="in" filter="fade">
                                      <p:cBhvr>
                                        <p:cTn id="318" dur="250"/>
                                        <p:tgtEl>
                                          <p:spTgt spid="204"/>
                                        </p:tgtEl>
                                      </p:cBhvr>
                                    </p:animEffect>
                                  </p:childTnLst>
                                </p:cTn>
                              </p:par>
                              <p:par>
                                <p:cTn id="319" presetID="53" presetClass="entr" presetSubtype="16" fill="hold" grpId="0" nodeType="withEffect">
                                  <p:stCondLst>
                                    <p:cond delay="500"/>
                                  </p:stCondLst>
                                  <p:childTnLst>
                                    <p:set>
                                      <p:cBhvr>
                                        <p:cTn id="320" dur="1" fill="hold">
                                          <p:stCondLst>
                                            <p:cond delay="0"/>
                                          </p:stCondLst>
                                        </p:cTn>
                                        <p:tgtEl>
                                          <p:spTgt spid="205"/>
                                        </p:tgtEl>
                                        <p:attrNameLst>
                                          <p:attrName>style.visibility</p:attrName>
                                        </p:attrNameLst>
                                      </p:cBhvr>
                                      <p:to>
                                        <p:strVal val="visible"/>
                                      </p:to>
                                    </p:set>
                                    <p:anim calcmode="lin" valueType="num">
                                      <p:cBhvr>
                                        <p:cTn id="321" dur="250" fill="hold"/>
                                        <p:tgtEl>
                                          <p:spTgt spid="205"/>
                                        </p:tgtEl>
                                        <p:attrNameLst>
                                          <p:attrName>ppt_w</p:attrName>
                                        </p:attrNameLst>
                                      </p:cBhvr>
                                      <p:tavLst>
                                        <p:tav tm="0">
                                          <p:val>
                                            <p:fltVal val="0"/>
                                          </p:val>
                                        </p:tav>
                                        <p:tav tm="100000">
                                          <p:val>
                                            <p:strVal val="#ppt_w"/>
                                          </p:val>
                                        </p:tav>
                                      </p:tavLst>
                                    </p:anim>
                                    <p:anim calcmode="lin" valueType="num">
                                      <p:cBhvr>
                                        <p:cTn id="322" dur="250" fill="hold"/>
                                        <p:tgtEl>
                                          <p:spTgt spid="205"/>
                                        </p:tgtEl>
                                        <p:attrNameLst>
                                          <p:attrName>ppt_h</p:attrName>
                                        </p:attrNameLst>
                                      </p:cBhvr>
                                      <p:tavLst>
                                        <p:tav tm="0">
                                          <p:val>
                                            <p:fltVal val="0"/>
                                          </p:val>
                                        </p:tav>
                                        <p:tav tm="100000">
                                          <p:val>
                                            <p:strVal val="#ppt_h"/>
                                          </p:val>
                                        </p:tav>
                                      </p:tavLst>
                                    </p:anim>
                                    <p:animEffect transition="in" filter="fade">
                                      <p:cBhvr>
                                        <p:cTn id="323" dur="250"/>
                                        <p:tgtEl>
                                          <p:spTgt spid="205"/>
                                        </p:tgtEl>
                                      </p:cBhvr>
                                    </p:animEffect>
                                  </p:childTnLst>
                                </p:cTn>
                              </p:par>
                              <p:par>
                                <p:cTn id="324" presetID="53" presetClass="entr" presetSubtype="16" fill="hold" grpId="0" nodeType="withEffect">
                                  <p:stCondLst>
                                    <p:cond delay="1000"/>
                                  </p:stCondLst>
                                  <p:childTnLst>
                                    <p:set>
                                      <p:cBhvr>
                                        <p:cTn id="325" dur="1" fill="hold">
                                          <p:stCondLst>
                                            <p:cond delay="0"/>
                                          </p:stCondLst>
                                        </p:cTn>
                                        <p:tgtEl>
                                          <p:spTgt spid="206"/>
                                        </p:tgtEl>
                                        <p:attrNameLst>
                                          <p:attrName>style.visibility</p:attrName>
                                        </p:attrNameLst>
                                      </p:cBhvr>
                                      <p:to>
                                        <p:strVal val="visible"/>
                                      </p:to>
                                    </p:set>
                                    <p:anim calcmode="lin" valueType="num">
                                      <p:cBhvr>
                                        <p:cTn id="326" dur="250" fill="hold"/>
                                        <p:tgtEl>
                                          <p:spTgt spid="206"/>
                                        </p:tgtEl>
                                        <p:attrNameLst>
                                          <p:attrName>ppt_w</p:attrName>
                                        </p:attrNameLst>
                                      </p:cBhvr>
                                      <p:tavLst>
                                        <p:tav tm="0">
                                          <p:val>
                                            <p:fltVal val="0"/>
                                          </p:val>
                                        </p:tav>
                                        <p:tav tm="100000">
                                          <p:val>
                                            <p:strVal val="#ppt_w"/>
                                          </p:val>
                                        </p:tav>
                                      </p:tavLst>
                                    </p:anim>
                                    <p:anim calcmode="lin" valueType="num">
                                      <p:cBhvr>
                                        <p:cTn id="327" dur="250" fill="hold"/>
                                        <p:tgtEl>
                                          <p:spTgt spid="206"/>
                                        </p:tgtEl>
                                        <p:attrNameLst>
                                          <p:attrName>ppt_h</p:attrName>
                                        </p:attrNameLst>
                                      </p:cBhvr>
                                      <p:tavLst>
                                        <p:tav tm="0">
                                          <p:val>
                                            <p:fltVal val="0"/>
                                          </p:val>
                                        </p:tav>
                                        <p:tav tm="100000">
                                          <p:val>
                                            <p:strVal val="#ppt_h"/>
                                          </p:val>
                                        </p:tav>
                                      </p:tavLst>
                                    </p:anim>
                                    <p:animEffect transition="in" filter="fade">
                                      <p:cBhvr>
                                        <p:cTn id="328" dur="250"/>
                                        <p:tgtEl>
                                          <p:spTgt spid="206"/>
                                        </p:tgtEl>
                                      </p:cBhvr>
                                    </p:animEffect>
                                  </p:childTnLst>
                                </p:cTn>
                              </p:par>
                            </p:childTnLst>
                          </p:cTn>
                        </p:par>
                      </p:childTnLst>
                    </p:cTn>
                  </p:par>
                  <p:par>
                    <p:cTn id="329" fill="hold">
                      <p:stCondLst>
                        <p:cond delay="indefinite"/>
                      </p:stCondLst>
                      <p:childTnLst>
                        <p:par>
                          <p:cTn id="330" fill="hold">
                            <p:stCondLst>
                              <p:cond delay="0"/>
                            </p:stCondLst>
                            <p:childTnLst>
                              <p:par>
                                <p:cTn id="331" presetID="53" presetClass="exit" presetSubtype="32" fill="hold" grpId="1" nodeType="clickEffect">
                                  <p:stCondLst>
                                    <p:cond delay="0"/>
                                  </p:stCondLst>
                                  <p:childTnLst>
                                    <p:anim calcmode="lin" valueType="num">
                                      <p:cBhvr>
                                        <p:cTn id="332" dur="250"/>
                                        <p:tgtEl>
                                          <p:spTgt spid="124"/>
                                        </p:tgtEl>
                                        <p:attrNameLst>
                                          <p:attrName>ppt_w</p:attrName>
                                        </p:attrNameLst>
                                      </p:cBhvr>
                                      <p:tavLst>
                                        <p:tav tm="0">
                                          <p:val>
                                            <p:strVal val="ppt_w"/>
                                          </p:val>
                                        </p:tav>
                                        <p:tav tm="100000">
                                          <p:val>
                                            <p:fltVal val="0"/>
                                          </p:val>
                                        </p:tav>
                                      </p:tavLst>
                                    </p:anim>
                                    <p:anim calcmode="lin" valueType="num">
                                      <p:cBhvr>
                                        <p:cTn id="333" dur="250"/>
                                        <p:tgtEl>
                                          <p:spTgt spid="124"/>
                                        </p:tgtEl>
                                        <p:attrNameLst>
                                          <p:attrName>ppt_h</p:attrName>
                                        </p:attrNameLst>
                                      </p:cBhvr>
                                      <p:tavLst>
                                        <p:tav tm="0">
                                          <p:val>
                                            <p:strVal val="ppt_h"/>
                                          </p:val>
                                        </p:tav>
                                        <p:tav tm="100000">
                                          <p:val>
                                            <p:fltVal val="0"/>
                                          </p:val>
                                        </p:tav>
                                      </p:tavLst>
                                    </p:anim>
                                    <p:animEffect transition="out" filter="fade">
                                      <p:cBhvr>
                                        <p:cTn id="334" dur="250"/>
                                        <p:tgtEl>
                                          <p:spTgt spid="124"/>
                                        </p:tgtEl>
                                      </p:cBhvr>
                                    </p:animEffect>
                                    <p:set>
                                      <p:cBhvr>
                                        <p:cTn id="335" dur="1" fill="hold">
                                          <p:stCondLst>
                                            <p:cond delay="249"/>
                                          </p:stCondLst>
                                        </p:cTn>
                                        <p:tgtEl>
                                          <p:spTgt spid="124"/>
                                        </p:tgtEl>
                                        <p:attrNameLst>
                                          <p:attrName>style.visibility</p:attrName>
                                        </p:attrNameLst>
                                      </p:cBhvr>
                                      <p:to>
                                        <p:strVal val="hidden"/>
                                      </p:to>
                                    </p:set>
                                  </p:childTnLst>
                                </p:cTn>
                              </p:par>
                              <p:par>
                                <p:cTn id="336" presetID="53" presetClass="exit" presetSubtype="32" fill="hold" grpId="1" nodeType="withEffect">
                                  <p:stCondLst>
                                    <p:cond delay="3500"/>
                                  </p:stCondLst>
                                  <p:childTnLst>
                                    <p:anim calcmode="lin" valueType="num">
                                      <p:cBhvr>
                                        <p:cTn id="337" dur="250"/>
                                        <p:tgtEl>
                                          <p:spTgt spid="130"/>
                                        </p:tgtEl>
                                        <p:attrNameLst>
                                          <p:attrName>ppt_w</p:attrName>
                                        </p:attrNameLst>
                                      </p:cBhvr>
                                      <p:tavLst>
                                        <p:tav tm="0">
                                          <p:val>
                                            <p:strVal val="ppt_w"/>
                                          </p:val>
                                        </p:tav>
                                        <p:tav tm="100000">
                                          <p:val>
                                            <p:fltVal val="0"/>
                                          </p:val>
                                        </p:tav>
                                      </p:tavLst>
                                    </p:anim>
                                    <p:anim calcmode="lin" valueType="num">
                                      <p:cBhvr>
                                        <p:cTn id="338" dur="250"/>
                                        <p:tgtEl>
                                          <p:spTgt spid="130"/>
                                        </p:tgtEl>
                                        <p:attrNameLst>
                                          <p:attrName>ppt_h</p:attrName>
                                        </p:attrNameLst>
                                      </p:cBhvr>
                                      <p:tavLst>
                                        <p:tav tm="0">
                                          <p:val>
                                            <p:strVal val="ppt_h"/>
                                          </p:val>
                                        </p:tav>
                                        <p:tav tm="100000">
                                          <p:val>
                                            <p:fltVal val="0"/>
                                          </p:val>
                                        </p:tav>
                                      </p:tavLst>
                                    </p:anim>
                                    <p:animEffect transition="out" filter="fade">
                                      <p:cBhvr>
                                        <p:cTn id="339" dur="250"/>
                                        <p:tgtEl>
                                          <p:spTgt spid="130"/>
                                        </p:tgtEl>
                                      </p:cBhvr>
                                    </p:animEffect>
                                    <p:set>
                                      <p:cBhvr>
                                        <p:cTn id="340" dur="1" fill="hold">
                                          <p:stCondLst>
                                            <p:cond delay="249"/>
                                          </p:stCondLst>
                                        </p:cTn>
                                        <p:tgtEl>
                                          <p:spTgt spid="130"/>
                                        </p:tgtEl>
                                        <p:attrNameLst>
                                          <p:attrName>style.visibility</p:attrName>
                                        </p:attrNameLst>
                                      </p:cBhvr>
                                      <p:to>
                                        <p:strVal val="hidden"/>
                                      </p:to>
                                    </p:set>
                                  </p:childTnLst>
                                </p:cTn>
                              </p:par>
                              <p:par>
                                <p:cTn id="341" presetID="53" presetClass="exit" presetSubtype="32" fill="hold" grpId="1" nodeType="withEffect">
                                  <p:stCondLst>
                                    <p:cond delay="3500"/>
                                  </p:stCondLst>
                                  <p:childTnLst>
                                    <p:anim calcmode="lin" valueType="num">
                                      <p:cBhvr>
                                        <p:cTn id="342" dur="250"/>
                                        <p:tgtEl>
                                          <p:spTgt spid="131"/>
                                        </p:tgtEl>
                                        <p:attrNameLst>
                                          <p:attrName>ppt_w</p:attrName>
                                        </p:attrNameLst>
                                      </p:cBhvr>
                                      <p:tavLst>
                                        <p:tav tm="0">
                                          <p:val>
                                            <p:strVal val="ppt_w"/>
                                          </p:val>
                                        </p:tav>
                                        <p:tav tm="100000">
                                          <p:val>
                                            <p:fltVal val="0"/>
                                          </p:val>
                                        </p:tav>
                                      </p:tavLst>
                                    </p:anim>
                                    <p:anim calcmode="lin" valueType="num">
                                      <p:cBhvr>
                                        <p:cTn id="343" dur="250"/>
                                        <p:tgtEl>
                                          <p:spTgt spid="131"/>
                                        </p:tgtEl>
                                        <p:attrNameLst>
                                          <p:attrName>ppt_h</p:attrName>
                                        </p:attrNameLst>
                                      </p:cBhvr>
                                      <p:tavLst>
                                        <p:tav tm="0">
                                          <p:val>
                                            <p:strVal val="ppt_h"/>
                                          </p:val>
                                        </p:tav>
                                        <p:tav tm="100000">
                                          <p:val>
                                            <p:fltVal val="0"/>
                                          </p:val>
                                        </p:tav>
                                      </p:tavLst>
                                    </p:anim>
                                    <p:animEffect transition="out" filter="fade">
                                      <p:cBhvr>
                                        <p:cTn id="344" dur="250"/>
                                        <p:tgtEl>
                                          <p:spTgt spid="131"/>
                                        </p:tgtEl>
                                      </p:cBhvr>
                                    </p:animEffect>
                                    <p:set>
                                      <p:cBhvr>
                                        <p:cTn id="345" dur="1" fill="hold">
                                          <p:stCondLst>
                                            <p:cond delay="249"/>
                                          </p:stCondLst>
                                        </p:cTn>
                                        <p:tgtEl>
                                          <p:spTgt spid="131"/>
                                        </p:tgtEl>
                                        <p:attrNameLst>
                                          <p:attrName>style.visibility</p:attrName>
                                        </p:attrNameLst>
                                      </p:cBhvr>
                                      <p:to>
                                        <p:strVal val="hidden"/>
                                      </p:to>
                                    </p:set>
                                  </p:childTnLst>
                                </p:cTn>
                              </p:par>
                              <p:par>
                                <p:cTn id="346" presetID="53" presetClass="entr" presetSubtype="16" fill="hold" grpId="0" nodeType="withEffect">
                                  <p:stCondLst>
                                    <p:cond delay="500"/>
                                  </p:stCondLst>
                                  <p:childTnLst>
                                    <p:set>
                                      <p:cBhvr>
                                        <p:cTn id="347" dur="1" fill="hold">
                                          <p:stCondLst>
                                            <p:cond delay="0"/>
                                          </p:stCondLst>
                                        </p:cTn>
                                        <p:tgtEl>
                                          <p:spTgt spid="125"/>
                                        </p:tgtEl>
                                        <p:attrNameLst>
                                          <p:attrName>style.visibility</p:attrName>
                                        </p:attrNameLst>
                                      </p:cBhvr>
                                      <p:to>
                                        <p:strVal val="visible"/>
                                      </p:to>
                                    </p:set>
                                    <p:anim calcmode="lin" valueType="num">
                                      <p:cBhvr>
                                        <p:cTn id="348" dur="250" fill="hold"/>
                                        <p:tgtEl>
                                          <p:spTgt spid="125"/>
                                        </p:tgtEl>
                                        <p:attrNameLst>
                                          <p:attrName>ppt_w</p:attrName>
                                        </p:attrNameLst>
                                      </p:cBhvr>
                                      <p:tavLst>
                                        <p:tav tm="0">
                                          <p:val>
                                            <p:fltVal val="0"/>
                                          </p:val>
                                        </p:tav>
                                        <p:tav tm="100000">
                                          <p:val>
                                            <p:strVal val="#ppt_w"/>
                                          </p:val>
                                        </p:tav>
                                      </p:tavLst>
                                    </p:anim>
                                    <p:anim calcmode="lin" valueType="num">
                                      <p:cBhvr>
                                        <p:cTn id="349" dur="250" fill="hold"/>
                                        <p:tgtEl>
                                          <p:spTgt spid="125"/>
                                        </p:tgtEl>
                                        <p:attrNameLst>
                                          <p:attrName>ppt_h</p:attrName>
                                        </p:attrNameLst>
                                      </p:cBhvr>
                                      <p:tavLst>
                                        <p:tav tm="0">
                                          <p:val>
                                            <p:fltVal val="0"/>
                                          </p:val>
                                        </p:tav>
                                        <p:tav tm="100000">
                                          <p:val>
                                            <p:strVal val="#ppt_h"/>
                                          </p:val>
                                        </p:tav>
                                      </p:tavLst>
                                    </p:anim>
                                    <p:animEffect transition="in" filter="fade">
                                      <p:cBhvr>
                                        <p:cTn id="350" dur="250"/>
                                        <p:tgtEl>
                                          <p:spTgt spid="125"/>
                                        </p:tgtEl>
                                      </p:cBhvr>
                                    </p:animEffect>
                                  </p:childTnLst>
                                </p:cTn>
                              </p:par>
                              <p:par>
                                <p:cTn id="351" presetID="53" presetClass="entr" presetSubtype="16" fill="hold" grpId="0" nodeType="withEffect">
                                  <p:stCondLst>
                                    <p:cond delay="1500"/>
                                  </p:stCondLst>
                                  <p:childTnLst>
                                    <p:set>
                                      <p:cBhvr>
                                        <p:cTn id="352" dur="1" fill="hold">
                                          <p:stCondLst>
                                            <p:cond delay="0"/>
                                          </p:stCondLst>
                                        </p:cTn>
                                        <p:tgtEl>
                                          <p:spTgt spid="126"/>
                                        </p:tgtEl>
                                        <p:attrNameLst>
                                          <p:attrName>style.visibility</p:attrName>
                                        </p:attrNameLst>
                                      </p:cBhvr>
                                      <p:to>
                                        <p:strVal val="visible"/>
                                      </p:to>
                                    </p:set>
                                    <p:anim calcmode="lin" valueType="num">
                                      <p:cBhvr>
                                        <p:cTn id="353" dur="250" fill="hold"/>
                                        <p:tgtEl>
                                          <p:spTgt spid="126"/>
                                        </p:tgtEl>
                                        <p:attrNameLst>
                                          <p:attrName>ppt_w</p:attrName>
                                        </p:attrNameLst>
                                      </p:cBhvr>
                                      <p:tavLst>
                                        <p:tav tm="0">
                                          <p:val>
                                            <p:fltVal val="0"/>
                                          </p:val>
                                        </p:tav>
                                        <p:tav tm="100000">
                                          <p:val>
                                            <p:strVal val="#ppt_w"/>
                                          </p:val>
                                        </p:tav>
                                      </p:tavLst>
                                    </p:anim>
                                    <p:anim calcmode="lin" valueType="num">
                                      <p:cBhvr>
                                        <p:cTn id="354" dur="250" fill="hold"/>
                                        <p:tgtEl>
                                          <p:spTgt spid="126"/>
                                        </p:tgtEl>
                                        <p:attrNameLst>
                                          <p:attrName>ppt_h</p:attrName>
                                        </p:attrNameLst>
                                      </p:cBhvr>
                                      <p:tavLst>
                                        <p:tav tm="0">
                                          <p:val>
                                            <p:fltVal val="0"/>
                                          </p:val>
                                        </p:tav>
                                        <p:tav tm="100000">
                                          <p:val>
                                            <p:strVal val="#ppt_h"/>
                                          </p:val>
                                        </p:tav>
                                      </p:tavLst>
                                    </p:anim>
                                    <p:animEffect transition="in" filter="fade">
                                      <p:cBhvr>
                                        <p:cTn id="355" dur="250"/>
                                        <p:tgtEl>
                                          <p:spTgt spid="126"/>
                                        </p:tgtEl>
                                      </p:cBhvr>
                                    </p:animEffect>
                                  </p:childTnLst>
                                </p:cTn>
                              </p:par>
                              <p:par>
                                <p:cTn id="356" presetID="53" presetClass="entr" presetSubtype="16" fill="hold" grpId="0" nodeType="withEffect">
                                  <p:stCondLst>
                                    <p:cond delay="2500"/>
                                  </p:stCondLst>
                                  <p:childTnLst>
                                    <p:set>
                                      <p:cBhvr>
                                        <p:cTn id="357" dur="1" fill="hold">
                                          <p:stCondLst>
                                            <p:cond delay="0"/>
                                          </p:stCondLst>
                                        </p:cTn>
                                        <p:tgtEl>
                                          <p:spTgt spid="127"/>
                                        </p:tgtEl>
                                        <p:attrNameLst>
                                          <p:attrName>style.visibility</p:attrName>
                                        </p:attrNameLst>
                                      </p:cBhvr>
                                      <p:to>
                                        <p:strVal val="visible"/>
                                      </p:to>
                                    </p:set>
                                    <p:anim calcmode="lin" valueType="num">
                                      <p:cBhvr>
                                        <p:cTn id="358" dur="250" fill="hold"/>
                                        <p:tgtEl>
                                          <p:spTgt spid="127"/>
                                        </p:tgtEl>
                                        <p:attrNameLst>
                                          <p:attrName>ppt_w</p:attrName>
                                        </p:attrNameLst>
                                      </p:cBhvr>
                                      <p:tavLst>
                                        <p:tav tm="0">
                                          <p:val>
                                            <p:fltVal val="0"/>
                                          </p:val>
                                        </p:tav>
                                        <p:tav tm="100000">
                                          <p:val>
                                            <p:strVal val="#ppt_w"/>
                                          </p:val>
                                        </p:tav>
                                      </p:tavLst>
                                    </p:anim>
                                    <p:anim calcmode="lin" valueType="num">
                                      <p:cBhvr>
                                        <p:cTn id="359" dur="250" fill="hold"/>
                                        <p:tgtEl>
                                          <p:spTgt spid="127"/>
                                        </p:tgtEl>
                                        <p:attrNameLst>
                                          <p:attrName>ppt_h</p:attrName>
                                        </p:attrNameLst>
                                      </p:cBhvr>
                                      <p:tavLst>
                                        <p:tav tm="0">
                                          <p:val>
                                            <p:fltVal val="0"/>
                                          </p:val>
                                        </p:tav>
                                        <p:tav tm="100000">
                                          <p:val>
                                            <p:strVal val="#ppt_h"/>
                                          </p:val>
                                        </p:tav>
                                      </p:tavLst>
                                    </p:anim>
                                    <p:animEffect transition="in" filter="fade">
                                      <p:cBhvr>
                                        <p:cTn id="360" dur="250"/>
                                        <p:tgtEl>
                                          <p:spTgt spid="127"/>
                                        </p:tgtEl>
                                      </p:cBhvr>
                                    </p:animEffect>
                                  </p:childTnLst>
                                </p:cTn>
                              </p:par>
                              <p:par>
                                <p:cTn id="361" presetID="53" presetClass="entr" presetSubtype="16" fill="hold" grpId="0" nodeType="withEffect">
                                  <p:stCondLst>
                                    <p:cond delay="3500"/>
                                  </p:stCondLst>
                                  <p:childTnLst>
                                    <p:set>
                                      <p:cBhvr>
                                        <p:cTn id="362" dur="1" fill="hold">
                                          <p:stCondLst>
                                            <p:cond delay="0"/>
                                          </p:stCondLst>
                                        </p:cTn>
                                        <p:tgtEl>
                                          <p:spTgt spid="132"/>
                                        </p:tgtEl>
                                        <p:attrNameLst>
                                          <p:attrName>style.visibility</p:attrName>
                                        </p:attrNameLst>
                                      </p:cBhvr>
                                      <p:to>
                                        <p:strVal val="visible"/>
                                      </p:to>
                                    </p:set>
                                    <p:anim calcmode="lin" valueType="num">
                                      <p:cBhvr>
                                        <p:cTn id="363" dur="200" fill="hold"/>
                                        <p:tgtEl>
                                          <p:spTgt spid="132"/>
                                        </p:tgtEl>
                                        <p:attrNameLst>
                                          <p:attrName>ppt_w</p:attrName>
                                        </p:attrNameLst>
                                      </p:cBhvr>
                                      <p:tavLst>
                                        <p:tav tm="0">
                                          <p:val>
                                            <p:fltVal val="0"/>
                                          </p:val>
                                        </p:tav>
                                        <p:tav tm="100000">
                                          <p:val>
                                            <p:strVal val="#ppt_w"/>
                                          </p:val>
                                        </p:tav>
                                      </p:tavLst>
                                    </p:anim>
                                    <p:anim calcmode="lin" valueType="num">
                                      <p:cBhvr>
                                        <p:cTn id="364" dur="200" fill="hold"/>
                                        <p:tgtEl>
                                          <p:spTgt spid="132"/>
                                        </p:tgtEl>
                                        <p:attrNameLst>
                                          <p:attrName>ppt_h</p:attrName>
                                        </p:attrNameLst>
                                      </p:cBhvr>
                                      <p:tavLst>
                                        <p:tav tm="0">
                                          <p:val>
                                            <p:fltVal val="0"/>
                                          </p:val>
                                        </p:tav>
                                        <p:tav tm="100000">
                                          <p:val>
                                            <p:strVal val="#ppt_h"/>
                                          </p:val>
                                        </p:tav>
                                      </p:tavLst>
                                    </p:anim>
                                    <p:animEffect transition="in" filter="fade">
                                      <p:cBhvr>
                                        <p:cTn id="365" dur="200"/>
                                        <p:tgtEl>
                                          <p:spTgt spid="132"/>
                                        </p:tgtEl>
                                      </p:cBhvr>
                                    </p:animEffect>
                                  </p:childTnLst>
                                </p:cTn>
                              </p:par>
                              <p:par>
                                <p:cTn id="366" presetID="53" presetClass="entr" presetSubtype="16" fill="hold" grpId="0" nodeType="withEffect">
                                  <p:stCondLst>
                                    <p:cond delay="4500"/>
                                  </p:stCondLst>
                                  <p:childTnLst>
                                    <p:set>
                                      <p:cBhvr>
                                        <p:cTn id="367" dur="1" fill="hold">
                                          <p:stCondLst>
                                            <p:cond delay="0"/>
                                          </p:stCondLst>
                                        </p:cTn>
                                        <p:tgtEl>
                                          <p:spTgt spid="133"/>
                                        </p:tgtEl>
                                        <p:attrNameLst>
                                          <p:attrName>style.visibility</p:attrName>
                                        </p:attrNameLst>
                                      </p:cBhvr>
                                      <p:to>
                                        <p:strVal val="visible"/>
                                      </p:to>
                                    </p:set>
                                    <p:anim calcmode="lin" valueType="num">
                                      <p:cBhvr>
                                        <p:cTn id="368" dur="250" fill="hold"/>
                                        <p:tgtEl>
                                          <p:spTgt spid="133"/>
                                        </p:tgtEl>
                                        <p:attrNameLst>
                                          <p:attrName>ppt_w</p:attrName>
                                        </p:attrNameLst>
                                      </p:cBhvr>
                                      <p:tavLst>
                                        <p:tav tm="0">
                                          <p:val>
                                            <p:fltVal val="0"/>
                                          </p:val>
                                        </p:tav>
                                        <p:tav tm="100000">
                                          <p:val>
                                            <p:strVal val="#ppt_w"/>
                                          </p:val>
                                        </p:tav>
                                      </p:tavLst>
                                    </p:anim>
                                    <p:anim calcmode="lin" valueType="num">
                                      <p:cBhvr>
                                        <p:cTn id="369" dur="250" fill="hold"/>
                                        <p:tgtEl>
                                          <p:spTgt spid="133"/>
                                        </p:tgtEl>
                                        <p:attrNameLst>
                                          <p:attrName>ppt_h</p:attrName>
                                        </p:attrNameLst>
                                      </p:cBhvr>
                                      <p:tavLst>
                                        <p:tav tm="0">
                                          <p:val>
                                            <p:fltVal val="0"/>
                                          </p:val>
                                        </p:tav>
                                        <p:tav tm="100000">
                                          <p:val>
                                            <p:strVal val="#ppt_h"/>
                                          </p:val>
                                        </p:tav>
                                      </p:tavLst>
                                    </p:anim>
                                    <p:animEffect transition="in" filter="fade">
                                      <p:cBhvr>
                                        <p:cTn id="370" dur="250"/>
                                        <p:tgtEl>
                                          <p:spTgt spid="133"/>
                                        </p:tgtEl>
                                      </p:cBhvr>
                                    </p:animEffect>
                                  </p:childTnLst>
                                </p:cTn>
                              </p:par>
                              <p:par>
                                <p:cTn id="371" presetID="53" presetClass="entr" presetSubtype="16" fill="hold" grpId="0" nodeType="withEffect">
                                  <p:stCondLst>
                                    <p:cond delay="5500"/>
                                  </p:stCondLst>
                                  <p:childTnLst>
                                    <p:set>
                                      <p:cBhvr>
                                        <p:cTn id="372" dur="1" fill="hold">
                                          <p:stCondLst>
                                            <p:cond delay="0"/>
                                          </p:stCondLst>
                                        </p:cTn>
                                        <p:tgtEl>
                                          <p:spTgt spid="134"/>
                                        </p:tgtEl>
                                        <p:attrNameLst>
                                          <p:attrName>style.visibility</p:attrName>
                                        </p:attrNameLst>
                                      </p:cBhvr>
                                      <p:to>
                                        <p:strVal val="visible"/>
                                      </p:to>
                                    </p:set>
                                    <p:anim calcmode="lin" valueType="num">
                                      <p:cBhvr>
                                        <p:cTn id="373" dur="250" fill="hold"/>
                                        <p:tgtEl>
                                          <p:spTgt spid="134"/>
                                        </p:tgtEl>
                                        <p:attrNameLst>
                                          <p:attrName>ppt_w</p:attrName>
                                        </p:attrNameLst>
                                      </p:cBhvr>
                                      <p:tavLst>
                                        <p:tav tm="0">
                                          <p:val>
                                            <p:fltVal val="0"/>
                                          </p:val>
                                        </p:tav>
                                        <p:tav tm="100000">
                                          <p:val>
                                            <p:strVal val="#ppt_w"/>
                                          </p:val>
                                        </p:tav>
                                      </p:tavLst>
                                    </p:anim>
                                    <p:anim calcmode="lin" valueType="num">
                                      <p:cBhvr>
                                        <p:cTn id="374" dur="250" fill="hold"/>
                                        <p:tgtEl>
                                          <p:spTgt spid="134"/>
                                        </p:tgtEl>
                                        <p:attrNameLst>
                                          <p:attrName>ppt_h</p:attrName>
                                        </p:attrNameLst>
                                      </p:cBhvr>
                                      <p:tavLst>
                                        <p:tav tm="0">
                                          <p:val>
                                            <p:fltVal val="0"/>
                                          </p:val>
                                        </p:tav>
                                        <p:tav tm="100000">
                                          <p:val>
                                            <p:strVal val="#ppt_h"/>
                                          </p:val>
                                        </p:tav>
                                      </p:tavLst>
                                    </p:anim>
                                    <p:animEffect transition="in" filter="fade">
                                      <p:cBhvr>
                                        <p:cTn id="375" dur="250"/>
                                        <p:tgtEl>
                                          <p:spTgt spid="134"/>
                                        </p:tgtEl>
                                      </p:cBhvr>
                                    </p:animEffect>
                                  </p:childTnLst>
                                </p:cTn>
                              </p:par>
                              <p:par>
                                <p:cTn id="376" presetID="53" presetClass="entr" presetSubtype="16" fill="hold" grpId="0" nodeType="withEffect">
                                  <p:stCondLst>
                                    <p:cond delay="1000"/>
                                  </p:stCondLst>
                                  <p:childTnLst>
                                    <p:set>
                                      <p:cBhvr>
                                        <p:cTn id="377" dur="1" fill="hold">
                                          <p:stCondLst>
                                            <p:cond delay="0"/>
                                          </p:stCondLst>
                                        </p:cTn>
                                        <p:tgtEl>
                                          <p:spTgt spid="219"/>
                                        </p:tgtEl>
                                        <p:attrNameLst>
                                          <p:attrName>style.visibility</p:attrName>
                                        </p:attrNameLst>
                                      </p:cBhvr>
                                      <p:to>
                                        <p:strVal val="visible"/>
                                      </p:to>
                                    </p:set>
                                    <p:anim calcmode="lin" valueType="num">
                                      <p:cBhvr>
                                        <p:cTn id="378" dur="250" fill="hold"/>
                                        <p:tgtEl>
                                          <p:spTgt spid="219"/>
                                        </p:tgtEl>
                                        <p:attrNameLst>
                                          <p:attrName>ppt_w</p:attrName>
                                        </p:attrNameLst>
                                      </p:cBhvr>
                                      <p:tavLst>
                                        <p:tav tm="0">
                                          <p:val>
                                            <p:fltVal val="0"/>
                                          </p:val>
                                        </p:tav>
                                        <p:tav tm="100000">
                                          <p:val>
                                            <p:strVal val="#ppt_w"/>
                                          </p:val>
                                        </p:tav>
                                      </p:tavLst>
                                    </p:anim>
                                    <p:anim calcmode="lin" valueType="num">
                                      <p:cBhvr>
                                        <p:cTn id="379" dur="250" fill="hold"/>
                                        <p:tgtEl>
                                          <p:spTgt spid="219"/>
                                        </p:tgtEl>
                                        <p:attrNameLst>
                                          <p:attrName>ppt_h</p:attrName>
                                        </p:attrNameLst>
                                      </p:cBhvr>
                                      <p:tavLst>
                                        <p:tav tm="0">
                                          <p:val>
                                            <p:fltVal val="0"/>
                                          </p:val>
                                        </p:tav>
                                        <p:tav tm="100000">
                                          <p:val>
                                            <p:strVal val="#ppt_h"/>
                                          </p:val>
                                        </p:tav>
                                      </p:tavLst>
                                    </p:anim>
                                    <p:animEffect transition="in" filter="fade">
                                      <p:cBhvr>
                                        <p:cTn id="380" dur="250"/>
                                        <p:tgtEl>
                                          <p:spTgt spid="219"/>
                                        </p:tgtEl>
                                      </p:cBhvr>
                                    </p:animEffect>
                                  </p:childTnLst>
                                </p:cTn>
                              </p:par>
                              <p:par>
                                <p:cTn id="381" presetID="53" presetClass="entr" presetSubtype="16" fill="hold" grpId="0" nodeType="withEffect">
                                  <p:stCondLst>
                                    <p:cond delay="2000"/>
                                  </p:stCondLst>
                                  <p:childTnLst>
                                    <p:set>
                                      <p:cBhvr>
                                        <p:cTn id="382" dur="1" fill="hold">
                                          <p:stCondLst>
                                            <p:cond delay="0"/>
                                          </p:stCondLst>
                                        </p:cTn>
                                        <p:tgtEl>
                                          <p:spTgt spid="220"/>
                                        </p:tgtEl>
                                        <p:attrNameLst>
                                          <p:attrName>style.visibility</p:attrName>
                                        </p:attrNameLst>
                                      </p:cBhvr>
                                      <p:to>
                                        <p:strVal val="visible"/>
                                      </p:to>
                                    </p:set>
                                    <p:anim calcmode="lin" valueType="num">
                                      <p:cBhvr>
                                        <p:cTn id="383" dur="250" fill="hold"/>
                                        <p:tgtEl>
                                          <p:spTgt spid="220"/>
                                        </p:tgtEl>
                                        <p:attrNameLst>
                                          <p:attrName>ppt_w</p:attrName>
                                        </p:attrNameLst>
                                      </p:cBhvr>
                                      <p:tavLst>
                                        <p:tav tm="0">
                                          <p:val>
                                            <p:fltVal val="0"/>
                                          </p:val>
                                        </p:tav>
                                        <p:tav tm="100000">
                                          <p:val>
                                            <p:strVal val="#ppt_w"/>
                                          </p:val>
                                        </p:tav>
                                      </p:tavLst>
                                    </p:anim>
                                    <p:anim calcmode="lin" valueType="num">
                                      <p:cBhvr>
                                        <p:cTn id="384" dur="250" fill="hold"/>
                                        <p:tgtEl>
                                          <p:spTgt spid="220"/>
                                        </p:tgtEl>
                                        <p:attrNameLst>
                                          <p:attrName>ppt_h</p:attrName>
                                        </p:attrNameLst>
                                      </p:cBhvr>
                                      <p:tavLst>
                                        <p:tav tm="0">
                                          <p:val>
                                            <p:fltVal val="0"/>
                                          </p:val>
                                        </p:tav>
                                        <p:tav tm="100000">
                                          <p:val>
                                            <p:strVal val="#ppt_h"/>
                                          </p:val>
                                        </p:tav>
                                      </p:tavLst>
                                    </p:anim>
                                    <p:animEffect transition="in" filter="fade">
                                      <p:cBhvr>
                                        <p:cTn id="385" dur="250"/>
                                        <p:tgtEl>
                                          <p:spTgt spid="220"/>
                                        </p:tgtEl>
                                      </p:cBhvr>
                                    </p:animEffect>
                                  </p:childTnLst>
                                </p:cTn>
                              </p:par>
                              <p:par>
                                <p:cTn id="386" presetID="53" presetClass="entr" presetSubtype="16" fill="hold" grpId="0" nodeType="withEffect">
                                  <p:stCondLst>
                                    <p:cond delay="3000"/>
                                  </p:stCondLst>
                                  <p:childTnLst>
                                    <p:set>
                                      <p:cBhvr>
                                        <p:cTn id="387" dur="1" fill="hold">
                                          <p:stCondLst>
                                            <p:cond delay="0"/>
                                          </p:stCondLst>
                                        </p:cTn>
                                        <p:tgtEl>
                                          <p:spTgt spid="221"/>
                                        </p:tgtEl>
                                        <p:attrNameLst>
                                          <p:attrName>style.visibility</p:attrName>
                                        </p:attrNameLst>
                                      </p:cBhvr>
                                      <p:to>
                                        <p:strVal val="visible"/>
                                      </p:to>
                                    </p:set>
                                    <p:anim calcmode="lin" valueType="num">
                                      <p:cBhvr>
                                        <p:cTn id="388" dur="250" fill="hold"/>
                                        <p:tgtEl>
                                          <p:spTgt spid="221"/>
                                        </p:tgtEl>
                                        <p:attrNameLst>
                                          <p:attrName>ppt_w</p:attrName>
                                        </p:attrNameLst>
                                      </p:cBhvr>
                                      <p:tavLst>
                                        <p:tav tm="0">
                                          <p:val>
                                            <p:fltVal val="0"/>
                                          </p:val>
                                        </p:tav>
                                        <p:tav tm="100000">
                                          <p:val>
                                            <p:strVal val="#ppt_w"/>
                                          </p:val>
                                        </p:tav>
                                      </p:tavLst>
                                    </p:anim>
                                    <p:anim calcmode="lin" valueType="num">
                                      <p:cBhvr>
                                        <p:cTn id="389" dur="250" fill="hold"/>
                                        <p:tgtEl>
                                          <p:spTgt spid="221"/>
                                        </p:tgtEl>
                                        <p:attrNameLst>
                                          <p:attrName>ppt_h</p:attrName>
                                        </p:attrNameLst>
                                      </p:cBhvr>
                                      <p:tavLst>
                                        <p:tav tm="0">
                                          <p:val>
                                            <p:fltVal val="0"/>
                                          </p:val>
                                        </p:tav>
                                        <p:tav tm="100000">
                                          <p:val>
                                            <p:strVal val="#ppt_h"/>
                                          </p:val>
                                        </p:tav>
                                      </p:tavLst>
                                    </p:anim>
                                    <p:animEffect transition="in" filter="fade">
                                      <p:cBhvr>
                                        <p:cTn id="390" dur="250"/>
                                        <p:tgtEl>
                                          <p:spTgt spid="221"/>
                                        </p:tgtEl>
                                      </p:cBhvr>
                                    </p:animEffect>
                                  </p:childTnLst>
                                </p:cTn>
                              </p:par>
                              <p:par>
                                <p:cTn id="391" presetID="53" presetClass="entr" presetSubtype="16" fill="hold" nodeType="withEffect">
                                  <p:stCondLst>
                                    <p:cond delay="6500"/>
                                  </p:stCondLst>
                                  <p:childTnLst>
                                    <p:set>
                                      <p:cBhvr>
                                        <p:cTn id="392" dur="1" fill="hold">
                                          <p:stCondLst>
                                            <p:cond delay="0"/>
                                          </p:stCondLst>
                                        </p:cTn>
                                        <p:tgtEl>
                                          <p:spTgt spid="62"/>
                                        </p:tgtEl>
                                        <p:attrNameLst>
                                          <p:attrName>style.visibility</p:attrName>
                                        </p:attrNameLst>
                                      </p:cBhvr>
                                      <p:to>
                                        <p:strVal val="visible"/>
                                      </p:to>
                                    </p:set>
                                    <p:anim calcmode="lin" valueType="num">
                                      <p:cBhvr>
                                        <p:cTn id="393" dur="250" fill="hold"/>
                                        <p:tgtEl>
                                          <p:spTgt spid="62"/>
                                        </p:tgtEl>
                                        <p:attrNameLst>
                                          <p:attrName>ppt_w</p:attrName>
                                        </p:attrNameLst>
                                      </p:cBhvr>
                                      <p:tavLst>
                                        <p:tav tm="0">
                                          <p:val>
                                            <p:fltVal val="0"/>
                                          </p:val>
                                        </p:tav>
                                        <p:tav tm="100000">
                                          <p:val>
                                            <p:strVal val="#ppt_w"/>
                                          </p:val>
                                        </p:tav>
                                      </p:tavLst>
                                    </p:anim>
                                    <p:anim calcmode="lin" valueType="num">
                                      <p:cBhvr>
                                        <p:cTn id="394" dur="250" fill="hold"/>
                                        <p:tgtEl>
                                          <p:spTgt spid="62"/>
                                        </p:tgtEl>
                                        <p:attrNameLst>
                                          <p:attrName>ppt_h</p:attrName>
                                        </p:attrNameLst>
                                      </p:cBhvr>
                                      <p:tavLst>
                                        <p:tav tm="0">
                                          <p:val>
                                            <p:fltVal val="0"/>
                                          </p:val>
                                        </p:tav>
                                        <p:tav tm="100000">
                                          <p:val>
                                            <p:strVal val="#ppt_h"/>
                                          </p:val>
                                        </p:tav>
                                      </p:tavLst>
                                    </p:anim>
                                    <p:animEffect transition="in" filter="fade">
                                      <p:cBhvr>
                                        <p:cTn id="395" dur="250"/>
                                        <p:tgtEl>
                                          <p:spTgt spid="62"/>
                                        </p:tgtEl>
                                      </p:cBhvr>
                                    </p:animEffect>
                                  </p:childTnLst>
                                </p:cTn>
                              </p:par>
                              <p:par>
                                <p:cTn id="396" presetID="53" presetClass="entr" presetSubtype="16" fill="hold" grpId="0" nodeType="withEffect">
                                  <p:stCondLst>
                                    <p:cond delay="4000"/>
                                  </p:stCondLst>
                                  <p:childTnLst>
                                    <p:set>
                                      <p:cBhvr>
                                        <p:cTn id="397" dur="1" fill="hold">
                                          <p:stCondLst>
                                            <p:cond delay="0"/>
                                          </p:stCondLst>
                                        </p:cTn>
                                        <p:tgtEl>
                                          <p:spTgt spid="222"/>
                                        </p:tgtEl>
                                        <p:attrNameLst>
                                          <p:attrName>style.visibility</p:attrName>
                                        </p:attrNameLst>
                                      </p:cBhvr>
                                      <p:to>
                                        <p:strVal val="visible"/>
                                      </p:to>
                                    </p:set>
                                    <p:anim calcmode="lin" valueType="num">
                                      <p:cBhvr>
                                        <p:cTn id="398" dur="250" fill="hold"/>
                                        <p:tgtEl>
                                          <p:spTgt spid="222"/>
                                        </p:tgtEl>
                                        <p:attrNameLst>
                                          <p:attrName>ppt_w</p:attrName>
                                        </p:attrNameLst>
                                      </p:cBhvr>
                                      <p:tavLst>
                                        <p:tav tm="0">
                                          <p:val>
                                            <p:fltVal val="0"/>
                                          </p:val>
                                        </p:tav>
                                        <p:tav tm="100000">
                                          <p:val>
                                            <p:strVal val="#ppt_w"/>
                                          </p:val>
                                        </p:tav>
                                      </p:tavLst>
                                    </p:anim>
                                    <p:anim calcmode="lin" valueType="num">
                                      <p:cBhvr>
                                        <p:cTn id="399" dur="250" fill="hold"/>
                                        <p:tgtEl>
                                          <p:spTgt spid="222"/>
                                        </p:tgtEl>
                                        <p:attrNameLst>
                                          <p:attrName>ppt_h</p:attrName>
                                        </p:attrNameLst>
                                      </p:cBhvr>
                                      <p:tavLst>
                                        <p:tav tm="0">
                                          <p:val>
                                            <p:fltVal val="0"/>
                                          </p:val>
                                        </p:tav>
                                        <p:tav tm="100000">
                                          <p:val>
                                            <p:strVal val="#ppt_h"/>
                                          </p:val>
                                        </p:tav>
                                      </p:tavLst>
                                    </p:anim>
                                    <p:animEffect transition="in" filter="fade">
                                      <p:cBhvr>
                                        <p:cTn id="400" dur="250"/>
                                        <p:tgtEl>
                                          <p:spTgt spid="222"/>
                                        </p:tgtEl>
                                      </p:cBhvr>
                                    </p:animEffect>
                                  </p:childTnLst>
                                </p:cTn>
                              </p:par>
                              <p:par>
                                <p:cTn id="401" presetID="53" presetClass="entr" presetSubtype="16" fill="hold" grpId="0" nodeType="withEffect">
                                  <p:stCondLst>
                                    <p:cond delay="5000"/>
                                  </p:stCondLst>
                                  <p:childTnLst>
                                    <p:set>
                                      <p:cBhvr>
                                        <p:cTn id="402" dur="1" fill="hold">
                                          <p:stCondLst>
                                            <p:cond delay="0"/>
                                          </p:stCondLst>
                                        </p:cTn>
                                        <p:tgtEl>
                                          <p:spTgt spid="223"/>
                                        </p:tgtEl>
                                        <p:attrNameLst>
                                          <p:attrName>style.visibility</p:attrName>
                                        </p:attrNameLst>
                                      </p:cBhvr>
                                      <p:to>
                                        <p:strVal val="visible"/>
                                      </p:to>
                                    </p:set>
                                    <p:anim calcmode="lin" valueType="num">
                                      <p:cBhvr>
                                        <p:cTn id="403" dur="250" fill="hold"/>
                                        <p:tgtEl>
                                          <p:spTgt spid="223"/>
                                        </p:tgtEl>
                                        <p:attrNameLst>
                                          <p:attrName>ppt_w</p:attrName>
                                        </p:attrNameLst>
                                      </p:cBhvr>
                                      <p:tavLst>
                                        <p:tav tm="0">
                                          <p:val>
                                            <p:fltVal val="0"/>
                                          </p:val>
                                        </p:tav>
                                        <p:tav tm="100000">
                                          <p:val>
                                            <p:strVal val="#ppt_w"/>
                                          </p:val>
                                        </p:tav>
                                      </p:tavLst>
                                    </p:anim>
                                    <p:anim calcmode="lin" valueType="num">
                                      <p:cBhvr>
                                        <p:cTn id="404" dur="250" fill="hold"/>
                                        <p:tgtEl>
                                          <p:spTgt spid="223"/>
                                        </p:tgtEl>
                                        <p:attrNameLst>
                                          <p:attrName>ppt_h</p:attrName>
                                        </p:attrNameLst>
                                      </p:cBhvr>
                                      <p:tavLst>
                                        <p:tav tm="0">
                                          <p:val>
                                            <p:fltVal val="0"/>
                                          </p:val>
                                        </p:tav>
                                        <p:tav tm="100000">
                                          <p:val>
                                            <p:strVal val="#ppt_h"/>
                                          </p:val>
                                        </p:tav>
                                      </p:tavLst>
                                    </p:anim>
                                    <p:animEffect transition="in" filter="fade">
                                      <p:cBhvr>
                                        <p:cTn id="405" dur="250"/>
                                        <p:tgtEl>
                                          <p:spTgt spid="223"/>
                                        </p:tgtEl>
                                      </p:cBhvr>
                                    </p:animEffect>
                                  </p:childTnLst>
                                </p:cTn>
                              </p:par>
                              <p:par>
                                <p:cTn id="406" presetID="53" presetClass="entr" presetSubtype="16" fill="hold" grpId="0" nodeType="withEffect">
                                  <p:stCondLst>
                                    <p:cond delay="6000"/>
                                  </p:stCondLst>
                                  <p:childTnLst>
                                    <p:set>
                                      <p:cBhvr>
                                        <p:cTn id="407" dur="1" fill="hold">
                                          <p:stCondLst>
                                            <p:cond delay="0"/>
                                          </p:stCondLst>
                                        </p:cTn>
                                        <p:tgtEl>
                                          <p:spTgt spid="224"/>
                                        </p:tgtEl>
                                        <p:attrNameLst>
                                          <p:attrName>style.visibility</p:attrName>
                                        </p:attrNameLst>
                                      </p:cBhvr>
                                      <p:to>
                                        <p:strVal val="visible"/>
                                      </p:to>
                                    </p:set>
                                    <p:anim calcmode="lin" valueType="num">
                                      <p:cBhvr>
                                        <p:cTn id="408" dur="250" fill="hold"/>
                                        <p:tgtEl>
                                          <p:spTgt spid="224"/>
                                        </p:tgtEl>
                                        <p:attrNameLst>
                                          <p:attrName>ppt_w</p:attrName>
                                        </p:attrNameLst>
                                      </p:cBhvr>
                                      <p:tavLst>
                                        <p:tav tm="0">
                                          <p:val>
                                            <p:fltVal val="0"/>
                                          </p:val>
                                        </p:tav>
                                        <p:tav tm="100000">
                                          <p:val>
                                            <p:strVal val="#ppt_w"/>
                                          </p:val>
                                        </p:tav>
                                      </p:tavLst>
                                    </p:anim>
                                    <p:anim calcmode="lin" valueType="num">
                                      <p:cBhvr>
                                        <p:cTn id="409" dur="250" fill="hold"/>
                                        <p:tgtEl>
                                          <p:spTgt spid="224"/>
                                        </p:tgtEl>
                                        <p:attrNameLst>
                                          <p:attrName>ppt_h</p:attrName>
                                        </p:attrNameLst>
                                      </p:cBhvr>
                                      <p:tavLst>
                                        <p:tav tm="0">
                                          <p:val>
                                            <p:fltVal val="0"/>
                                          </p:val>
                                        </p:tav>
                                        <p:tav tm="100000">
                                          <p:val>
                                            <p:strVal val="#ppt_h"/>
                                          </p:val>
                                        </p:tav>
                                      </p:tavLst>
                                    </p:anim>
                                    <p:animEffect transition="in" filter="fade">
                                      <p:cBhvr>
                                        <p:cTn id="410" dur="250"/>
                                        <p:tgtEl>
                                          <p:spTgt spid="224"/>
                                        </p:tgtEl>
                                      </p:cBhvr>
                                    </p:animEffect>
                                  </p:childTnLst>
                                </p:cTn>
                              </p:par>
                              <p:par>
                                <p:cTn id="411" presetID="53" presetClass="entr" presetSubtype="16" fill="hold" nodeType="withEffect">
                                  <p:stCondLst>
                                    <p:cond delay="17000"/>
                                  </p:stCondLst>
                                  <p:childTnLst>
                                    <p:set>
                                      <p:cBhvr>
                                        <p:cTn id="412" dur="1" fill="hold">
                                          <p:stCondLst>
                                            <p:cond delay="0"/>
                                          </p:stCondLst>
                                        </p:cTn>
                                        <p:tgtEl>
                                          <p:spTgt spid="102"/>
                                        </p:tgtEl>
                                        <p:attrNameLst>
                                          <p:attrName>style.visibility</p:attrName>
                                        </p:attrNameLst>
                                      </p:cBhvr>
                                      <p:to>
                                        <p:strVal val="visible"/>
                                      </p:to>
                                    </p:set>
                                    <p:anim calcmode="lin" valueType="num">
                                      <p:cBhvr>
                                        <p:cTn id="413" dur="250" fill="hold"/>
                                        <p:tgtEl>
                                          <p:spTgt spid="102"/>
                                        </p:tgtEl>
                                        <p:attrNameLst>
                                          <p:attrName>ppt_w</p:attrName>
                                        </p:attrNameLst>
                                      </p:cBhvr>
                                      <p:tavLst>
                                        <p:tav tm="0">
                                          <p:val>
                                            <p:fltVal val="0"/>
                                          </p:val>
                                        </p:tav>
                                        <p:tav tm="100000">
                                          <p:val>
                                            <p:strVal val="#ppt_w"/>
                                          </p:val>
                                        </p:tav>
                                      </p:tavLst>
                                    </p:anim>
                                    <p:anim calcmode="lin" valueType="num">
                                      <p:cBhvr>
                                        <p:cTn id="414" dur="250" fill="hold"/>
                                        <p:tgtEl>
                                          <p:spTgt spid="102"/>
                                        </p:tgtEl>
                                        <p:attrNameLst>
                                          <p:attrName>ppt_h</p:attrName>
                                        </p:attrNameLst>
                                      </p:cBhvr>
                                      <p:tavLst>
                                        <p:tav tm="0">
                                          <p:val>
                                            <p:fltVal val="0"/>
                                          </p:val>
                                        </p:tav>
                                        <p:tav tm="100000">
                                          <p:val>
                                            <p:strVal val="#ppt_h"/>
                                          </p:val>
                                        </p:tav>
                                      </p:tavLst>
                                    </p:anim>
                                    <p:animEffect transition="in" filter="fade">
                                      <p:cBhvr>
                                        <p:cTn id="415" dur="250"/>
                                        <p:tgtEl>
                                          <p:spTgt spid="102"/>
                                        </p:tgtEl>
                                      </p:cBhvr>
                                    </p:animEffect>
                                  </p:childTnLst>
                                </p:cTn>
                              </p:par>
                              <p:par>
                                <p:cTn id="416" presetID="53" presetClass="entr" presetSubtype="16" fill="hold" nodeType="withEffect">
                                  <p:stCondLst>
                                    <p:cond delay="7000"/>
                                  </p:stCondLst>
                                  <p:childTnLst>
                                    <p:set>
                                      <p:cBhvr>
                                        <p:cTn id="417" dur="1" fill="hold">
                                          <p:stCondLst>
                                            <p:cond delay="0"/>
                                          </p:stCondLst>
                                        </p:cTn>
                                        <p:tgtEl>
                                          <p:spTgt spid="80"/>
                                        </p:tgtEl>
                                        <p:attrNameLst>
                                          <p:attrName>style.visibility</p:attrName>
                                        </p:attrNameLst>
                                      </p:cBhvr>
                                      <p:to>
                                        <p:strVal val="visible"/>
                                      </p:to>
                                    </p:set>
                                    <p:anim calcmode="lin" valueType="num">
                                      <p:cBhvr>
                                        <p:cTn id="418" dur="250" fill="hold"/>
                                        <p:tgtEl>
                                          <p:spTgt spid="80"/>
                                        </p:tgtEl>
                                        <p:attrNameLst>
                                          <p:attrName>ppt_w</p:attrName>
                                        </p:attrNameLst>
                                      </p:cBhvr>
                                      <p:tavLst>
                                        <p:tav tm="0">
                                          <p:val>
                                            <p:fltVal val="0"/>
                                          </p:val>
                                        </p:tav>
                                        <p:tav tm="100000">
                                          <p:val>
                                            <p:strVal val="#ppt_w"/>
                                          </p:val>
                                        </p:tav>
                                      </p:tavLst>
                                    </p:anim>
                                    <p:anim calcmode="lin" valueType="num">
                                      <p:cBhvr>
                                        <p:cTn id="419" dur="250" fill="hold"/>
                                        <p:tgtEl>
                                          <p:spTgt spid="80"/>
                                        </p:tgtEl>
                                        <p:attrNameLst>
                                          <p:attrName>ppt_h</p:attrName>
                                        </p:attrNameLst>
                                      </p:cBhvr>
                                      <p:tavLst>
                                        <p:tav tm="0">
                                          <p:val>
                                            <p:fltVal val="0"/>
                                          </p:val>
                                        </p:tav>
                                        <p:tav tm="100000">
                                          <p:val>
                                            <p:strVal val="#ppt_h"/>
                                          </p:val>
                                        </p:tav>
                                      </p:tavLst>
                                    </p:anim>
                                    <p:animEffect transition="in" filter="fade">
                                      <p:cBhvr>
                                        <p:cTn id="420" dur="250"/>
                                        <p:tgtEl>
                                          <p:spTgt spid="80"/>
                                        </p:tgtEl>
                                      </p:cBhvr>
                                    </p:animEffect>
                                  </p:childTnLst>
                                </p:cTn>
                              </p:par>
                              <p:par>
                                <p:cTn id="421" presetID="53" presetClass="entr" presetSubtype="16" fill="hold" nodeType="withEffect">
                                  <p:stCondLst>
                                    <p:cond delay="8000"/>
                                  </p:stCondLst>
                                  <p:childTnLst>
                                    <p:set>
                                      <p:cBhvr>
                                        <p:cTn id="422" dur="1" fill="hold">
                                          <p:stCondLst>
                                            <p:cond delay="0"/>
                                          </p:stCondLst>
                                        </p:cTn>
                                        <p:tgtEl>
                                          <p:spTgt spid="233"/>
                                        </p:tgtEl>
                                        <p:attrNameLst>
                                          <p:attrName>style.visibility</p:attrName>
                                        </p:attrNameLst>
                                      </p:cBhvr>
                                      <p:to>
                                        <p:strVal val="visible"/>
                                      </p:to>
                                    </p:set>
                                    <p:anim calcmode="lin" valueType="num">
                                      <p:cBhvr>
                                        <p:cTn id="423" dur="250" fill="hold"/>
                                        <p:tgtEl>
                                          <p:spTgt spid="233"/>
                                        </p:tgtEl>
                                        <p:attrNameLst>
                                          <p:attrName>ppt_w</p:attrName>
                                        </p:attrNameLst>
                                      </p:cBhvr>
                                      <p:tavLst>
                                        <p:tav tm="0">
                                          <p:val>
                                            <p:fltVal val="0"/>
                                          </p:val>
                                        </p:tav>
                                        <p:tav tm="100000">
                                          <p:val>
                                            <p:strVal val="#ppt_w"/>
                                          </p:val>
                                        </p:tav>
                                      </p:tavLst>
                                    </p:anim>
                                    <p:anim calcmode="lin" valueType="num">
                                      <p:cBhvr>
                                        <p:cTn id="424" dur="250" fill="hold"/>
                                        <p:tgtEl>
                                          <p:spTgt spid="233"/>
                                        </p:tgtEl>
                                        <p:attrNameLst>
                                          <p:attrName>ppt_h</p:attrName>
                                        </p:attrNameLst>
                                      </p:cBhvr>
                                      <p:tavLst>
                                        <p:tav tm="0">
                                          <p:val>
                                            <p:fltVal val="0"/>
                                          </p:val>
                                        </p:tav>
                                        <p:tav tm="100000">
                                          <p:val>
                                            <p:strVal val="#ppt_h"/>
                                          </p:val>
                                        </p:tav>
                                      </p:tavLst>
                                    </p:anim>
                                    <p:animEffect transition="in" filter="fade">
                                      <p:cBhvr>
                                        <p:cTn id="425" dur="250"/>
                                        <p:tgtEl>
                                          <p:spTgt spid="233"/>
                                        </p:tgtEl>
                                      </p:cBhvr>
                                    </p:animEffect>
                                  </p:childTnLst>
                                </p:cTn>
                              </p:par>
                              <p:par>
                                <p:cTn id="426" presetID="53" presetClass="entr" presetSubtype="16" fill="hold" nodeType="withEffect">
                                  <p:stCondLst>
                                    <p:cond delay="7500"/>
                                  </p:stCondLst>
                                  <p:childTnLst>
                                    <p:set>
                                      <p:cBhvr>
                                        <p:cTn id="427" dur="1" fill="hold">
                                          <p:stCondLst>
                                            <p:cond delay="0"/>
                                          </p:stCondLst>
                                        </p:cTn>
                                        <p:tgtEl>
                                          <p:spTgt spid="225"/>
                                        </p:tgtEl>
                                        <p:attrNameLst>
                                          <p:attrName>style.visibility</p:attrName>
                                        </p:attrNameLst>
                                      </p:cBhvr>
                                      <p:to>
                                        <p:strVal val="visible"/>
                                      </p:to>
                                    </p:set>
                                    <p:anim calcmode="lin" valueType="num">
                                      <p:cBhvr>
                                        <p:cTn id="428" dur="250" fill="hold"/>
                                        <p:tgtEl>
                                          <p:spTgt spid="225"/>
                                        </p:tgtEl>
                                        <p:attrNameLst>
                                          <p:attrName>ppt_w</p:attrName>
                                        </p:attrNameLst>
                                      </p:cBhvr>
                                      <p:tavLst>
                                        <p:tav tm="0">
                                          <p:val>
                                            <p:fltVal val="0"/>
                                          </p:val>
                                        </p:tav>
                                        <p:tav tm="100000">
                                          <p:val>
                                            <p:strVal val="#ppt_w"/>
                                          </p:val>
                                        </p:tav>
                                      </p:tavLst>
                                    </p:anim>
                                    <p:anim calcmode="lin" valueType="num">
                                      <p:cBhvr>
                                        <p:cTn id="429" dur="250" fill="hold"/>
                                        <p:tgtEl>
                                          <p:spTgt spid="225"/>
                                        </p:tgtEl>
                                        <p:attrNameLst>
                                          <p:attrName>ppt_h</p:attrName>
                                        </p:attrNameLst>
                                      </p:cBhvr>
                                      <p:tavLst>
                                        <p:tav tm="0">
                                          <p:val>
                                            <p:fltVal val="0"/>
                                          </p:val>
                                        </p:tav>
                                        <p:tav tm="100000">
                                          <p:val>
                                            <p:strVal val="#ppt_h"/>
                                          </p:val>
                                        </p:tav>
                                      </p:tavLst>
                                    </p:anim>
                                    <p:animEffect transition="in" filter="fade">
                                      <p:cBhvr>
                                        <p:cTn id="430" dur="250"/>
                                        <p:tgtEl>
                                          <p:spTgt spid="225"/>
                                        </p:tgtEl>
                                      </p:cBhvr>
                                    </p:animEffect>
                                  </p:childTnLst>
                                </p:cTn>
                              </p:par>
                              <p:par>
                                <p:cTn id="431" presetID="53" presetClass="entr" presetSubtype="16" fill="hold" nodeType="withEffect">
                                  <p:stCondLst>
                                    <p:cond delay="17500"/>
                                  </p:stCondLst>
                                  <p:childTnLst>
                                    <p:set>
                                      <p:cBhvr>
                                        <p:cTn id="432" dur="1" fill="hold">
                                          <p:stCondLst>
                                            <p:cond delay="0"/>
                                          </p:stCondLst>
                                        </p:cTn>
                                        <p:tgtEl>
                                          <p:spTgt spid="229"/>
                                        </p:tgtEl>
                                        <p:attrNameLst>
                                          <p:attrName>style.visibility</p:attrName>
                                        </p:attrNameLst>
                                      </p:cBhvr>
                                      <p:to>
                                        <p:strVal val="visible"/>
                                      </p:to>
                                    </p:set>
                                    <p:anim calcmode="lin" valueType="num">
                                      <p:cBhvr>
                                        <p:cTn id="433" dur="250" fill="hold"/>
                                        <p:tgtEl>
                                          <p:spTgt spid="229"/>
                                        </p:tgtEl>
                                        <p:attrNameLst>
                                          <p:attrName>ppt_w</p:attrName>
                                        </p:attrNameLst>
                                      </p:cBhvr>
                                      <p:tavLst>
                                        <p:tav tm="0">
                                          <p:val>
                                            <p:fltVal val="0"/>
                                          </p:val>
                                        </p:tav>
                                        <p:tav tm="100000">
                                          <p:val>
                                            <p:strVal val="#ppt_w"/>
                                          </p:val>
                                        </p:tav>
                                      </p:tavLst>
                                    </p:anim>
                                    <p:anim calcmode="lin" valueType="num">
                                      <p:cBhvr>
                                        <p:cTn id="434" dur="250" fill="hold"/>
                                        <p:tgtEl>
                                          <p:spTgt spid="229"/>
                                        </p:tgtEl>
                                        <p:attrNameLst>
                                          <p:attrName>ppt_h</p:attrName>
                                        </p:attrNameLst>
                                      </p:cBhvr>
                                      <p:tavLst>
                                        <p:tav tm="0">
                                          <p:val>
                                            <p:fltVal val="0"/>
                                          </p:val>
                                        </p:tav>
                                        <p:tav tm="100000">
                                          <p:val>
                                            <p:strVal val="#ppt_h"/>
                                          </p:val>
                                        </p:tav>
                                      </p:tavLst>
                                    </p:anim>
                                    <p:animEffect transition="in" filter="fade">
                                      <p:cBhvr>
                                        <p:cTn id="435" dur="250"/>
                                        <p:tgtEl>
                                          <p:spTgt spid="229"/>
                                        </p:tgtEl>
                                      </p:cBhvr>
                                    </p:animEffect>
                                  </p:childTnLst>
                                </p:cTn>
                              </p:par>
                              <p:par>
                                <p:cTn id="436" presetID="53" presetClass="entr" presetSubtype="16" fill="hold" nodeType="withEffect">
                                  <p:stCondLst>
                                    <p:cond delay="18000"/>
                                  </p:stCondLst>
                                  <p:childTnLst>
                                    <p:set>
                                      <p:cBhvr>
                                        <p:cTn id="437" dur="1" fill="hold">
                                          <p:stCondLst>
                                            <p:cond delay="0"/>
                                          </p:stCondLst>
                                        </p:cTn>
                                        <p:tgtEl>
                                          <p:spTgt spid="234"/>
                                        </p:tgtEl>
                                        <p:attrNameLst>
                                          <p:attrName>style.visibility</p:attrName>
                                        </p:attrNameLst>
                                      </p:cBhvr>
                                      <p:to>
                                        <p:strVal val="visible"/>
                                      </p:to>
                                    </p:set>
                                    <p:anim calcmode="lin" valueType="num">
                                      <p:cBhvr>
                                        <p:cTn id="438" dur="250" fill="hold"/>
                                        <p:tgtEl>
                                          <p:spTgt spid="234"/>
                                        </p:tgtEl>
                                        <p:attrNameLst>
                                          <p:attrName>ppt_w</p:attrName>
                                        </p:attrNameLst>
                                      </p:cBhvr>
                                      <p:tavLst>
                                        <p:tav tm="0">
                                          <p:val>
                                            <p:fltVal val="0"/>
                                          </p:val>
                                        </p:tav>
                                        <p:tav tm="100000">
                                          <p:val>
                                            <p:strVal val="#ppt_w"/>
                                          </p:val>
                                        </p:tav>
                                      </p:tavLst>
                                    </p:anim>
                                    <p:anim calcmode="lin" valueType="num">
                                      <p:cBhvr>
                                        <p:cTn id="439" dur="250" fill="hold"/>
                                        <p:tgtEl>
                                          <p:spTgt spid="234"/>
                                        </p:tgtEl>
                                        <p:attrNameLst>
                                          <p:attrName>ppt_h</p:attrName>
                                        </p:attrNameLst>
                                      </p:cBhvr>
                                      <p:tavLst>
                                        <p:tav tm="0">
                                          <p:val>
                                            <p:fltVal val="0"/>
                                          </p:val>
                                        </p:tav>
                                        <p:tav tm="100000">
                                          <p:val>
                                            <p:strVal val="#ppt_h"/>
                                          </p:val>
                                        </p:tav>
                                      </p:tavLst>
                                    </p:anim>
                                    <p:animEffect transition="in" filter="fade">
                                      <p:cBhvr>
                                        <p:cTn id="440" dur="250"/>
                                        <p:tgtEl>
                                          <p:spTgt spid="234"/>
                                        </p:tgtEl>
                                      </p:cBhvr>
                                    </p:animEffect>
                                  </p:childTnLst>
                                </p:cTn>
                              </p:par>
                              <p:par>
                                <p:cTn id="441" presetID="53" presetClass="entr" presetSubtype="16" fill="hold" nodeType="withEffect">
                                  <p:stCondLst>
                                    <p:cond delay="23500"/>
                                  </p:stCondLst>
                                  <p:childTnLst>
                                    <p:set>
                                      <p:cBhvr>
                                        <p:cTn id="442" dur="1" fill="hold">
                                          <p:stCondLst>
                                            <p:cond delay="0"/>
                                          </p:stCondLst>
                                        </p:cTn>
                                        <p:tgtEl>
                                          <p:spTgt spid="106"/>
                                        </p:tgtEl>
                                        <p:attrNameLst>
                                          <p:attrName>style.visibility</p:attrName>
                                        </p:attrNameLst>
                                      </p:cBhvr>
                                      <p:to>
                                        <p:strVal val="visible"/>
                                      </p:to>
                                    </p:set>
                                    <p:anim calcmode="lin" valueType="num">
                                      <p:cBhvr>
                                        <p:cTn id="443" dur="250" fill="hold"/>
                                        <p:tgtEl>
                                          <p:spTgt spid="106"/>
                                        </p:tgtEl>
                                        <p:attrNameLst>
                                          <p:attrName>ppt_w</p:attrName>
                                        </p:attrNameLst>
                                      </p:cBhvr>
                                      <p:tavLst>
                                        <p:tav tm="0">
                                          <p:val>
                                            <p:fltVal val="0"/>
                                          </p:val>
                                        </p:tav>
                                        <p:tav tm="100000">
                                          <p:val>
                                            <p:strVal val="#ppt_w"/>
                                          </p:val>
                                        </p:tav>
                                      </p:tavLst>
                                    </p:anim>
                                    <p:anim calcmode="lin" valueType="num">
                                      <p:cBhvr>
                                        <p:cTn id="444" dur="250" fill="hold"/>
                                        <p:tgtEl>
                                          <p:spTgt spid="106"/>
                                        </p:tgtEl>
                                        <p:attrNameLst>
                                          <p:attrName>ppt_h</p:attrName>
                                        </p:attrNameLst>
                                      </p:cBhvr>
                                      <p:tavLst>
                                        <p:tav tm="0">
                                          <p:val>
                                            <p:fltVal val="0"/>
                                          </p:val>
                                        </p:tav>
                                        <p:tav tm="100000">
                                          <p:val>
                                            <p:strVal val="#ppt_h"/>
                                          </p:val>
                                        </p:tav>
                                      </p:tavLst>
                                    </p:anim>
                                    <p:animEffect transition="in" filter="fade">
                                      <p:cBhvr>
                                        <p:cTn id="445" dur="250"/>
                                        <p:tgtEl>
                                          <p:spTgt spid="106"/>
                                        </p:tgtEl>
                                      </p:cBhvr>
                                    </p:animEffect>
                                  </p:childTnLst>
                                </p:cTn>
                              </p:par>
                              <p:par>
                                <p:cTn id="446" presetID="53" presetClass="entr" presetSubtype="16" fill="hold" nodeType="withEffect">
                                  <p:stCondLst>
                                    <p:cond delay="19000"/>
                                  </p:stCondLst>
                                  <p:childTnLst>
                                    <p:set>
                                      <p:cBhvr>
                                        <p:cTn id="447" dur="1" fill="hold">
                                          <p:stCondLst>
                                            <p:cond delay="0"/>
                                          </p:stCondLst>
                                        </p:cTn>
                                        <p:tgtEl>
                                          <p:spTgt spid="104"/>
                                        </p:tgtEl>
                                        <p:attrNameLst>
                                          <p:attrName>style.visibility</p:attrName>
                                        </p:attrNameLst>
                                      </p:cBhvr>
                                      <p:to>
                                        <p:strVal val="visible"/>
                                      </p:to>
                                    </p:set>
                                    <p:anim calcmode="lin" valueType="num">
                                      <p:cBhvr>
                                        <p:cTn id="448" dur="250" fill="hold"/>
                                        <p:tgtEl>
                                          <p:spTgt spid="104"/>
                                        </p:tgtEl>
                                        <p:attrNameLst>
                                          <p:attrName>ppt_w</p:attrName>
                                        </p:attrNameLst>
                                      </p:cBhvr>
                                      <p:tavLst>
                                        <p:tav tm="0">
                                          <p:val>
                                            <p:fltVal val="0"/>
                                          </p:val>
                                        </p:tav>
                                        <p:tav tm="100000">
                                          <p:val>
                                            <p:strVal val="#ppt_w"/>
                                          </p:val>
                                        </p:tav>
                                      </p:tavLst>
                                    </p:anim>
                                    <p:anim calcmode="lin" valueType="num">
                                      <p:cBhvr>
                                        <p:cTn id="449" dur="250" fill="hold"/>
                                        <p:tgtEl>
                                          <p:spTgt spid="104"/>
                                        </p:tgtEl>
                                        <p:attrNameLst>
                                          <p:attrName>ppt_h</p:attrName>
                                        </p:attrNameLst>
                                      </p:cBhvr>
                                      <p:tavLst>
                                        <p:tav tm="0">
                                          <p:val>
                                            <p:fltVal val="0"/>
                                          </p:val>
                                        </p:tav>
                                        <p:tav tm="100000">
                                          <p:val>
                                            <p:strVal val="#ppt_h"/>
                                          </p:val>
                                        </p:tav>
                                      </p:tavLst>
                                    </p:anim>
                                    <p:animEffect transition="in" filter="fade">
                                      <p:cBhvr>
                                        <p:cTn id="450" dur="250"/>
                                        <p:tgtEl>
                                          <p:spTgt spid="104"/>
                                        </p:tgtEl>
                                      </p:cBhvr>
                                    </p:animEffect>
                                  </p:childTnLst>
                                </p:cTn>
                              </p:par>
                              <p:par>
                                <p:cTn id="451" presetID="53" presetClass="entr" presetSubtype="16" fill="hold" nodeType="withEffect">
                                  <p:stCondLst>
                                    <p:cond delay="13000"/>
                                  </p:stCondLst>
                                  <p:childTnLst>
                                    <p:set>
                                      <p:cBhvr>
                                        <p:cTn id="452" dur="1" fill="hold">
                                          <p:stCondLst>
                                            <p:cond delay="0"/>
                                          </p:stCondLst>
                                        </p:cTn>
                                        <p:tgtEl>
                                          <p:spTgt spid="92"/>
                                        </p:tgtEl>
                                        <p:attrNameLst>
                                          <p:attrName>style.visibility</p:attrName>
                                        </p:attrNameLst>
                                      </p:cBhvr>
                                      <p:to>
                                        <p:strVal val="visible"/>
                                      </p:to>
                                    </p:set>
                                    <p:anim calcmode="lin" valueType="num">
                                      <p:cBhvr>
                                        <p:cTn id="453" dur="250" fill="hold"/>
                                        <p:tgtEl>
                                          <p:spTgt spid="92"/>
                                        </p:tgtEl>
                                        <p:attrNameLst>
                                          <p:attrName>ppt_w</p:attrName>
                                        </p:attrNameLst>
                                      </p:cBhvr>
                                      <p:tavLst>
                                        <p:tav tm="0">
                                          <p:val>
                                            <p:fltVal val="0"/>
                                          </p:val>
                                        </p:tav>
                                        <p:tav tm="100000">
                                          <p:val>
                                            <p:strVal val="#ppt_w"/>
                                          </p:val>
                                        </p:tav>
                                      </p:tavLst>
                                    </p:anim>
                                    <p:anim calcmode="lin" valueType="num">
                                      <p:cBhvr>
                                        <p:cTn id="454" dur="250" fill="hold"/>
                                        <p:tgtEl>
                                          <p:spTgt spid="92"/>
                                        </p:tgtEl>
                                        <p:attrNameLst>
                                          <p:attrName>ppt_h</p:attrName>
                                        </p:attrNameLst>
                                      </p:cBhvr>
                                      <p:tavLst>
                                        <p:tav tm="0">
                                          <p:val>
                                            <p:fltVal val="0"/>
                                          </p:val>
                                        </p:tav>
                                        <p:tav tm="100000">
                                          <p:val>
                                            <p:strVal val="#ppt_h"/>
                                          </p:val>
                                        </p:tav>
                                      </p:tavLst>
                                    </p:anim>
                                    <p:animEffect transition="in" filter="fade">
                                      <p:cBhvr>
                                        <p:cTn id="455" dur="250"/>
                                        <p:tgtEl>
                                          <p:spTgt spid="92"/>
                                        </p:tgtEl>
                                      </p:cBhvr>
                                    </p:animEffect>
                                  </p:childTnLst>
                                </p:cTn>
                              </p:par>
                              <p:par>
                                <p:cTn id="456" presetID="53" presetClass="entr" presetSubtype="16" fill="hold" nodeType="withEffect">
                                  <p:stCondLst>
                                    <p:cond delay="8500"/>
                                  </p:stCondLst>
                                  <p:childTnLst>
                                    <p:set>
                                      <p:cBhvr>
                                        <p:cTn id="457" dur="1" fill="hold">
                                          <p:stCondLst>
                                            <p:cond delay="0"/>
                                          </p:stCondLst>
                                        </p:cTn>
                                        <p:tgtEl>
                                          <p:spTgt spid="82"/>
                                        </p:tgtEl>
                                        <p:attrNameLst>
                                          <p:attrName>style.visibility</p:attrName>
                                        </p:attrNameLst>
                                      </p:cBhvr>
                                      <p:to>
                                        <p:strVal val="visible"/>
                                      </p:to>
                                    </p:set>
                                    <p:anim calcmode="lin" valueType="num">
                                      <p:cBhvr>
                                        <p:cTn id="458" dur="250" fill="hold"/>
                                        <p:tgtEl>
                                          <p:spTgt spid="82"/>
                                        </p:tgtEl>
                                        <p:attrNameLst>
                                          <p:attrName>ppt_w</p:attrName>
                                        </p:attrNameLst>
                                      </p:cBhvr>
                                      <p:tavLst>
                                        <p:tav tm="0">
                                          <p:val>
                                            <p:fltVal val="0"/>
                                          </p:val>
                                        </p:tav>
                                        <p:tav tm="100000">
                                          <p:val>
                                            <p:strVal val="#ppt_w"/>
                                          </p:val>
                                        </p:tav>
                                      </p:tavLst>
                                    </p:anim>
                                    <p:anim calcmode="lin" valueType="num">
                                      <p:cBhvr>
                                        <p:cTn id="459" dur="250" fill="hold"/>
                                        <p:tgtEl>
                                          <p:spTgt spid="82"/>
                                        </p:tgtEl>
                                        <p:attrNameLst>
                                          <p:attrName>ppt_h</p:attrName>
                                        </p:attrNameLst>
                                      </p:cBhvr>
                                      <p:tavLst>
                                        <p:tav tm="0">
                                          <p:val>
                                            <p:fltVal val="0"/>
                                          </p:val>
                                        </p:tav>
                                        <p:tav tm="100000">
                                          <p:val>
                                            <p:strVal val="#ppt_h"/>
                                          </p:val>
                                        </p:tav>
                                      </p:tavLst>
                                    </p:anim>
                                    <p:animEffect transition="in" filter="fade">
                                      <p:cBhvr>
                                        <p:cTn id="460" dur="250"/>
                                        <p:tgtEl>
                                          <p:spTgt spid="82"/>
                                        </p:tgtEl>
                                      </p:cBhvr>
                                    </p:animEffect>
                                  </p:childTnLst>
                                </p:cTn>
                              </p:par>
                              <p:par>
                                <p:cTn id="461" presetID="53" presetClass="entr" presetSubtype="16" fill="hold" nodeType="withEffect">
                                  <p:stCondLst>
                                    <p:cond delay="9000"/>
                                  </p:stCondLst>
                                  <p:childTnLst>
                                    <p:set>
                                      <p:cBhvr>
                                        <p:cTn id="462" dur="1" fill="hold">
                                          <p:stCondLst>
                                            <p:cond delay="0"/>
                                          </p:stCondLst>
                                        </p:cTn>
                                        <p:tgtEl>
                                          <p:spTgt spid="235"/>
                                        </p:tgtEl>
                                        <p:attrNameLst>
                                          <p:attrName>style.visibility</p:attrName>
                                        </p:attrNameLst>
                                      </p:cBhvr>
                                      <p:to>
                                        <p:strVal val="visible"/>
                                      </p:to>
                                    </p:set>
                                    <p:anim calcmode="lin" valueType="num">
                                      <p:cBhvr>
                                        <p:cTn id="463" dur="250" fill="hold"/>
                                        <p:tgtEl>
                                          <p:spTgt spid="235"/>
                                        </p:tgtEl>
                                        <p:attrNameLst>
                                          <p:attrName>ppt_w</p:attrName>
                                        </p:attrNameLst>
                                      </p:cBhvr>
                                      <p:tavLst>
                                        <p:tav tm="0">
                                          <p:val>
                                            <p:fltVal val="0"/>
                                          </p:val>
                                        </p:tav>
                                        <p:tav tm="100000">
                                          <p:val>
                                            <p:strVal val="#ppt_w"/>
                                          </p:val>
                                        </p:tav>
                                      </p:tavLst>
                                    </p:anim>
                                    <p:anim calcmode="lin" valueType="num">
                                      <p:cBhvr>
                                        <p:cTn id="464" dur="250" fill="hold"/>
                                        <p:tgtEl>
                                          <p:spTgt spid="235"/>
                                        </p:tgtEl>
                                        <p:attrNameLst>
                                          <p:attrName>ppt_h</p:attrName>
                                        </p:attrNameLst>
                                      </p:cBhvr>
                                      <p:tavLst>
                                        <p:tav tm="0">
                                          <p:val>
                                            <p:fltVal val="0"/>
                                          </p:val>
                                        </p:tav>
                                        <p:tav tm="100000">
                                          <p:val>
                                            <p:strVal val="#ppt_h"/>
                                          </p:val>
                                        </p:tav>
                                      </p:tavLst>
                                    </p:anim>
                                    <p:animEffect transition="in" filter="fade">
                                      <p:cBhvr>
                                        <p:cTn id="465" dur="250"/>
                                        <p:tgtEl>
                                          <p:spTgt spid="235"/>
                                        </p:tgtEl>
                                      </p:cBhvr>
                                    </p:animEffect>
                                  </p:childTnLst>
                                </p:cTn>
                              </p:par>
                              <p:par>
                                <p:cTn id="466" presetID="53" presetClass="entr" presetSubtype="16" fill="hold" nodeType="withEffect">
                                  <p:stCondLst>
                                    <p:cond delay="9500"/>
                                  </p:stCondLst>
                                  <p:childTnLst>
                                    <p:set>
                                      <p:cBhvr>
                                        <p:cTn id="467" dur="1" fill="hold">
                                          <p:stCondLst>
                                            <p:cond delay="0"/>
                                          </p:stCondLst>
                                        </p:cTn>
                                        <p:tgtEl>
                                          <p:spTgt spid="243"/>
                                        </p:tgtEl>
                                        <p:attrNameLst>
                                          <p:attrName>style.visibility</p:attrName>
                                        </p:attrNameLst>
                                      </p:cBhvr>
                                      <p:to>
                                        <p:strVal val="visible"/>
                                      </p:to>
                                    </p:set>
                                    <p:anim calcmode="lin" valueType="num">
                                      <p:cBhvr>
                                        <p:cTn id="468" dur="250" fill="hold"/>
                                        <p:tgtEl>
                                          <p:spTgt spid="243"/>
                                        </p:tgtEl>
                                        <p:attrNameLst>
                                          <p:attrName>ppt_w</p:attrName>
                                        </p:attrNameLst>
                                      </p:cBhvr>
                                      <p:tavLst>
                                        <p:tav tm="0">
                                          <p:val>
                                            <p:fltVal val="0"/>
                                          </p:val>
                                        </p:tav>
                                        <p:tav tm="100000">
                                          <p:val>
                                            <p:strVal val="#ppt_w"/>
                                          </p:val>
                                        </p:tav>
                                      </p:tavLst>
                                    </p:anim>
                                    <p:anim calcmode="lin" valueType="num">
                                      <p:cBhvr>
                                        <p:cTn id="469" dur="250" fill="hold"/>
                                        <p:tgtEl>
                                          <p:spTgt spid="243"/>
                                        </p:tgtEl>
                                        <p:attrNameLst>
                                          <p:attrName>ppt_h</p:attrName>
                                        </p:attrNameLst>
                                      </p:cBhvr>
                                      <p:tavLst>
                                        <p:tav tm="0">
                                          <p:val>
                                            <p:fltVal val="0"/>
                                          </p:val>
                                        </p:tav>
                                        <p:tav tm="100000">
                                          <p:val>
                                            <p:strVal val="#ppt_h"/>
                                          </p:val>
                                        </p:tav>
                                      </p:tavLst>
                                    </p:anim>
                                    <p:animEffect transition="in" filter="fade">
                                      <p:cBhvr>
                                        <p:cTn id="470" dur="250"/>
                                        <p:tgtEl>
                                          <p:spTgt spid="243"/>
                                        </p:tgtEl>
                                      </p:cBhvr>
                                    </p:animEffect>
                                  </p:childTnLst>
                                </p:cTn>
                              </p:par>
                              <p:par>
                                <p:cTn id="471" presetID="53" presetClass="entr" presetSubtype="16" fill="hold" grpId="0" nodeType="withEffect">
                                  <p:stCondLst>
                                    <p:cond delay="13500"/>
                                  </p:stCondLst>
                                  <p:childTnLst>
                                    <p:set>
                                      <p:cBhvr>
                                        <p:cTn id="472" dur="1" fill="hold">
                                          <p:stCondLst>
                                            <p:cond delay="0"/>
                                          </p:stCondLst>
                                        </p:cTn>
                                        <p:tgtEl>
                                          <p:spTgt spid="238"/>
                                        </p:tgtEl>
                                        <p:attrNameLst>
                                          <p:attrName>style.visibility</p:attrName>
                                        </p:attrNameLst>
                                      </p:cBhvr>
                                      <p:to>
                                        <p:strVal val="visible"/>
                                      </p:to>
                                    </p:set>
                                    <p:anim calcmode="lin" valueType="num">
                                      <p:cBhvr>
                                        <p:cTn id="473" dur="250" fill="hold"/>
                                        <p:tgtEl>
                                          <p:spTgt spid="238"/>
                                        </p:tgtEl>
                                        <p:attrNameLst>
                                          <p:attrName>ppt_w</p:attrName>
                                        </p:attrNameLst>
                                      </p:cBhvr>
                                      <p:tavLst>
                                        <p:tav tm="0">
                                          <p:val>
                                            <p:fltVal val="0"/>
                                          </p:val>
                                        </p:tav>
                                        <p:tav tm="100000">
                                          <p:val>
                                            <p:strVal val="#ppt_w"/>
                                          </p:val>
                                        </p:tav>
                                      </p:tavLst>
                                    </p:anim>
                                    <p:anim calcmode="lin" valueType="num">
                                      <p:cBhvr>
                                        <p:cTn id="474" dur="250" fill="hold"/>
                                        <p:tgtEl>
                                          <p:spTgt spid="238"/>
                                        </p:tgtEl>
                                        <p:attrNameLst>
                                          <p:attrName>ppt_h</p:attrName>
                                        </p:attrNameLst>
                                      </p:cBhvr>
                                      <p:tavLst>
                                        <p:tav tm="0">
                                          <p:val>
                                            <p:fltVal val="0"/>
                                          </p:val>
                                        </p:tav>
                                        <p:tav tm="100000">
                                          <p:val>
                                            <p:strVal val="#ppt_h"/>
                                          </p:val>
                                        </p:tav>
                                      </p:tavLst>
                                    </p:anim>
                                    <p:animEffect transition="in" filter="fade">
                                      <p:cBhvr>
                                        <p:cTn id="475" dur="250"/>
                                        <p:tgtEl>
                                          <p:spTgt spid="238"/>
                                        </p:tgtEl>
                                      </p:cBhvr>
                                    </p:animEffect>
                                  </p:childTnLst>
                                </p:cTn>
                              </p:par>
                              <p:par>
                                <p:cTn id="476" presetID="53" presetClass="entr" presetSubtype="16" fill="hold" nodeType="withEffect">
                                  <p:stCondLst>
                                    <p:cond delay="19500"/>
                                  </p:stCondLst>
                                  <p:childTnLst>
                                    <p:set>
                                      <p:cBhvr>
                                        <p:cTn id="477" dur="1" fill="hold">
                                          <p:stCondLst>
                                            <p:cond delay="0"/>
                                          </p:stCondLst>
                                        </p:cTn>
                                        <p:tgtEl>
                                          <p:spTgt spid="239"/>
                                        </p:tgtEl>
                                        <p:attrNameLst>
                                          <p:attrName>style.visibility</p:attrName>
                                        </p:attrNameLst>
                                      </p:cBhvr>
                                      <p:to>
                                        <p:strVal val="visible"/>
                                      </p:to>
                                    </p:set>
                                    <p:anim calcmode="lin" valueType="num">
                                      <p:cBhvr>
                                        <p:cTn id="478" dur="250" fill="hold"/>
                                        <p:tgtEl>
                                          <p:spTgt spid="239"/>
                                        </p:tgtEl>
                                        <p:attrNameLst>
                                          <p:attrName>ppt_w</p:attrName>
                                        </p:attrNameLst>
                                      </p:cBhvr>
                                      <p:tavLst>
                                        <p:tav tm="0">
                                          <p:val>
                                            <p:fltVal val="0"/>
                                          </p:val>
                                        </p:tav>
                                        <p:tav tm="100000">
                                          <p:val>
                                            <p:strVal val="#ppt_w"/>
                                          </p:val>
                                        </p:tav>
                                      </p:tavLst>
                                    </p:anim>
                                    <p:anim calcmode="lin" valueType="num">
                                      <p:cBhvr>
                                        <p:cTn id="479" dur="250" fill="hold"/>
                                        <p:tgtEl>
                                          <p:spTgt spid="239"/>
                                        </p:tgtEl>
                                        <p:attrNameLst>
                                          <p:attrName>ppt_h</p:attrName>
                                        </p:attrNameLst>
                                      </p:cBhvr>
                                      <p:tavLst>
                                        <p:tav tm="0">
                                          <p:val>
                                            <p:fltVal val="0"/>
                                          </p:val>
                                        </p:tav>
                                        <p:tav tm="100000">
                                          <p:val>
                                            <p:strVal val="#ppt_h"/>
                                          </p:val>
                                        </p:tav>
                                      </p:tavLst>
                                    </p:anim>
                                    <p:animEffect transition="in" filter="fade">
                                      <p:cBhvr>
                                        <p:cTn id="480" dur="250"/>
                                        <p:tgtEl>
                                          <p:spTgt spid="239"/>
                                        </p:tgtEl>
                                      </p:cBhvr>
                                    </p:animEffect>
                                  </p:childTnLst>
                                </p:cTn>
                              </p:par>
                              <p:par>
                                <p:cTn id="481" presetID="53" presetClass="entr" presetSubtype="16" fill="hold" nodeType="withEffect">
                                  <p:stCondLst>
                                    <p:cond delay="20000"/>
                                  </p:stCondLst>
                                  <p:childTnLst>
                                    <p:set>
                                      <p:cBhvr>
                                        <p:cTn id="482" dur="1" fill="hold">
                                          <p:stCondLst>
                                            <p:cond delay="0"/>
                                          </p:stCondLst>
                                        </p:cTn>
                                        <p:tgtEl>
                                          <p:spTgt spid="244"/>
                                        </p:tgtEl>
                                        <p:attrNameLst>
                                          <p:attrName>style.visibility</p:attrName>
                                        </p:attrNameLst>
                                      </p:cBhvr>
                                      <p:to>
                                        <p:strVal val="visible"/>
                                      </p:to>
                                    </p:set>
                                    <p:anim calcmode="lin" valueType="num">
                                      <p:cBhvr>
                                        <p:cTn id="483" dur="250" fill="hold"/>
                                        <p:tgtEl>
                                          <p:spTgt spid="244"/>
                                        </p:tgtEl>
                                        <p:attrNameLst>
                                          <p:attrName>ppt_w</p:attrName>
                                        </p:attrNameLst>
                                      </p:cBhvr>
                                      <p:tavLst>
                                        <p:tav tm="0">
                                          <p:val>
                                            <p:fltVal val="0"/>
                                          </p:val>
                                        </p:tav>
                                        <p:tav tm="100000">
                                          <p:val>
                                            <p:strVal val="#ppt_w"/>
                                          </p:val>
                                        </p:tav>
                                      </p:tavLst>
                                    </p:anim>
                                    <p:anim calcmode="lin" valueType="num">
                                      <p:cBhvr>
                                        <p:cTn id="484" dur="250" fill="hold"/>
                                        <p:tgtEl>
                                          <p:spTgt spid="244"/>
                                        </p:tgtEl>
                                        <p:attrNameLst>
                                          <p:attrName>ppt_h</p:attrName>
                                        </p:attrNameLst>
                                      </p:cBhvr>
                                      <p:tavLst>
                                        <p:tav tm="0">
                                          <p:val>
                                            <p:fltVal val="0"/>
                                          </p:val>
                                        </p:tav>
                                        <p:tav tm="100000">
                                          <p:val>
                                            <p:strVal val="#ppt_h"/>
                                          </p:val>
                                        </p:tav>
                                      </p:tavLst>
                                    </p:anim>
                                    <p:animEffect transition="in" filter="fade">
                                      <p:cBhvr>
                                        <p:cTn id="485" dur="250"/>
                                        <p:tgtEl>
                                          <p:spTgt spid="244"/>
                                        </p:tgtEl>
                                      </p:cBhvr>
                                    </p:animEffect>
                                  </p:childTnLst>
                                </p:cTn>
                              </p:par>
                              <p:par>
                                <p:cTn id="486" presetID="53" presetClass="entr" presetSubtype="16" fill="hold" grpId="0" nodeType="withEffect">
                                  <p:stCondLst>
                                    <p:cond delay="24000"/>
                                  </p:stCondLst>
                                  <p:childTnLst>
                                    <p:set>
                                      <p:cBhvr>
                                        <p:cTn id="487" dur="1" fill="hold">
                                          <p:stCondLst>
                                            <p:cond delay="0"/>
                                          </p:stCondLst>
                                        </p:cTn>
                                        <p:tgtEl>
                                          <p:spTgt spid="242"/>
                                        </p:tgtEl>
                                        <p:attrNameLst>
                                          <p:attrName>style.visibility</p:attrName>
                                        </p:attrNameLst>
                                      </p:cBhvr>
                                      <p:to>
                                        <p:strVal val="visible"/>
                                      </p:to>
                                    </p:set>
                                    <p:anim calcmode="lin" valueType="num">
                                      <p:cBhvr>
                                        <p:cTn id="488" dur="250" fill="hold"/>
                                        <p:tgtEl>
                                          <p:spTgt spid="242"/>
                                        </p:tgtEl>
                                        <p:attrNameLst>
                                          <p:attrName>ppt_w</p:attrName>
                                        </p:attrNameLst>
                                      </p:cBhvr>
                                      <p:tavLst>
                                        <p:tav tm="0">
                                          <p:val>
                                            <p:fltVal val="0"/>
                                          </p:val>
                                        </p:tav>
                                        <p:tav tm="100000">
                                          <p:val>
                                            <p:strVal val="#ppt_w"/>
                                          </p:val>
                                        </p:tav>
                                      </p:tavLst>
                                    </p:anim>
                                    <p:anim calcmode="lin" valueType="num">
                                      <p:cBhvr>
                                        <p:cTn id="489" dur="250" fill="hold"/>
                                        <p:tgtEl>
                                          <p:spTgt spid="242"/>
                                        </p:tgtEl>
                                        <p:attrNameLst>
                                          <p:attrName>ppt_h</p:attrName>
                                        </p:attrNameLst>
                                      </p:cBhvr>
                                      <p:tavLst>
                                        <p:tav tm="0">
                                          <p:val>
                                            <p:fltVal val="0"/>
                                          </p:val>
                                        </p:tav>
                                        <p:tav tm="100000">
                                          <p:val>
                                            <p:strVal val="#ppt_h"/>
                                          </p:val>
                                        </p:tav>
                                      </p:tavLst>
                                    </p:anim>
                                    <p:animEffect transition="in" filter="fade">
                                      <p:cBhvr>
                                        <p:cTn id="490" dur="250"/>
                                        <p:tgtEl>
                                          <p:spTgt spid="242"/>
                                        </p:tgtEl>
                                      </p:cBhvr>
                                    </p:animEffect>
                                  </p:childTnLst>
                                </p:cTn>
                              </p:par>
                              <p:par>
                                <p:cTn id="491" presetID="53" presetClass="entr" presetSubtype="16" fill="hold" nodeType="withEffect">
                                  <p:stCondLst>
                                    <p:cond delay="24500"/>
                                  </p:stCondLst>
                                  <p:childTnLst>
                                    <p:set>
                                      <p:cBhvr>
                                        <p:cTn id="492" dur="1" fill="hold">
                                          <p:stCondLst>
                                            <p:cond delay="0"/>
                                          </p:stCondLst>
                                        </p:cTn>
                                        <p:tgtEl>
                                          <p:spTgt spid="285"/>
                                        </p:tgtEl>
                                        <p:attrNameLst>
                                          <p:attrName>style.visibility</p:attrName>
                                        </p:attrNameLst>
                                      </p:cBhvr>
                                      <p:to>
                                        <p:strVal val="visible"/>
                                      </p:to>
                                    </p:set>
                                    <p:anim calcmode="lin" valueType="num">
                                      <p:cBhvr>
                                        <p:cTn id="493" dur="250" fill="hold"/>
                                        <p:tgtEl>
                                          <p:spTgt spid="285"/>
                                        </p:tgtEl>
                                        <p:attrNameLst>
                                          <p:attrName>ppt_w</p:attrName>
                                        </p:attrNameLst>
                                      </p:cBhvr>
                                      <p:tavLst>
                                        <p:tav tm="0">
                                          <p:val>
                                            <p:fltVal val="0"/>
                                          </p:val>
                                        </p:tav>
                                        <p:tav tm="100000">
                                          <p:val>
                                            <p:strVal val="#ppt_w"/>
                                          </p:val>
                                        </p:tav>
                                      </p:tavLst>
                                    </p:anim>
                                    <p:anim calcmode="lin" valueType="num">
                                      <p:cBhvr>
                                        <p:cTn id="494" dur="250" fill="hold"/>
                                        <p:tgtEl>
                                          <p:spTgt spid="285"/>
                                        </p:tgtEl>
                                        <p:attrNameLst>
                                          <p:attrName>ppt_h</p:attrName>
                                        </p:attrNameLst>
                                      </p:cBhvr>
                                      <p:tavLst>
                                        <p:tav tm="0">
                                          <p:val>
                                            <p:fltVal val="0"/>
                                          </p:val>
                                        </p:tav>
                                        <p:tav tm="100000">
                                          <p:val>
                                            <p:strVal val="#ppt_h"/>
                                          </p:val>
                                        </p:tav>
                                      </p:tavLst>
                                    </p:anim>
                                    <p:animEffect transition="in" filter="fade">
                                      <p:cBhvr>
                                        <p:cTn id="495" dur="250"/>
                                        <p:tgtEl>
                                          <p:spTgt spid="285"/>
                                        </p:tgtEl>
                                      </p:cBhvr>
                                    </p:animEffect>
                                  </p:childTnLst>
                                </p:cTn>
                              </p:par>
                              <p:par>
                                <p:cTn id="496" presetID="53" presetClass="entr" presetSubtype="16" fill="hold" nodeType="withEffect">
                                  <p:stCondLst>
                                    <p:cond delay="21500"/>
                                  </p:stCondLst>
                                  <p:childTnLst>
                                    <p:set>
                                      <p:cBhvr>
                                        <p:cTn id="497" dur="1" fill="hold">
                                          <p:stCondLst>
                                            <p:cond delay="0"/>
                                          </p:stCondLst>
                                        </p:cTn>
                                        <p:tgtEl>
                                          <p:spTgt spid="110"/>
                                        </p:tgtEl>
                                        <p:attrNameLst>
                                          <p:attrName>style.visibility</p:attrName>
                                        </p:attrNameLst>
                                      </p:cBhvr>
                                      <p:to>
                                        <p:strVal val="visible"/>
                                      </p:to>
                                    </p:set>
                                    <p:anim calcmode="lin" valueType="num">
                                      <p:cBhvr>
                                        <p:cTn id="498" dur="250" fill="hold"/>
                                        <p:tgtEl>
                                          <p:spTgt spid="110"/>
                                        </p:tgtEl>
                                        <p:attrNameLst>
                                          <p:attrName>ppt_w</p:attrName>
                                        </p:attrNameLst>
                                      </p:cBhvr>
                                      <p:tavLst>
                                        <p:tav tm="0">
                                          <p:val>
                                            <p:fltVal val="0"/>
                                          </p:val>
                                        </p:tav>
                                        <p:tav tm="100000">
                                          <p:val>
                                            <p:strVal val="#ppt_w"/>
                                          </p:val>
                                        </p:tav>
                                      </p:tavLst>
                                    </p:anim>
                                    <p:anim calcmode="lin" valueType="num">
                                      <p:cBhvr>
                                        <p:cTn id="499" dur="250" fill="hold"/>
                                        <p:tgtEl>
                                          <p:spTgt spid="110"/>
                                        </p:tgtEl>
                                        <p:attrNameLst>
                                          <p:attrName>ppt_h</p:attrName>
                                        </p:attrNameLst>
                                      </p:cBhvr>
                                      <p:tavLst>
                                        <p:tav tm="0">
                                          <p:val>
                                            <p:fltVal val="0"/>
                                          </p:val>
                                        </p:tav>
                                        <p:tav tm="100000">
                                          <p:val>
                                            <p:strVal val="#ppt_h"/>
                                          </p:val>
                                        </p:tav>
                                      </p:tavLst>
                                    </p:anim>
                                    <p:animEffect transition="in" filter="fade">
                                      <p:cBhvr>
                                        <p:cTn id="500" dur="250"/>
                                        <p:tgtEl>
                                          <p:spTgt spid="110"/>
                                        </p:tgtEl>
                                      </p:cBhvr>
                                    </p:animEffect>
                                  </p:childTnLst>
                                </p:cTn>
                              </p:par>
                              <p:par>
                                <p:cTn id="501" presetID="53" presetClass="entr" presetSubtype="16" fill="hold" nodeType="withEffect">
                                  <p:stCondLst>
                                    <p:cond delay="20500"/>
                                  </p:stCondLst>
                                  <p:childTnLst>
                                    <p:set>
                                      <p:cBhvr>
                                        <p:cTn id="502" dur="1" fill="hold">
                                          <p:stCondLst>
                                            <p:cond delay="0"/>
                                          </p:stCondLst>
                                        </p:cTn>
                                        <p:tgtEl>
                                          <p:spTgt spid="108"/>
                                        </p:tgtEl>
                                        <p:attrNameLst>
                                          <p:attrName>style.visibility</p:attrName>
                                        </p:attrNameLst>
                                      </p:cBhvr>
                                      <p:to>
                                        <p:strVal val="visible"/>
                                      </p:to>
                                    </p:set>
                                    <p:anim calcmode="lin" valueType="num">
                                      <p:cBhvr>
                                        <p:cTn id="503" dur="250" fill="hold"/>
                                        <p:tgtEl>
                                          <p:spTgt spid="108"/>
                                        </p:tgtEl>
                                        <p:attrNameLst>
                                          <p:attrName>ppt_w</p:attrName>
                                        </p:attrNameLst>
                                      </p:cBhvr>
                                      <p:tavLst>
                                        <p:tav tm="0">
                                          <p:val>
                                            <p:fltVal val="0"/>
                                          </p:val>
                                        </p:tav>
                                        <p:tav tm="100000">
                                          <p:val>
                                            <p:strVal val="#ppt_w"/>
                                          </p:val>
                                        </p:tav>
                                      </p:tavLst>
                                    </p:anim>
                                    <p:anim calcmode="lin" valueType="num">
                                      <p:cBhvr>
                                        <p:cTn id="504" dur="250" fill="hold"/>
                                        <p:tgtEl>
                                          <p:spTgt spid="108"/>
                                        </p:tgtEl>
                                        <p:attrNameLst>
                                          <p:attrName>ppt_h</p:attrName>
                                        </p:attrNameLst>
                                      </p:cBhvr>
                                      <p:tavLst>
                                        <p:tav tm="0">
                                          <p:val>
                                            <p:fltVal val="0"/>
                                          </p:val>
                                        </p:tav>
                                        <p:tav tm="100000">
                                          <p:val>
                                            <p:strVal val="#ppt_h"/>
                                          </p:val>
                                        </p:tav>
                                      </p:tavLst>
                                    </p:anim>
                                    <p:animEffect transition="in" filter="fade">
                                      <p:cBhvr>
                                        <p:cTn id="505" dur="250"/>
                                        <p:tgtEl>
                                          <p:spTgt spid="108"/>
                                        </p:tgtEl>
                                      </p:cBhvr>
                                    </p:animEffect>
                                  </p:childTnLst>
                                </p:cTn>
                              </p:par>
                              <p:par>
                                <p:cTn id="506" presetID="53" presetClass="entr" presetSubtype="16" fill="hold" nodeType="withEffect">
                                  <p:stCondLst>
                                    <p:cond delay="14000"/>
                                  </p:stCondLst>
                                  <p:childTnLst>
                                    <p:set>
                                      <p:cBhvr>
                                        <p:cTn id="507" dur="1" fill="hold">
                                          <p:stCondLst>
                                            <p:cond delay="0"/>
                                          </p:stCondLst>
                                        </p:cTn>
                                        <p:tgtEl>
                                          <p:spTgt spid="94"/>
                                        </p:tgtEl>
                                        <p:attrNameLst>
                                          <p:attrName>style.visibility</p:attrName>
                                        </p:attrNameLst>
                                      </p:cBhvr>
                                      <p:to>
                                        <p:strVal val="visible"/>
                                      </p:to>
                                    </p:set>
                                    <p:anim calcmode="lin" valueType="num">
                                      <p:cBhvr>
                                        <p:cTn id="508" dur="250" fill="hold"/>
                                        <p:tgtEl>
                                          <p:spTgt spid="94"/>
                                        </p:tgtEl>
                                        <p:attrNameLst>
                                          <p:attrName>ppt_w</p:attrName>
                                        </p:attrNameLst>
                                      </p:cBhvr>
                                      <p:tavLst>
                                        <p:tav tm="0">
                                          <p:val>
                                            <p:fltVal val="0"/>
                                          </p:val>
                                        </p:tav>
                                        <p:tav tm="100000">
                                          <p:val>
                                            <p:strVal val="#ppt_w"/>
                                          </p:val>
                                        </p:tav>
                                      </p:tavLst>
                                    </p:anim>
                                    <p:anim calcmode="lin" valueType="num">
                                      <p:cBhvr>
                                        <p:cTn id="509" dur="250" fill="hold"/>
                                        <p:tgtEl>
                                          <p:spTgt spid="94"/>
                                        </p:tgtEl>
                                        <p:attrNameLst>
                                          <p:attrName>ppt_h</p:attrName>
                                        </p:attrNameLst>
                                      </p:cBhvr>
                                      <p:tavLst>
                                        <p:tav tm="0">
                                          <p:val>
                                            <p:fltVal val="0"/>
                                          </p:val>
                                        </p:tav>
                                        <p:tav tm="100000">
                                          <p:val>
                                            <p:strVal val="#ppt_h"/>
                                          </p:val>
                                        </p:tav>
                                      </p:tavLst>
                                    </p:anim>
                                    <p:animEffect transition="in" filter="fade">
                                      <p:cBhvr>
                                        <p:cTn id="510" dur="250"/>
                                        <p:tgtEl>
                                          <p:spTgt spid="94"/>
                                        </p:tgtEl>
                                      </p:cBhvr>
                                    </p:animEffect>
                                  </p:childTnLst>
                                </p:cTn>
                              </p:par>
                              <p:par>
                                <p:cTn id="511" presetID="53" presetClass="entr" presetSubtype="16" fill="hold" nodeType="withEffect">
                                  <p:stCondLst>
                                    <p:cond delay="11000"/>
                                  </p:stCondLst>
                                  <p:childTnLst>
                                    <p:set>
                                      <p:cBhvr>
                                        <p:cTn id="512" dur="1" fill="hold">
                                          <p:stCondLst>
                                            <p:cond delay="0"/>
                                          </p:stCondLst>
                                        </p:cTn>
                                        <p:tgtEl>
                                          <p:spTgt spid="88"/>
                                        </p:tgtEl>
                                        <p:attrNameLst>
                                          <p:attrName>style.visibility</p:attrName>
                                        </p:attrNameLst>
                                      </p:cBhvr>
                                      <p:to>
                                        <p:strVal val="visible"/>
                                      </p:to>
                                    </p:set>
                                    <p:anim calcmode="lin" valueType="num">
                                      <p:cBhvr>
                                        <p:cTn id="513" dur="250" fill="hold"/>
                                        <p:tgtEl>
                                          <p:spTgt spid="88"/>
                                        </p:tgtEl>
                                        <p:attrNameLst>
                                          <p:attrName>ppt_w</p:attrName>
                                        </p:attrNameLst>
                                      </p:cBhvr>
                                      <p:tavLst>
                                        <p:tav tm="0">
                                          <p:val>
                                            <p:fltVal val="0"/>
                                          </p:val>
                                        </p:tav>
                                        <p:tav tm="100000">
                                          <p:val>
                                            <p:strVal val="#ppt_w"/>
                                          </p:val>
                                        </p:tav>
                                      </p:tavLst>
                                    </p:anim>
                                    <p:anim calcmode="lin" valueType="num">
                                      <p:cBhvr>
                                        <p:cTn id="514" dur="250" fill="hold"/>
                                        <p:tgtEl>
                                          <p:spTgt spid="88"/>
                                        </p:tgtEl>
                                        <p:attrNameLst>
                                          <p:attrName>ppt_h</p:attrName>
                                        </p:attrNameLst>
                                      </p:cBhvr>
                                      <p:tavLst>
                                        <p:tav tm="0">
                                          <p:val>
                                            <p:fltVal val="0"/>
                                          </p:val>
                                        </p:tav>
                                        <p:tav tm="100000">
                                          <p:val>
                                            <p:strVal val="#ppt_h"/>
                                          </p:val>
                                        </p:tav>
                                      </p:tavLst>
                                    </p:anim>
                                    <p:animEffect transition="in" filter="fade">
                                      <p:cBhvr>
                                        <p:cTn id="515" dur="250"/>
                                        <p:tgtEl>
                                          <p:spTgt spid="88"/>
                                        </p:tgtEl>
                                      </p:cBhvr>
                                    </p:animEffect>
                                  </p:childTnLst>
                                </p:cTn>
                              </p:par>
                              <p:par>
                                <p:cTn id="516" presetID="53" presetClass="entr" presetSubtype="16" fill="hold" nodeType="withEffect">
                                  <p:stCondLst>
                                    <p:cond delay="10000"/>
                                  </p:stCondLst>
                                  <p:childTnLst>
                                    <p:set>
                                      <p:cBhvr>
                                        <p:cTn id="517" dur="1" fill="hold">
                                          <p:stCondLst>
                                            <p:cond delay="0"/>
                                          </p:stCondLst>
                                        </p:cTn>
                                        <p:tgtEl>
                                          <p:spTgt spid="84"/>
                                        </p:tgtEl>
                                        <p:attrNameLst>
                                          <p:attrName>style.visibility</p:attrName>
                                        </p:attrNameLst>
                                      </p:cBhvr>
                                      <p:to>
                                        <p:strVal val="visible"/>
                                      </p:to>
                                    </p:set>
                                    <p:anim calcmode="lin" valueType="num">
                                      <p:cBhvr>
                                        <p:cTn id="518" dur="250" fill="hold"/>
                                        <p:tgtEl>
                                          <p:spTgt spid="84"/>
                                        </p:tgtEl>
                                        <p:attrNameLst>
                                          <p:attrName>ppt_w</p:attrName>
                                        </p:attrNameLst>
                                      </p:cBhvr>
                                      <p:tavLst>
                                        <p:tav tm="0">
                                          <p:val>
                                            <p:fltVal val="0"/>
                                          </p:val>
                                        </p:tav>
                                        <p:tav tm="100000">
                                          <p:val>
                                            <p:strVal val="#ppt_w"/>
                                          </p:val>
                                        </p:tav>
                                      </p:tavLst>
                                    </p:anim>
                                    <p:anim calcmode="lin" valueType="num">
                                      <p:cBhvr>
                                        <p:cTn id="519" dur="250" fill="hold"/>
                                        <p:tgtEl>
                                          <p:spTgt spid="84"/>
                                        </p:tgtEl>
                                        <p:attrNameLst>
                                          <p:attrName>ppt_h</p:attrName>
                                        </p:attrNameLst>
                                      </p:cBhvr>
                                      <p:tavLst>
                                        <p:tav tm="0">
                                          <p:val>
                                            <p:fltVal val="0"/>
                                          </p:val>
                                        </p:tav>
                                        <p:tav tm="100000">
                                          <p:val>
                                            <p:strVal val="#ppt_h"/>
                                          </p:val>
                                        </p:tav>
                                      </p:tavLst>
                                    </p:anim>
                                    <p:animEffect transition="in" filter="fade">
                                      <p:cBhvr>
                                        <p:cTn id="520" dur="250"/>
                                        <p:tgtEl>
                                          <p:spTgt spid="84"/>
                                        </p:tgtEl>
                                      </p:cBhvr>
                                    </p:animEffect>
                                  </p:childTnLst>
                                </p:cTn>
                              </p:par>
                              <p:par>
                                <p:cTn id="521" presetID="53" presetClass="entr" presetSubtype="16" fill="hold" grpId="0" nodeType="withEffect">
                                  <p:stCondLst>
                                    <p:cond delay="10500"/>
                                  </p:stCondLst>
                                  <p:childTnLst>
                                    <p:set>
                                      <p:cBhvr>
                                        <p:cTn id="522" dur="1" fill="hold">
                                          <p:stCondLst>
                                            <p:cond delay="0"/>
                                          </p:stCondLst>
                                        </p:cTn>
                                        <p:tgtEl>
                                          <p:spTgt spid="245"/>
                                        </p:tgtEl>
                                        <p:attrNameLst>
                                          <p:attrName>style.visibility</p:attrName>
                                        </p:attrNameLst>
                                      </p:cBhvr>
                                      <p:to>
                                        <p:strVal val="visible"/>
                                      </p:to>
                                    </p:set>
                                    <p:anim calcmode="lin" valueType="num">
                                      <p:cBhvr>
                                        <p:cTn id="523" dur="250" fill="hold"/>
                                        <p:tgtEl>
                                          <p:spTgt spid="245"/>
                                        </p:tgtEl>
                                        <p:attrNameLst>
                                          <p:attrName>ppt_w</p:attrName>
                                        </p:attrNameLst>
                                      </p:cBhvr>
                                      <p:tavLst>
                                        <p:tav tm="0">
                                          <p:val>
                                            <p:fltVal val="0"/>
                                          </p:val>
                                        </p:tav>
                                        <p:tav tm="100000">
                                          <p:val>
                                            <p:strVal val="#ppt_w"/>
                                          </p:val>
                                        </p:tav>
                                      </p:tavLst>
                                    </p:anim>
                                    <p:anim calcmode="lin" valueType="num">
                                      <p:cBhvr>
                                        <p:cTn id="524" dur="250" fill="hold"/>
                                        <p:tgtEl>
                                          <p:spTgt spid="245"/>
                                        </p:tgtEl>
                                        <p:attrNameLst>
                                          <p:attrName>ppt_h</p:attrName>
                                        </p:attrNameLst>
                                      </p:cBhvr>
                                      <p:tavLst>
                                        <p:tav tm="0">
                                          <p:val>
                                            <p:fltVal val="0"/>
                                          </p:val>
                                        </p:tav>
                                        <p:tav tm="100000">
                                          <p:val>
                                            <p:strVal val="#ppt_h"/>
                                          </p:val>
                                        </p:tav>
                                      </p:tavLst>
                                    </p:anim>
                                    <p:animEffect transition="in" filter="fade">
                                      <p:cBhvr>
                                        <p:cTn id="525" dur="250"/>
                                        <p:tgtEl>
                                          <p:spTgt spid="245"/>
                                        </p:tgtEl>
                                      </p:cBhvr>
                                    </p:animEffect>
                                  </p:childTnLst>
                                </p:cTn>
                              </p:par>
                              <p:par>
                                <p:cTn id="526" presetID="53" presetClass="entr" presetSubtype="16" fill="hold" grpId="0" nodeType="withEffect">
                                  <p:stCondLst>
                                    <p:cond delay="11500"/>
                                  </p:stCondLst>
                                  <p:childTnLst>
                                    <p:set>
                                      <p:cBhvr>
                                        <p:cTn id="527" dur="1" fill="hold">
                                          <p:stCondLst>
                                            <p:cond delay="0"/>
                                          </p:stCondLst>
                                        </p:cTn>
                                        <p:tgtEl>
                                          <p:spTgt spid="246"/>
                                        </p:tgtEl>
                                        <p:attrNameLst>
                                          <p:attrName>style.visibility</p:attrName>
                                        </p:attrNameLst>
                                      </p:cBhvr>
                                      <p:to>
                                        <p:strVal val="visible"/>
                                      </p:to>
                                    </p:set>
                                    <p:anim calcmode="lin" valueType="num">
                                      <p:cBhvr>
                                        <p:cTn id="528" dur="250" fill="hold"/>
                                        <p:tgtEl>
                                          <p:spTgt spid="246"/>
                                        </p:tgtEl>
                                        <p:attrNameLst>
                                          <p:attrName>ppt_w</p:attrName>
                                        </p:attrNameLst>
                                      </p:cBhvr>
                                      <p:tavLst>
                                        <p:tav tm="0">
                                          <p:val>
                                            <p:fltVal val="0"/>
                                          </p:val>
                                        </p:tav>
                                        <p:tav tm="100000">
                                          <p:val>
                                            <p:strVal val="#ppt_w"/>
                                          </p:val>
                                        </p:tav>
                                      </p:tavLst>
                                    </p:anim>
                                    <p:anim calcmode="lin" valueType="num">
                                      <p:cBhvr>
                                        <p:cTn id="529" dur="250" fill="hold"/>
                                        <p:tgtEl>
                                          <p:spTgt spid="246"/>
                                        </p:tgtEl>
                                        <p:attrNameLst>
                                          <p:attrName>ppt_h</p:attrName>
                                        </p:attrNameLst>
                                      </p:cBhvr>
                                      <p:tavLst>
                                        <p:tav tm="0">
                                          <p:val>
                                            <p:fltVal val="0"/>
                                          </p:val>
                                        </p:tav>
                                        <p:tav tm="100000">
                                          <p:val>
                                            <p:strVal val="#ppt_h"/>
                                          </p:val>
                                        </p:tav>
                                      </p:tavLst>
                                    </p:anim>
                                    <p:animEffect transition="in" filter="fade">
                                      <p:cBhvr>
                                        <p:cTn id="530" dur="250"/>
                                        <p:tgtEl>
                                          <p:spTgt spid="246"/>
                                        </p:tgtEl>
                                      </p:cBhvr>
                                    </p:animEffect>
                                  </p:childTnLst>
                                </p:cTn>
                              </p:par>
                              <p:par>
                                <p:cTn id="531" presetID="53" presetClass="entr" presetSubtype="16" fill="hold" grpId="0" nodeType="withEffect">
                                  <p:stCondLst>
                                    <p:cond delay="14500"/>
                                  </p:stCondLst>
                                  <p:childTnLst>
                                    <p:set>
                                      <p:cBhvr>
                                        <p:cTn id="532" dur="1" fill="hold">
                                          <p:stCondLst>
                                            <p:cond delay="0"/>
                                          </p:stCondLst>
                                        </p:cTn>
                                        <p:tgtEl>
                                          <p:spTgt spid="247"/>
                                        </p:tgtEl>
                                        <p:attrNameLst>
                                          <p:attrName>style.visibility</p:attrName>
                                        </p:attrNameLst>
                                      </p:cBhvr>
                                      <p:to>
                                        <p:strVal val="visible"/>
                                      </p:to>
                                    </p:set>
                                    <p:anim calcmode="lin" valueType="num">
                                      <p:cBhvr>
                                        <p:cTn id="533" dur="250" fill="hold"/>
                                        <p:tgtEl>
                                          <p:spTgt spid="247"/>
                                        </p:tgtEl>
                                        <p:attrNameLst>
                                          <p:attrName>ppt_w</p:attrName>
                                        </p:attrNameLst>
                                      </p:cBhvr>
                                      <p:tavLst>
                                        <p:tav tm="0">
                                          <p:val>
                                            <p:fltVal val="0"/>
                                          </p:val>
                                        </p:tav>
                                        <p:tav tm="100000">
                                          <p:val>
                                            <p:strVal val="#ppt_w"/>
                                          </p:val>
                                        </p:tav>
                                      </p:tavLst>
                                    </p:anim>
                                    <p:anim calcmode="lin" valueType="num">
                                      <p:cBhvr>
                                        <p:cTn id="534" dur="250" fill="hold"/>
                                        <p:tgtEl>
                                          <p:spTgt spid="247"/>
                                        </p:tgtEl>
                                        <p:attrNameLst>
                                          <p:attrName>ppt_h</p:attrName>
                                        </p:attrNameLst>
                                      </p:cBhvr>
                                      <p:tavLst>
                                        <p:tav tm="0">
                                          <p:val>
                                            <p:fltVal val="0"/>
                                          </p:val>
                                        </p:tav>
                                        <p:tav tm="100000">
                                          <p:val>
                                            <p:strVal val="#ppt_h"/>
                                          </p:val>
                                        </p:tav>
                                      </p:tavLst>
                                    </p:anim>
                                    <p:animEffect transition="in" filter="fade">
                                      <p:cBhvr>
                                        <p:cTn id="535" dur="250"/>
                                        <p:tgtEl>
                                          <p:spTgt spid="247"/>
                                        </p:tgtEl>
                                      </p:cBhvr>
                                    </p:animEffect>
                                  </p:childTnLst>
                                </p:cTn>
                              </p:par>
                              <p:par>
                                <p:cTn id="536" presetID="53" presetClass="entr" presetSubtype="16" fill="hold" grpId="0" nodeType="withEffect">
                                  <p:stCondLst>
                                    <p:cond delay="21000"/>
                                  </p:stCondLst>
                                  <p:childTnLst>
                                    <p:set>
                                      <p:cBhvr>
                                        <p:cTn id="537" dur="1" fill="hold">
                                          <p:stCondLst>
                                            <p:cond delay="0"/>
                                          </p:stCondLst>
                                        </p:cTn>
                                        <p:tgtEl>
                                          <p:spTgt spid="248"/>
                                        </p:tgtEl>
                                        <p:attrNameLst>
                                          <p:attrName>style.visibility</p:attrName>
                                        </p:attrNameLst>
                                      </p:cBhvr>
                                      <p:to>
                                        <p:strVal val="visible"/>
                                      </p:to>
                                    </p:set>
                                    <p:anim calcmode="lin" valueType="num">
                                      <p:cBhvr>
                                        <p:cTn id="538" dur="250" fill="hold"/>
                                        <p:tgtEl>
                                          <p:spTgt spid="248"/>
                                        </p:tgtEl>
                                        <p:attrNameLst>
                                          <p:attrName>ppt_w</p:attrName>
                                        </p:attrNameLst>
                                      </p:cBhvr>
                                      <p:tavLst>
                                        <p:tav tm="0">
                                          <p:val>
                                            <p:fltVal val="0"/>
                                          </p:val>
                                        </p:tav>
                                        <p:tav tm="100000">
                                          <p:val>
                                            <p:strVal val="#ppt_w"/>
                                          </p:val>
                                        </p:tav>
                                      </p:tavLst>
                                    </p:anim>
                                    <p:anim calcmode="lin" valueType="num">
                                      <p:cBhvr>
                                        <p:cTn id="539" dur="250" fill="hold"/>
                                        <p:tgtEl>
                                          <p:spTgt spid="248"/>
                                        </p:tgtEl>
                                        <p:attrNameLst>
                                          <p:attrName>ppt_h</p:attrName>
                                        </p:attrNameLst>
                                      </p:cBhvr>
                                      <p:tavLst>
                                        <p:tav tm="0">
                                          <p:val>
                                            <p:fltVal val="0"/>
                                          </p:val>
                                        </p:tav>
                                        <p:tav tm="100000">
                                          <p:val>
                                            <p:strVal val="#ppt_h"/>
                                          </p:val>
                                        </p:tav>
                                      </p:tavLst>
                                    </p:anim>
                                    <p:animEffect transition="in" filter="fade">
                                      <p:cBhvr>
                                        <p:cTn id="540" dur="250"/>
                                        <p:tgtEl>
                                          <p:spTgt spid="248"/>
                                        </p:tgtEl>
                                      </p:cBhvr>
                                    </p:animEffect>
                                  </p:childTnLst>
                                </p:cTn>
                              </p:par>
                              <p:par>
                                <p:cTn id="541" presetID="53" presetClass="entr" presetSubtype="16" fill="hold" grpId="0" nodeType="withEffect">
                                  <p:stCondLst>
                                    <p:cond delay="22000"/>
                                  </p:stCondLst>
                                  <p:childTnLst>
                                    <p:set>
                                      <p:cBhvr>
                                        <p:cTn id="542" dur="1" fill="hold">
                                          <p:stCondLst>
                                            <p:cond delay="0"/>
                                          </p:stCondLst>
                                        </p:cTn>
                                        <p:tgtEl>
                                          <p:spTgt spid="249"/>
                                        </p:tgtEl>
                                        <p:attrNameLst>
                                          <p:attrName>style.visibility</p:attrName>
                                        </p:attrNameLst>
                                      </p:cBhvr>
                                      <p:to>
                                        <p:strVal val="visible"/>
                                      </p:to>
                                    </p:set>
                                    <p:anim calcmode="lin" valueType="num">
                                      <p:cBhvr>
                                        <p:cTn id="543" dur="250" fill="hold"/>
                                        <p:tgtEl>
                                          <p:spTgt spid="249"/>
                                        </p:tgtEl>
                                        <p:attrNameLst>
                                          <p:attrName>ppt_w</p:attrName>
                                        </p:attrNameLst>
                                      </p:cBhvr>
                                      <p:tavLst>
                                        <p:tav tm="0">
                                          <p:val>
                                            <p:fltVal val="0"/>
                                          </p:val>
                                        </p:tav>
                                        <p:tav tm="100000">
                                          <p:val>
                                            <p:strVal val="#ppt_w"/>
                                          </p:val>
                                        </p:tav>
                                      </p:tavLst>
                                    </p:anim>
                                    <p:anim calcmode="lin" valueType="num">
                                      <p:cBhvr>
                                        <p:cTn id="544" dur="250" fill="hold"/>
                                        <p:tgtEl>
                                          <p:spTgt spid="249"/>
                                        </p:tgtEl>
                                        <p:attrNameLst>
                                          <p:attrName>ppt_h</p:attrName>
                                        </p:attrNameLst>
                                      </p:cBhvr>
                                      <p:tavLst>
                                        <p:tav tm="0">
                                          <p:val>
                                            <p:fltVal val="0"/>
                                          </p:val>
                                        </p:tav>
                                        <p:tav tm="100000">
                                          <p:val>
                                            <p:strVal val="#ppt_h"/>
                                          </p:val>
                                        </p:tav>
                                      </p:tavLst>
                                    </p:anim>
                                    <p:animEffect transition="in" filter="fade">
                                      <p:cBhvr>
                                        <p:cTn id="545" dur="250"/>
                                        <p:tgtEl>
                                          <p:spTgt spid="249"/>
                                        </p:tgtEl>
                                      </p:cBhvr>
                                    </p:animEffect>
                                  </p:childTnLst>
                                </p:cTn>
                              </p:par>
                              <p:par>
                                <p:cTn id="546" presetID="53" presetClass="entr" presetSubtype="16" fill="hold" grpId="0" nodeType="withEffect">
                                  <p:stCondLst>
                                    <p:cond delay="25000"/>
                                  </p:stCondLst>
                                  <p:childTnLst>
                                    <p:set>
                                      <p:cBhvr>
                                        <p:cTn id="547" dur="1" fill="hold">
                                          <p:stCondLst>
                                            <p:cond delay="0"/>
                                          </p:stCondLst>
                                        </p:cTn>
                                        <p:tgtEl>
                                          <p:spTgt spid="250"/>
                                        </p:tgtEl>
                                        <p:attrNameLst>
                                          <p:attrName>style.visibility</p:attrName>
                                        </p:attrNameLst>
                                      </p:cBhvr>
                                      <p:to>
                                        <p:strVal val="visible"/>
                                      </p:to>
                                    </p:set>
                                    <p:anim calcmode="lin" valueType="num">
                                      <p:cBhvr>
                                        <p:cTn id="548" dur="250" fill="hold"/>
                                        <p:tgtEl>
                                          <p:spTgt spid="250"/>
                                        </p:tgtEl>
                                        <p:attrNameLst>
                                          <p:attrName>ppt_w</p:attrName>
                                        </p:attrNameLst>
                                      </p:cBhvr>
                                      <p:tavLst>
                                        <p:tav tm="0">
                                          <p:val>
                                            <p:fltVal val="0"/>
                                          </p:val>
                                        </p:tav>
                                        <p:tav tm="100000">
                                          <p:val>
                                            <p:strVal val="#ppt_w"/>
                                          </p:val>
                                        </p:tav>
                                      </p:tavLst>
                                    </p:anim>
                                    <p:anim calcmode="lin" valueType="num">
                                      <p:cBhvr>
                                        <p:cTn id="549" dur="250" fill="hold"/>
                                        <p:tgtEl>
                                          <p:spTgt spid="250"/>
                                        </p:tgtEl>
                                        <p:attrNameLst>
                                          <p:attrName>ppt_h</p:attrName>
                                        </p:attrNameLst>
                                      </p:cBhvr>
                                      <p:tavLst>
                                        <p:tav tm="0">
                                          <p:val>
                                            <p:fltVal val="0"/>
                                          </p:val>
                                        </p:tav>
                                        <p:tav tm="100000">
                                          <p:val>
                                            <p:strVal val="#ppt_h"/>
                                          </p:val>
                                        </p:tav>
                                      </p:tavLst>
                                    </p:anim>
                                    <p:animEffect transition="in" filter="fade">
                                      <p:cBhvr>
                                        <p:cTn id="550" dur="250"/>
                                        <p:tgtEl>
                                          <p:spTgt spid="250"/>
                                        </p:tgtEl>
                                      </p:cBhvr>
                                    </p:animEffect>
                                  </p:childTnLst>
                                </p:cTn>
                              </p:par>
                              <p:par>
                                <p:cTn id="551" presetID="53" presetClass="entr" presetSubtype="16" fill="hold" nodeType="withEffect">
                                  <p:stCondLst>
                                    <p:cond delay="25500"/>
                                  </p:stCondLst>
                                  <p:childTnLst>
                                    <p:set>
                                      <p:cBhvr>
                                        <p:cTn id="552" dur="1" fill="hold">
                                          <p:stCondLst>
                                            <p:cond delay="0"/>
                                          </p:stCondLst>
                                        </p:cTn>
                                        <p:tgtEl>
                                          <p:spTgt spid="287"/>
                                        </p:tgtEl>
                                        <p:attrNameLst>
                                          <p:attrName>style.visibility</p:attrName>
                                        </p:attrNameLst>
                                      </p:cBhvr>
                                      <p:to>
                                        <p:strVal val="visible"/>
                                      </p:to>
                                    </p:set>
                                    <p:anim calcmode="lin" valueType="num">
                                      <p:cBhvr>
                                        <p:cTn id="553" dur="250" fill="hold"/>
                                        <p:tgtEl>
                                          <p:spTgt spid="287"/>
                                        </p:tgtEl>
                                        <p:attrNameLst>
                                          <p:attrName>ppt_w</p:attrName>
                                        </p:attrNameLst>
                                      </p:cBhvr>
                                      <p:tavLst>
                                        <p:tav tm="0">
                                          <p:val>
                                            <p:fltVal val="0"/>
                                          </p:val>
                                        </p:tav>
                                        <p:tav tm="100000">
                                          <p:val>
                                            <p:strVal val="#ppt_w"/>
                                          </p:val>
                                        </p:tav>
                                      </p:tavLst>
                                    </p:anim>
                                    <p:anim calcmode="lin" valueType="num">
                                      <p:cBhvr>
                                        <p:cTn id="554" dur="250" fill="hold"/>
                                        <p:tgtEl>
                                          <p:spTgt spid="287"/>
                                        </p:tgtEl>
                                        <p:attrNameLst>
                                          <p:attrName>ppt_h</p:attrName>
                                        </p:attrNameLst>
                                      </p:cBhvr>
                                      <p:tavLst>
                                        <p:tav tm="0">
                                          <p:val>
                                            <p:fltVal val="0"/>
                                          </p:val>
                                        </p:tav>
                                        <p:tav tm="100000">
                                          <p:val>
                                            <p:strVal val="#ppt_h"/>
                                          </p:val>
                                        </p:tav>
                                      </p:tavLst>
                                    </p:anim>
                                    <p:animEffect transition="in" filter="fade">
                                      <p:cBhvr>
                                        <p:cTn id="555" dur="250"/>
                                        <p:tgtEl>
                                          <p:spTgt spid="287"/>
                                        </p:tgtEl>
                                      </p:cBhvr>
                                    </p:animEffect>
                                  </p:childTnLst>
                                </p:cTn>
                              </p:par>
                              <p:par>
                                <p:cTn id="556" presetID="53" presetClass="entr" presetSubtype="16" fill="hold" nodeType="withEffect">
                                  <p:stCondLst>
                                    <p:cond delay="22500"/>
                                  </p:stCondLst>
                                  <p:childTnLst>
                                    <p:set>
                                      <p:cBhvr>
                                        <p:cTn id="557" dur="1" fill="hold">
                                          <p:stCondLst>
                                            <p:cond delay="0"/>
                                          </p:stCondLst>
                                        </p:cTn>
                                        <p:tgtEl>
                                          <p:spTgt spid="304"/>
                                        </p:tgtEl>
                                        <p:attrNameLst>
                                          <p:attrName>style.visibility</p:attrName>
                                        </p:attrNameLst>
                                      </p:cBhvr>
                                      <p:to>
                                        <p:strVal val="visible"/>
                                      </p:to>
                                    </p:set>
                                    <p:anim calcmode="lin" valueType="num">
                                      <p:cBhvr>
                                        <p:cTn id="558" dur="250" fill="hold"/>
                                        <p:tgtEl>
                                          <p:spTgt spid="304"/>
                                        </p:tgtEl>
                                        <p:attrNameLst>
                                          <p:attrName>ppt_w</p:attrName>
                                        </p:attrNameLst>
                                      </p:cBhvr>
                                      <p:tavLst>
                                        <p:tav tm="0">
                                          <p:val>
                                            <p:fltVal val="0"/>
                                          </p:val>
                                        </p:tav>
                                        <p:tav tm="100000">
                                          <p:val>
                                            <p:strVal val="#ppt_w"/>
                                          </p:val>
                                        </p:tav>
                                      </p:tavLst>
                                    </p:anim>
                                    <p:anim calcmode="lin" valueType="num">
                                      <p:cBhvr>
                                        <p:cTn id="559" dur="250" fill="hold"/>
                                        <p:tgtEl>
                                          <p:spTgt spid="304"/>
                                        </p:tgtEl>
                                        <p:attrNameLst>
                                          <p:attrName>ppt_h</p:attrName>
                                        </p:attrNameLst>
                                      </p:cBhvr>
                                      <p:tavLst>
                                        <p:tav tm="0">
                                          <p:val>
                                            <p:fltVal val="0"/>
                                          </p:val>
                                        </p:tav>
                                        <p:tav tm="100000">
                                          <p:val>
                                            <p:strVal val="#ppt_h"/>
                                          </p:val>
                                        </p:tav>
                                      </p:tavLst>
                                    </p:anim>
                                    <p:animEffect transition="in" filter="fade">
                                      <p:cBhvr>
                                        <p:cTn id="560" dur="250"/>
                                        <p:tgtEl>
                                          <p:spTgt spid="304"/>
                                        </p:tgtEl>
                                      </p:cBhvr>
                                    </p:animEffect>
                                  </p:childTnLst>
                                </p:cTn>
                              </p:par>
                              <p:par>
                                <p:cTn id="561" presetID="53" presetClass="entr" presetSubtype="16" fill="hold" nodeType="withEffect">
                                  <p:stCondLst>
                                    <p:cond delay="15000"/>
                                  </p:stCondLst>
                                  <p:childTnLst>
                                    <p:set>
                                      <p:cBhvr>
                                        <p:cTn id="562" dur="1" fill="hold">
                                          <p:stCondLst>
                                            <p:cond delay="0"/>
                                          </p:stCondLst>
                                        </p:cTn>
                                        <p:tgtEl>
                                          <p:spTgt spid="96"/>
                                        </p:tgtEl>
                                        <p:attrNameLst>
                                          <p:attrName>style.visibility</p:attrName>
                                        </p:attrNameLst>
                                      </p:cBhvr>
                                      <p:to>
                                        <p:strVal val="visible"/>
                                      </p:to>
                                    </p:set>
                                    <p:anim calcmode="lin" valueType="num">
                                      <p:cBhvr>
                                        <p:cTn id="563" dur="250" fill="hold"/>
                                        <p:tgtEl>
                                          <p:spTgt spid="96"/>
                                        </p:tgtEl>
                                        <p:attrNameLst>
                                          <p:attrName>ppt_w</p:attrName>
                                        </p:attrNameLst>
                                      </p:cBhvr>
                                      <p:tavLst>
                                        <p:tav tm="0">
                                          <p:val>
                                            <p:fltVal val="0"/>
                                          </p:val>
                                        </p:tav>
                                        <p:tav tm="100000">
                                          <p:val>
                                            <p:strVal val="#ppt_w"/>
                                          </p:val>
                                        </p:tav>
                                      </p:tavLst>
                                    </p:anim>
                                    <p:anim calcmode="lin" valueType="num">
                                      <p:cBhvr>
                                        <p:cTn id="564" dur="250" fill="hold"/>
                                        <p:tgtEl>
                                          <p:spTgt spid="96"/>
                                        </p:tgtEl>
                                        <p:attrNameLst>
                                          <p:attrName>ppt_h</p:attrName>
                                        </p:attrNameLst>
                                      </p:cBhvr>
                                      <p:tavLst>
                                        <p:tav tm="0">
                                          <p:val>
                                            <p:fltVal val="0"/>
                                          </p:val>
                                        </p:tav>
                                        <p:tav tm="100000">
                                          <p:val>
                                            <p:strVal val="#ppt_h"/>
                                          </p:val>
                                        </p:tav>
                                      </p:tavLst>
                                    </p:anim>
                                    <p:animEffect transition="in" filter="fade">
                                      <p:cBhvr>
                                        <p:cTn id="565" dur="250"/>
                                        <p:tgtEl>
                                          <p:spTgt spid="96"/>
                                        </p:tgtEl>
                                      </p:cBhvr>
                                    </p:animEffect>
                                  </p:childTnLst>
                                </p:cTn>
                              </p:par>
                              <p:par>
                                <p:cTn id="566" presetID="53" presetClass="entr" presetSubtype="16" fill="hold" nodeType="withEffect">
                                  <p:stCondLst>
                                    <p:cond delay="12000"/>
                                  </p:stCondLst>
                                  <p:childTnLst>
                                    <p:set>
                                      <p:cBhvr>
                                        <p:cTn id="567" dur="1" fill="hold">
                                          <p:stCondLst>
                                            <p:cond delay="0"/>
                                          </p:stCondLst>
                                        </p:cTn>
                                        <p:tgtEl>
                                          <p:spTgt spid="303"/>
                                        </p:tgtEl>
                                        <p:attrNameLst>
                                          <p:attrName>style.visibility</p:attrName>
                                        </p:attrNameLst>
                                      </p:cBhvr>
                                      <p:to>
                                        <p:strVal val="visible"/>
                                      </p:to>
                                    </p:set>
                                    <p:anim calcmode="lin" valueType="num">
                                      <p:cBhvr>
                                        <p:cTn id="568" dur="250" fill="hold"/>
                                        <p:tgtEl>
                                          <p:spTgt spid="303"/>
                                        </p:tgtEl>
                                        <p:attrNameLst>
                                          <p:attrName>ppt_w</p:attrName>
                                        </p:attrNameLst>
                                      </p:cBhvr>
                                      <p:tavLst>
                                        <p:tav tm="0">
                                          <p:val>
                                            <p:fltVal val="0"/>
                                          </p:val>
                                        </p:tav>
                                        <p:tav tm="100000">
                                          <p:val>
                                            <p:strVal val="#ppt_w"/>
                                          </p:val>
                                        </p:tav>
                                      </p:tavLst>
                                    </p:anim>
                                    <p:anim calcmode="lin" valueType="num">
                                      <p:cBhvr>
                                        <p:cTn id="569" dur="250" fill="hold"/>
                                        <p:tgtEl>
                                          <p:spTgt spid="303"/>
                                        </p:tgtEl>
                                        <p:attrNameLst>
                                          <p:attrName>ppt_h</p:attrName>
                                        </p:attrNameLst>
                                      </p:cBhvr>
                                      <p:tavLst>
                                        <p:tav tm="0">
                                          <p:val>
                                            <p:fltVal val="0"/>
                                          </p:val>
                                        </p:tav>
                                        <p:tav tm="100000">
                                          <p:val>
                                            <p:strVal val="#ppt_h"/>
                                          </p:val>
                                        </p:tav>
                                      </p:tavLst>
                                    </p:anim>
                                    <p:animEffect transition="in" filter="fade">
                                      <p:cBhvr>
                                        <p:cTn id="570" dur="250"/>
                                        <p:tgtEl>
                                          <p:spTgt spid="303"/>
                                        </p:tgtEl>
                                      </p:cBhvr>
                                    </p:animEffect>
                                  </p:childTnLst>
                                </p:cTn>
                              </p:par>
                              <p:par>
                                <p:cTn id="571" presetID="53" presetClass="entr" presetSubtype="16" fill="hold" nodeType="withEffect">
                                  <p:stCondLst>
                                    <p:cond delay="12500"/>
                                  </p:stCondLst>
                                  <p:childTnLst>
                                    <p:set>
                                      <p:cBhvr>
                                        <p:cTn id="572" dur="1" fill="hold">
                                          <p:stCondLst>
                                            <p:cond delay="0"/>
                                          </p:stCondLst>
                                        </p:cTn>
                                        <p:tgtEl>
                                          <p:spTgt spid="251"/>
                                        </p:tgtEl>
                                        <p:attrNameLst>
                                          <p:attrName>style.visibility</p:attrName>
                                        </p:attrNameLst>
                                      </p:cBhvr>
                                      <p:to>
                                        <p:strVal val="visible"/>
                                      </p:to>
                                    </p:set>
                                    <p:anim calcmode="lin" valueType="num">
                                      <p:cBhvr>
                                        <p:cTn id="573" dur="250" fill="hold"/>
                                        <p:tgtEl>
                                          <p:spTgt spid="251"/>
                                        </p:tgtEl>
                                        <p:attrNameLst>
                                          <p:attrName>ppt_w</p:attrName>
                                        </p:attrNameLst>
                                      </p:cBhvr>
                                      <p:tavLst>
                                        <p:tav tm="0">
                                          <p:val>
                                            <p:fltVal val="0"/>
                                          </p:val>
                                        </p:tav>
                                        <p:tav tm="100000">
                                          <p:val>
                                            <p:strVal val="#ppt_w"/>
                                          </p:val>
                                        </p:tav>
                                      </p:tavLst>
                                    </p:anim>
                                    <p:anim calcmode="lin" valueType="num">
                                      <p:cBhvr>
                                        <p:cTn id="574" dur="250" fill="hold"/>
                                        <p:tgtEl>
                                          <p:spTgt spid="251"/>
                                        </p:tgtEl>
                                        <p:attrNameLst>
                                          <p:attrName>ppt_h</p:attrName>
                                        </p:attrNameLst>
                                      </p:cBhvr>
                                      <p:tavLst>
                                        <p:tav tm="0">
                                          <p:val>
                                            <p:fltVal val="0"/>
                                          </p:val>
                                        </p:tav>
                                        <p:tav tm="100000">
                                          <p:val>
                                            <p:strVal val="#ppt_h"/>
                                          </p:val>
                                        </p:tav>
                                      </p:tavLst>
                                    </p:anim>
                                    <p:animEffect transition="in" filter="fade">
                                      <p:cBhvr>
                                        <p:cTn id="575" dur="250"/>
                                        <p:tgtEl>
                                          <p:spTgt spid="251"/>
                                        </p:tgtEl>
                                      </p:cBhvr>
                                    </p:animEffect>
                                  </p:childTnLst>
                                </p:cTn>
                              </p:par>
                              <p:par>
                                <p:cTn id="576" presetID="53" presetClass="entr" presetSubtype="16" fill="hold" nodeType="withEffect">
                                  <p:stCondLst>
                                    <p:cond delay="16000"/>
                                  </p:stCondLst>
                                  <p:childTnLst>
                                    <p:set>
                                      <p:cBhvr>
                                        <p:cTn id="577" dur="1" fill="hold">
                                          <p:stCondLst>
                                            <p:cond delay="0"/>
                                          </p:stCondLst>
                                        </p:cTn>
                                        <p:tgtEl>
                                          <p:spTgt spid="302"/>
                                        </p:tgtEl>
                                        <p:attrNameLst>
                                          <p:attrName>style.visibility</p:attrName>
                                        </p:attrNameLst>
                                      </p:cBhvr>
                                      <p:to>
                                        <p:strVal val="visible"/>
                                      </p:to>
                                    </p:set>
                                    <p:anim calcmode="lin" valueType="num">
                                      <p:cBhvr>
                                        <p:cTn id="578" dur="250" fill="hold"/>
                                        <p:tgtEl>
                                          <p:spTgt spid="302"/>
                                        </p:tgtEl>
                                        <p:attrNameLst>
                                          <p:attrName>ppt_w</p:attrName>
                                        </p:attrNameLst>
                                      </p:cBhvr>
                                      <p:tavLst>
                                        <p:tav tm="0">
                                          <p:val>
                                            <p:fltVal val="0"/>
                                          </p:val>
                                        </p:tav>
                                        <p:tav tm="100000">
                                          <p:val>
                                            <p:strVal val="#ppt_w"/>
                                          </p:val>
                                        </p:tav>
                                      </p:tavLst>
                                    </p:anim>
                                    <p:anim calcmode="lin" valueType="num">
                                      <p:cBhvr>
                                        <p:cTn id="579" dur="250" fill="hold"/>
                                        <p:tgtEl>
                                          <p:spTgt spid="302"/>
                                        </p:tgtEl>
                                        <p:attrNameLst>
                                          <p:attrName>ppt_h</p:attrName>
                                        </p:attrNameLst>
                                      </p:cBhvr>
                                      <p:tavLst>
                                        <p:tav tm="0">
                                          <p:val>
                                            <p:fltVal val="0"/>
                                          </p:val>
                                        </p:tav>
                                        <p:tav tm="100000">
                                          <p:val>
                                            <p:strVal val="#ppt_h"/>
                                          </p:val>
                                        </p:tav>
                                      </p:tavLst>
                                    </p:anim>
                                    <p:animEffect transition="in" filter="fade">
                                      <p:cBhvr>
                                        <p:cTn id="580" dur="250"/>
                                        <p:tgtEl>
                                          <p:spTgt spid="302"/>
                                        </p:tgtEl>
                                      </p:cBhvr>
                                    </p:animEffect>
                                  </p:childTnLst>
                                </p:cTn>
                              </p:par>
                              <p:par>
                                <p:cTn id="581" presetID="53" presetClass="entr" presetSubtype="16" fill="hold" grpId="0" nodeType="withEffect">
                                  <p:stCondLst>
                                    <p:cond delay="15500"/>
                                  </p:stCondLst>
                                  <p:childTnLst>
                                    <p:set>
                                      <p:cBhvr>
                                        <p:cTn id="582" dur="1" fill="hold">
                                          <p:stCondLst>
                                            <p:cond delay="0"/>
                                          </p:stCondLst>
                                        </p:cTn>
                                        <p:tgtEl>
                                          <p:spTgt spid="254"/>
                                        </p:tgtEl>
                                        <p:attrNameLst>
                                          <p:attrName>style.visibility</p:attrName>
                                        </p:attrNameLst>
                                      </p:cBhvr>
                                      <p:to>
                                        <p:strVal val="visible"/>
                                      </p:to>
                                    </p:set>
                                    <p:anim calcmode="lin" valueType="num">
                                      <p:cBhvr>
                                        <p:cTn id="583" dur="250" fill="hold"/>
                                        <p:tgtEl>
                                          <p:spTgt spid="254"/>
                                        </p:tgtEl>
                                        <p:attrNameLst>
                                          <p:attrName>ppt_w</p:attrName>
                                        </p:attrNameLst>
                                      </p:cBhvr>
                                      <p:tavLst>
                                        <p:tav tm="0">
                                          <p:val>
                                            <p:fltVal val="0"/>
                                          </p:val>
                                        </p:tav>
                                        <p:tav tm="100000">
                                          <p:val>
                                            <p:strVal val="#ppt_w"/>
                                          </p:val>
                                        </p:tav>
                                      </p:tavLst>
                                    </p:anim>
                                    <p:anim calcmode="lin" valueType="num">
                                      <p:cBhvr>
                                        <p:cTn id="584" dur="250" fill="hold"/>
                                        <p:tgtEl>
                                          <p:spTgt spid="254"/>
                                        </p:tgtEl>
                                        <p:attrNameLst>
                                          <p:attrName>ppt_h</p:attrName>
                                        </p:attrNameLst>
                                      </p:cBhvr>
                                      <p:tavLst>
                                        <p:tav tm="0">
                                          <p:val>
                                            <p:fltVal val="0"/>
                                          </p:val>
                                        </p:tav>
                                        <p:tav tm="100000">
                                          <p:val>
                                            <p:strVal val="#ppt_h"/>
                                          </p:val>
                                        </p:tav>
                                      </p:tavLst>
                                    </p:anim>
                                    <p:animEffect transition="in" filter="fade">
                                      <p:cBhvr>
                                        <p:cTn id="585" dur="250"/>
                                        <p:tgtEl>
                                          <p:spTgt spid="254"/>
                                        </p:tgtEl>
                                      </p:cBhvr>
                                    </p:animEffect>
                                  </p:childTnLst>
                                </p:cTn>
                              </p:par>
                              <p:par>
                                <p:cTn id="586" presetID="53" presetClass="entr" presetSubtype="16" fill="hold" nodeType="withEffect">
                                  <p:stCondLst>
                                    <p:cond delay="23000"/>
                                  </p:stCondLst>
                                  <p:childTnLst>
                                    <p:set>
                                      <p:cBhvr>
                                        <p:cTn id="587" dur="1" fill="hold">
                                          <p:stCondLst>
                                            <p:cond delay="0"/>
                                          </p:stCondLst>
                                        </p:cTn>
                                        <p:tgtEl>
                                          <p:spTgt spid="255"/>
                                        </p:tgtEl>
                                        <p:attrNameLst>
                                          <p:attrName>style.visibility</p:attrName>
                                        </p:attrNameLst>
                                      </p:cBhvr>
                                      <p:to>
                                        <p:strVal val="visible"/>
                                      </p:to>
                                    </p:set>
                                    <p:anim calcmode="lin" valueType="num">
                                      <p:cBhvr>
                                        <p:cTn id="588" dur="250" fill="hold"/>
                                        <p:tgtEl>
                                          <p:spTgt spid="255"/>
                                        </p:tgtEl>
                                        <p:attrNameLst>
                                          <p:attrName>ppt_w</p:attrName>
                                        </p:attrNameLst>
                                      </p:cBhvr>
                                      <p:tavLst>
                                        <p:tav tm="0">
                                          <p:val>
                                            <p:fltVal val="0"/>
                                          </p:val>
                                        </p:tav>
                                        <p:tav tm="100000">
                                          <p:val>
                                            <p:strVal val="#ppt_w"/>
                                          </p:val>
                                        </p:tav>
                                      </p:tavLst>
                                    </p:anim>
                                    <p:anim calcmode="lin" valueType="num">
                                      <p:cBhvr>
                                        <p:cTn id="589" dur="250" fill="hold"/>
                                        <p:tgtEl>
                                          <p:spTgt spid="255"/>
                                        </p:tgtEl>
                                        <p:attrNameLst>
                                          <p:attrName>ppt_h</p:attrName>
                                        </p:attrNameLst>
                                      </p:cBhvr>
                                      <p:tavLst>
                                        <p:tav tm="0">
                                          <p:val>
                                            <p:fltVal val="0"/>
                                          </p:val>
                                        </p:tav>
                                        <p:tav tm="100000">
                                          <p:val>
                                            <p:strVal val="#ppt_h"/>
                                          </p:val>
                                        </p:tav>
                                      </p:tavLst>
                                    </p:anim>
                                    <p:animEffect transition="in" filter="fade">
                                      <p:cBhvr>
                                        <p:cTn id="590" dur="250"/>
                                        <p:tgtEl>
                                          <p:spTgt spid="255"/>
                                        </p:tgtEl>
                                      </p:cBhvr>
                                    </p:animEffect>
                                  </p:childTnLst>
                                </p:cTn>
                              </p:par>
                              <p:par>
                                <p:cTn id="591" presetID="53" presetClass="entr" presetSubtype="16" fill="hold" grpId="0" nodeType="withEffect">
                                  <p:stCondLst>
                                    <p:cond delay="26000"/>
                                  </p:stCondLst>
                                  <p:childTnLst>
                                    <p:set>
                                      <p:cBhvr>
                                        <p:cTn id="592" dur="1" fill="hold">
                                          <p:stCondLst>
                                            <p:cond delay="0"/>
                                          </p:stCondLst>
                                        </p:cTn>
                                        <p:tgtEl>
                                          <p:spTgt spid="258"/>
                                        </p:tgtEl>
                                        <p:attrNameLst>
                                          <p:attrName>style.visibility</p:attrName>
                                        </p:attrNameLst>
                                      </p:cBhvr>
                                      <p:to>
                                        <p:strVal val="visible"/>
                                      </p:to>
                                    </p:set>
                                    <p:anim calcmode="lin" valueType="num">
                                      <p:cBhvr>
                                        <p:cTn id="593" dur="250" fill="hold"/>
                                        <p:tgtEl>
                                          <p:spTgt spid="258"/>
                                        </p:tgtEl>
                                        <p:attrNameLst>
                                          <p:attrName>ppt_w</p:attrName>
                                        </p:attrNameLst>
                                      </p:cBhvr>
                                      <p:tavLst>
                                        <p:tav tm="0">
                                          <p:val>
                                            <p:fltVal val="0"/>
                                          </p:val>
                                        </p:tav>
                                        <p:tav tm="100000">
                                          <p:val>
                                            <p:strVal val="#ppt_w"/>
                                          </p:val>
                                        </p:tav>
                                      </p:tavLst>
                                    </p:anim>
                                    <p:anim calcmode="lin" valueType="num">
                                      <p:cBhvr>
                                        <p:cTn id="594" dur="250" fill="hold"/>
                                        <p:tgtEl>
                                          <p:spTgt spid="258"/>
                                        </p:tgtEl>
                                        <p:attrNameLst>
                                          <p:attrName>ppt_h</p:attrName>
                                        </p:attrNameLst>
                                      </p:cBhvr>
                                      <p:tavLst>
                                        <p:tav tm="0">
                                          <p:val>
                                            <p:fltVal val="0"/>
                                          </p:val>
                                        </p:tav>
                                        <p:tav tm="100000">
                                          <p:val>
                                            <p:strVal val="#ppt_h"/>
                                          </p:val>
                                        </p:tav>
                                      </p:tavLst>
                                    </p:anim>
                                    <p:animEffect transition="in" filter="fade">
                                      <p:cBhvr>
                                        <p:cTn id="595" dur="250"/>
                                        <p:tgtEl>
                                          <p:spTgt spid="258"/>
                                        </p:tgtEl>
                                      </p:cBhvr>
                                    </p:animEffect>
                                  </p:childTnLst>
                                </p:cTn>
                              </p:par>
                              <p:par>
                                <p:cTn id="596" presetID="53" presetClass="entr" presetSubtype="16" fill="hold" nodeType="withEffect">
                                  <p:stCondLst>
                                    <p:cond delay="26500"/>
                                  </p:stCondLst>
                                  <p:childTnLst>
                                    <p:set>
                                      <p:cBhvr>
                                        <p:cTn id="597" dur="1" fill="hold">
                                          <p:stCondLst>
                                            <p:cond delay="0"/>
                                          </p:stCondLst>
                                        </p:cTn>
                                        <p:tgtEl>
                                          <p:spTgt spid="301"/>
                                        </p:tgtEl>
                                        <p:attrNameLst>
                                          <p:attrName>style.visibility</p:attrName>
                                        </p:attrNameLst>
                                      </p:cBhvr>
                                      <p:to>
                                        <p:strVal val="visible"/>
                                      </p:to>
                                    </p:set>
                                    <p:anim calcmode="lin" valueType="num">
                                      <p:cBhvr>
                                        <p:cTn id="598" dur="250" fill="hold"/>
                                        <p:tgtEl>
                                          <p:spTgt spid="301"/>
                                        </p:tgtEl>
                                        <p:attrNameLst>
                                          <p:attrName>ppt_w</p:attrName>
                                        </p:attrNameLst>
                                      </p:cBhvr>
                                      <p:tavLst>
                                        <p:tav tm="0">
                                          <p:val>
                                            <p:fltVal val="0"/>
                                          </p:val>
                                        </p:tav>
                                        <p:tav tm="100000">
                                          <p:val>
                                            <p:strVal val="#ppt_w"/>
                                          </p:val>
                                        </p:tav>
                                      </p:tavLst>
                                    </p:anim>
                                    <p:anim calcmode="lin" valueType="num">
                                      <p:cBhvr>
                                        <p:cTn id="599" dur="250" fill="hold"/>
                                        <p:tgtEl>
                                          <p:spTgt spid="301"/>
                                        </p:tgtEl>
                                        <p:attrNameLst>
                                          <p:attrName>ppt_h</p:attrName>
                                        </p:attrNameLst>
                                      </p:cBhvr>
                                      <p:tavLst>
                                        <p:tav tm="0">
                                          <p:val>
                                            <p:fltVal val="0"/>
                                          </p:val>
                                        </p:tav>
                                        <p:tav tm="100000">
                                          <p:val>
                                            <p:strVal val="#ppt_h"/>
                                          </p:val>
                                        </p:tav>
                                      </p:tavLst>
                                    </p:anim>
                                    <p:animEffect transition="in" filter="fade">
                                      <p:cBhvr>
                                        <p:cTn id="600" dur="250"/>
                                        <p:tgtEl>
                                          <p:spTgt spid="301"/>
                                        </p:tgtEl>
                                      </p:cBhvr>
                                    </p:animEffect>
                                  </p:childTnLst>
                                </p:cTn>
                              </p:par>
                              <p:par>
                                <p:cTn id="601" presetID="53" presetClass="entr" presetSubtype="16" fill="hold" nodeType="withEffect">
                                  <p:stCondLst>
                                    <p:cond delay="27000"/>
                                  </p:stCondLst>
                                  <p:childTnLst>
                                    <p:set>
                                      <p:cBhvr>
                                        <p:cTn id="602" dur="1" fill="hold">
                                          <p:stCondLst>
                                            <p:cond delay="0"/>
                                          </p:stCondLst>
                                        </p:cTn>
                                        <p:tgtEl>
                                          <p:spTgt spid="259"/>
                                        </p:tgtEl>
                                        <p:attrNameLst>
                                          <p:attrName>style.visibility</p:attrName>
                                        </p:attrNameLst>
                                      </p:cBhvr>
                                      <p:to>
                                        <p:strVal val="visible"/>
                                      </p:to>
                                    </p:set>
                                    <p:anim calcmode="lin" valueType="num">
                                      <p:cBhvr>
                                        <p:cTn id="603" dur="250" fill="hold"/>
                                        <p:tgtEl>
                                          <p:spTgt spid="259"/>
                                        </p:tgtEl>
                                        <p:attrNameLst>
                                          <p:attrName>ppt_w</p:attrName>
                                        </p:attrNameLst>
                                      </p:cBhvr>
                                      <p:tavLst>
                                        <p:tav tm="0">
                                          <p:val>
                                            <p:fltVal val="0"/>
                                          </p:val>
                                        </p:tav>
                                        <p:tav tm="100000">
                                          <p:val>
                                            <p:strVal val="#ppt_w"/>
                                          </p:val>
                                        </p:tav>
                                      </p:tavLst>
                                    </p:anim>
                                    <p:anim calcmode="lin" valueType="num">
                                      <p:cBhvr>
                                        <p:cTn id="604" dur="250" fill="hold"/>
                                        <p:tgtEl>
                                          <p:spTgt spid="259"/>
                                        </p:tgtEl>
                                        <p:attrNameLst>
                                          <p:attrName>ppt_h</p:attrName>
                                        </p:attrNameLst>
                                      </p:cBhvr>
                                      <p:tavLst>
                                        <p:tav tm="0">
                                          <p:val>
                                            <p:fltVal val="0"/>
                                          </p:val>
                                        </p:tav>
                                        <p:tav tm="100000">
                                          <p:val>
                                            <p:strVal val="#ppt_h"/>
                                          </p:val>
                                        </p:tav>
                                      </p:tavLst>
                                    </p:anim>
                                    <p:animEffect transition="in" filter="fade">
                                      <p:cBhvr>
                                        <p:cTn id="605" dur="250"/>
                                        <p:tgtEl>
                                          <p:spTgt spid="259"/>
                                        </p:tgtEl>
                                      </p:cBhvr>
                                    </p:animEffect>
                                  </p:childTnLst>
                                </p:cTn>
                              </p:par>
                              <p:par>
                                <p:cTn id="606" presetID="53" presetClass="entr" presetSubtype="16" fill="hold" nodeType="withEffect">
                                  <p:stCondLst>
                                    <p:cond delay="16500"/>
                                  </p:stCondLst>
                                  <p:childTnLst>
                                    <p:set>
                                      <p:cBhvr>
                                        <p:cTn id="607" dur="1" fill="hold">
                                          <p:stCondLst>
                                            <p:cond delay="0"/>
                                          </p:stCondLst>
                                        </p:cTn>
                                        <p:tgtEl>
                                          <p:spTgt spid="263"/>
                                        </p:tgtEl>
                                        <p:attrNameLst>
                                          <p:attrName>style.visibility</p:attrName>
                                        </p:attrNameLst>
                                      </p:cBhvr>
                                      <p:to>
                                        <p:strVal val="visible"/>
                                      </p:to>
                                    </p:set>
                                    <p:anim calcmode="lin" valueType="num">
                                      <p:cBhvr>
                                        <p:cTn id="608" dur="250" fill="hold"/>
                                        <p:tgtEl>
                                          <p:spTgt spid="263"/>
                                        </p:tgtEl>
                                        <p:attrNameLst>
                                          <p:attrName>ppt_w</p:attrName>
                                        </p:attrNameLst>
                                      </p:cBhvr>
                                      <p:tavLst>
                                        <p:tav tm="0">
                                          <p:val>
                                            <p:fltVal val="0"/>
                                          </p:val>
                                        </p:tav>
                                        <p:tav tm="100000">
                                          <p:val>
                                            <p:strVal val="#ppt_w"/>
                                          </p:val>
                                        </p:tav>
                                      </p:tavLst>
                                    </p:anim>
                                    <p:anim calcmode="lin" valueType="num">
                                      <p:cBhvr>
                                        <p:cTn id="609" dur="250" fill="hold"/>
                                        <p:tgtEl>
                                          <p:spTgt spid="263"/>
                                        </p:tgtEl>
                                        <p:attrNameLst>
                                          <p:attrName>ppt_h</p:attrName>
                                        </p:attrNameLst>
                                      </p:cBhvr>
                                      <p:tavLst>
                                        <p:tav tm="0">
                                          <p:val>
                                            <p:fltVal val="0"/>
                                          </p:val>
                                        </p:tav>
                                        <p:tav tm="100000">
                                          <p:val>
                                            <p:strVal val="#ppt_h"/>
                                          </p:val>
                                        </p:tav>
                                      </p:tavLst>
                                    </p:anim>
                                    <p:animEffect transition="in" filter="fade">
                                      <p:cBhvr>
                                        <p:cTn id="610" dur="250"/>
                                        <p:tgtEl>
                                          <p:spTgt spid="263"/>
                                        </p:tgtEl>
                                      </p:cBhvr>
                                    </p:animEffect>
                                  </p:childTnLst>
                                </p:cTn>
                              </p:par>
                              <p:par>
                                <p:cTn id="611" presetID="53" presetClass="entr" presetSubtype="16" fill="hold" nodeType="withEffect">
                                  <p:stCondLst>
                                    <p:cond delay="27500"/>
                                  </p:stCondLst>
                                  <p:childTnLst>
                                    <p:set>
                                      <p:cBhvr>
                                        <p:cTn id="612" dur="1" fill="hold">
                                          <p:stCondLst>
                                            <p:cond delay="0"/>
                                          </p:stCondLst>
                                        </p:cTn>
                                        <p:tgtEl>
                                          <p:spTgt spid="300"/>
                                        </p:tgtEl>
                                        <p:attrNameLst>
                                          <p:attrName>style.visibility</p:attrName>
                                        </p:attrNameLst>
                                      </p:cBhvr>
                                      <p:to>
                                        <p:strVal val="visible"/>
                                      </p:to>
                                    </p:set>
                                    <p:anim calcmode="lin" valueType="num">
                                      <p:cBhvr>
                                        <p:cTn id="613" dur="250" fill="hold"/>
                                        <p:tgtEl>
                                          <p:spTgt spid="300"/>
                                        </p:tgtEl>
                                        <p:attrNameLst>
                                          <p:attrName>ppt_w</p:attrName>
                                        </p:attrNameLst>
                                      </p:cBhvr>
                                      <p:tavLst>
                                        <p:tav tm="0">
                                          <p:val>
                                            <p:fltVal val="0"/>
                                          </p:val>
                                        </p:tav>
                                        <p:tav tm="100000">
                                          <p:val>
                                            <p:strVal val="#ppt_w"/>
                                          </p:val>
                                        </p:tav>
                                      </p:tavLst>
                                    </p:anim>
                                    <p:anim calcmode="lin" valueType="num">
                                      <p:cBhvr>
                                        <p:cTn id="614" dur="250" fill="hold"/>
                                        <p:tgtEl>
                                          <p:spTgt spid="300"/>
                                        </p:tgtEl>
                                        <p:attrNameLst>
                                          <p:attrName>ppt_h</p:attrName>
                                        </p:attrNameLst>
                                      </p:cBhvr>
                                      <p:tavLst>
                                        <p:tav tm="0">
                                          <p:val>
                                            <p:fltVal val="0"/>
                                          </p:val>
                                        </p:tav>
                                        <p:tav tm="100000">
                                          <p:val>
                                            <p:strVal val="#ppt_h"/>
                                          </p:val>
                                        </p:tav>
                                      </p:tavLst>
                                    </p:anim>
                                    <p:animEffect transition="in" filter="fade">
                                      <p:cBhvr>
                                        <p:cTn id="615" dur="250"/>
                                        <p:tgtEl>
                                          <p:spTgt spid="300"/>
                                        </p:tgtEl>
                                      </p:cBhvr>
                                    </p:animEffect>
                                  </p:childTnLst>
                                </p:cTn>
                              </p:par>
                              <p:par>
                                <p:cTn id="616" presetID="53" presetClass="entr" presetSubtype="16" fill="hold" nodeType="withEffect">
                                  <p:stCondLst>
                                    <p:cond delay="28000"/>
                                  </p:stCondLst>
                                  <p:childTnLst>
                                    <p:set>
                                      <p:cBhvr>
                                        <p:cTn id="617" dur="1" fill="hold">
                                          <p:stCondLst>
                                            <p:cond delay="0"/>
                                          </p:stCondLst>
                                        </p:cTn>
                                        <p:tgtEl>
                                          <p:spTgt spid="67"/>
                                        </p:tgtEl>
                                        <p:attrNameLst>
                                          <p:attrName>style.visibility</p:attrName>
                                        </p:attrNameLst>
                                      </p:cBhvr>
                                      <p:to>
                                        <p:strVal val="visible"/>
                                      </p:to>
                                    </p:set>
                                    <p:anim calcmode="lin" valueType="num">
                                      <p:cBhvr>
                                        <p:cTn id="618" dur="250" fill="hold"/>
                                        <p:tgtEl>
                                          <p:spTgt spid="67"/>
                                        </p:tgtEl>
                                        <p:attrNameLst>
                                          <p:attrName>ppt_w</p:attrName>
                                        </p:attrNameLst>
                                      </p:cBhvr>
                                      <p:tavLst>
                                        <p:tav tm="0">
                                          <p:val>
                                            <p:fltVal val="0"/>
                                          </p:val>
                                        </p:tav>
                                        <p:tav tm="100000">
                                          <p:val>
                                            <p:strVal val="#ppt_w"/>
                                          </p:val>
                                        </p:tav>
                                      </p:tavLst>
                                    </p:anim>
                                    <p:anim calcmode="lin" valueType="num">
                                      <p:cBhvr>
                                        <p:cTn id="619" dur="250" fill="hold"/>
                                        <p:tgtEl>
                                          <p:spTgt spid="67"/>
                                        </p:tgtEl>
                                        <p:attrNameLst>
                                          <p:attrName>ppt_h</p:attrName>
                                        </p:attrNameLst>
                                      </p:cBhvr>
                                      <p:tavLst>
                                        <p:tav tm="0">
                                          <p:val>
                                            <p:fltVal val="0"/>
                                          </p:val>
                                        </p:tav>
                                        <p:tav tm="100000">
                                          <p:val>
                                            <p:strVal val="#ppt_h"/>
                                          </p:val>
                                        </p:tav>
                                      </p:tavLst>
                                    </p:anim>
                                    <p:animEffect transition="in" filter="fade">
                                      <p:cBhvr>
                                        <p:cTn id="620" dur="250"/>
                                        <p:tgtEl>
                                          <p:spTgt spid="67"/>
                                        </p:tgtEl>
                                      </p:cBhvr>
                                    </p:animEffect>
                                  </p:childTnLst>
                                </p:cTn>
                              </p:par>
                              <p:par>
                                <p:cTn id="621" presetID="53" presetClass="entr" presetSubtype="16" fill="hold" grpId="0" nodeType="withEffect">
                                  <p:stCondLst>
                                    <p:cond delay="0"/>
                                  </p:stCondLst>
                                  <p:childTnLst>
                                    <p:set>
                                      <p:cBhvr>
                                        <p:cTn id="622" dur="1" fill="hold">
                                          <p:stCondLst>
                                            <p:cond delay="0"/>
                                          </p:stCondLst>
                                        </p:cTn>
                                        <p:tgtEl>
                                          <p:spTgt spid="59"/>
                                        </p:tgtEl>
                                        <p:attrNameLst>
                                          <p:attrName>style.visibility</p:attrName>
                                        </p:attrNameLst>
                                      </p:cBhvr>
                                      <p:to>
                                        <p:strVal val="visible"/>
                                      </p:to>
                                    </p:set>
                                    <p:anim calcmode="lin" valueType="num">
                                      <p:cBhvr>
                                        <p:cTn id="623" dur="250" fill="hold"/>
                                        <p:tgtEl>
                                          <p:spTgt spid="59"/>
                                        </p:tgtEl>
                                        <p:attrNameLst>
                                          <p:attrName>ppt_w</p:attrName>
                                        </p:attrNameLst>
                                      </p:cBhvr>
                                      <p:tavLst>
                                        <p:tav tm="0">
                                          <p:val>
                                            <p:fltVal val="0"/>
                                          </p:val>
                                        </p:tav>
                                        <p:tav tm="100000">
                                          <p:val>
                                            <p:strVal val="#ppt_w"/>
                                          </p:val>
                                        </p:tav>
                                      </p:tavLst>
                                    </p:anim>
                                    <p:anim calcmode="lin" valueType="num">
                                      <p:cBhvr>
                                        <p:cTn id="624" dur="250" fill="hold"/>
                                        <p:tgtEl>
                                          <p:spTgt spid="59"/>
                                        </p:tgtEl>
                                        <p:attrNameLst>
                                          <p:attrName>ppt_h</p:attrName>
                                        </p:attrNameLst>
                                      </p:cBhvr>
                                      <p:tavLst>
                                        <p:tav tm="0">
                                          <p:val>
                                            <p:fltVal val="0"/>
                                          </p:val>
                                        </p:tav>
                                        <p:tav tm="100000">
                                          <p:val>
                                            <p:strVal val="#ppt_h"/>
                                          </p:val>
                                        </p:tav>
                                      </p:tavLst>
                                    </p:anim>
                                    <p:animEffect transition="in" filter="fade">
                                      <p:cBhvr>
                                        <p:cTn id="625" dur="250"/>
                                        <p:tgtEl>
                                          <p:spTgt spid="59"/>
                                        </p:tgtEl>
                                      </p:cBhvr>
                                    </p:animEffect>
                                  </p:childTnLst>
                                </p:cTn>
                              </p:par>
                            </p:childTnLst>
                          </p:cTn>
                        </p:par>
                      </p:childTnLst>
                    </p:cTn>
                  </p:par>
                  <p:par>
                    <p:cTn id="626" fill="hold">
                      <p:stCondLst>
                        <p:cond delay="indefinite"/>
                      </p:stCondLst>
                      <p:childTnLst>
                        <p:par>
                          <p:cTn id="627" fill="hold">
                            <p:stCondLst>
                              <p:cond delay="0"/>
                            </p:stCondLst>
                            <p:childTnLst>
                              <p:par>
                                <p:cTn id="628" presetID="53" presetClass="entr" presetSubtype="16" fill="hold" grpId="0" nodeType="clickEffect">
                                  <p:stCondLst>
                                    <p:cond delay="0"/>
                                  </p:stCondLst>
                                  <p:childTnLst>
                                    <p:set>
                                      <p:cBhvr>
                                        <p:cTn id="629" dur="1" fill="hold">
                                          <p:stCondLst>
                                            <p:cond delay="0"/>
                                          </p:stCondLst>
                                        </p:cTn>
                                        <p:tgtEl>
                                          <p:spTgt spid="207"/>
                                        </p:tgtEl>
                                        <p:attrNameLst>
                                          <p:attrName>style.visibility</p:attrName>
                                        </p:attrNameLst>
                                      </p:cBhvr>
                                      <p:to>
                                        <p:strVal val="visible"/>
                                      </p:to>
                                    </p:set>
                                    <p:anim calcmode="lin" valueType="num">
                                      <p:cBhvr>
                                        <p:cTn id="630" dur="250" fill="hold"/>
                                        <p:tgtEl>
                                          <p:spTgt spid="207"/>
                                        </p:tgtEl>
                                        <p:attrNameLst>
                                          <p:attrName>ppt_w</p:attrName>
                                        </p:attrNameLst>
                                      </p:cBhvr>
                                      <p:tavLst>
                                        <p:tav tm="0">
                                          <p:val>
                                            <p:fltVal val="0"/>
                                          </p:val>
                                        </p:tav>
                                        <p:tav tm="100000">
                                          <p:val>
                                            <p:strVal val="#ppt_w"/>
                                          </p:val>
                                        </p:tav>
                                      </p:tavLst>
                                    </p:anim>
                                    <p:anim calcmode="lin" valueType="num">
                                      <p:cBhvr>
                                        <p:cTn id="631" dur="250" fill="hold"/>
                                        <p:tgtEl>
                                          <p:spTgt spid="207"/>
                                        </p:tgtEl>
                                        <p:attrNameLst>
                                          <p:attrName>ppt_h</p:attrName>
                                        </p:attrNameLst>
                                      </p:cBhvr>
                                      <p:tavLst>
                                        <p:tav tm="0">
                                          <p:val>
                                            <p:fltVal val="0"/>
                                          </p:val>
                                        </p:tav>
                                        <p:tav tm="100000">
                                          <p:val>
                                            <p:strVal val="#ppt_h"/>
                                          </p:val>
                                        </p:tav>
                                      </p:tavLst>
                                    </p:anim>
                                    <p:animEffect transition="in" filter="fade">
                                      <p:cBhvr>
                                        <p:cTn id="632" dur="250"/>
                                        <p:tgtEl>
                                          <p:spTgt spid="207"/>
                                        </p:tgtEl>
                                      </p:cBhvr>
                                    </p:animEffect>
                                  </p:childTnLst>
                                </p:cTn>
                              </p:par>
                              <p:par>
                                <p:cTn id="633" presetID="53" presetClass="entr" presetSubtype="16" fill="hold" grpId="0" nodeType="withEffect">
                                  <p:stCondLst>
                                    <p:cond delay="500"/>
                                  </p:stCondLst>
                                  <p:childTnLst>
                                    <p:set>
                                      <p:cBhvr>
                                        <p:cTn id="634" dur="1" fill="hold">
                                          <p:stCondLst>
                                            <p:cond delay="0"/>
                                          </p:stCondLst>
                                        </p:cTn>
                                        <p:tgtEl>
                                          <p:spTgt spid="208"/>
                                        </p:tgtEl>
                                        <p:attrNameLst>
                                          <p:attrName>style.visibility</p:attrName>
                                        </p:attrNameLst>
                                      </p:cBhvr>
                                      <p:to>
                                        <p:strVal val="visible"/>
                                      </p:to>
                                    </p:set>
                                    <p:anim calcmode="lin" valueType="num">
                                      <p:cBhvr>
                                        <p:cTn id="635" dur="250" fill="hold"/>
                                        <p:tgtEl>
                                          <p:spTgt spid="208"/>
                                        </p:tgtEl>
                                        <p:attrNameLst>
                                          <p:attrName>ppt_w</p:attrName>
                                        </p:attrNameLst>
                                      </p:cBhvr>
                                      <p:tavLst>
                                        <p:tav tm="0">
                                          <p:val>
                                            <p:fltVal val="0"/>
                                          </p:val>
                                        </p:tav>
                                        <p:tav tm="100000">
                                          <p:val>
                                            <p:strVal val="#ppt_w"/>
                                          </p:val>
                                        </p:tav>
                                      </p:tavLst>
                                    </p:anim>
                                    <p:anim calcmode="lin" valueType="num">
                                      <p:cBhvr>
                                        <p:cTn id="636" dur="250" fill="hold"/>
                                        <p:tgtEl>
                                          <p:spTgt spid="208"/>
                                        </p:tgtEl>
                                        <p:attrNameLst>
                                          <p:attrName>ppt_h</p:attrName>
                                        </p:attrNameLst>
                                      </p:cBhvr>
                                      <p:tavLst>
                                        <p:tav tm="0">
                                          <p:val>
                                            <p:fltVal val="0"/>
                                          </p:val>
                                        </p:tav>
                                        <p:tav tm="100000">
                                          <p:val>
                                            <p:strVal val="#ppt_h"/>
                                          </p:val>
                                        </p:tav>
                                      </p:tavLst>
                                    </p:anim>
                                    <p:animEffect transition="in" filter="fade">
                                      <p:cBhvr>
                                        <p:cTn id="637" dur="250"/>
                                        <p:tgtEl>
                                          <p:spTgt spid="208"/>
                                        </p:tgtEl>
                                      </p:cBhvr>
                                    </p:animEffect>
                                  </p:childTnLst>
                                </p:cTn>
                              </p:par>
                              <p:par>
                                <p:cTn id="638" presetID="53" presetClass="entr" presetSubtype="16" fill="hold" grpId="0" nodeType="withEffect">
                                  <p:stCondLst>
                                    <p:cond delay="1000"/>
                                  </p:stCondLst>
                                  <p:childTnLst>
                                    <p:set>
                                      <p:cBhvr>
                                        <p:cTn id="639" dur="1" fill="hold">
                                          <p:stCondLst>
                                            <p:cond delay="0"/>
                                          </p:stCondLst>
                                        </p:cTn>
                                        <p:tgtEl>
                                          <p:spTgt spid="209"/>
                                        </p:tgtEl>
                                        <p:attrNameLst>
                                          <p:attrName>style.visibility</p:attrName>
                                        </p:attrNameLst>
                                      </p:cBhvr>
                                      <p:to>
                                        <p:strVal val="visible"/>
                                      </p:to>
                                    </p:set>
                                    <p:anim calcmode="lin" valueType="num">
                                      <p:cBhvr>
                                        <p:cTn id="640" dur="250" fill="hold"/>
                                        <p:tgtEl>
                                          <p:spTgt spid="209"/>
                                        </p:tgtEl>
                                        <p:attrNameLst>
                                          <p:attrName>ppt_w</p:attrName>
                                        </p:attrNameLst>
                                      </p:cBhvr>
                                      <p:tavLst>
                                        <p:tav tm="0">
                                          <p:val>
                                            <p:fltVal val="0"/>
                                          </p:val>
                                        </p:tav>
                                        <p:tav tm="100000">
                                          <p:val>
                                            <p:strVal val="#ppt_w"/>
                                          </p:val>
                                        </p:tav>
                                      </p:tavLst>
                                    </p:anim>
                                    <p:anim calcmode="lin" valueType="num">
                                      <p:cBhvr>
                                        <p:cTn id="641" dur="250" fill="hold"/>
                                        <p:tgtEl>
                                          <p:spTgt spid="209"/>
                                        </p:tgtEl>
                                        <p:attrNameLst>
                                          <p:attrName>ppt_h</p:attrName>
                                        </p:attrNameLst>
                                      </p:cBhvr>
                                      <p:tavLst>
                                        <p:tav tm="0">
                                          <p:val>
                                            <p:fltVal val="0"/>
                                          </p:val>
                                        </p:tav>
                                        <p:tav tm="100000">
                                          <p:val>
                                            <p:strVal val="#ppt_h"/>
                                          </p:val>
                                        </p:tav>
                                      </p:tavLst>
                                    </p:anim>
                                    <p:animEffect transition="in" filter="fade">
                                      <p:cBhvr>
                                        <p:cTn id="642" dur="250"/>
                                        <p:tgtEl>
                                          <p:spTgt spid="209"/>
                                        </p:tgtEl>
                                      </p:cBhvr>
                                    </p:animEffect>
                                  </p:childTnLst>
                                </p:cTn>
                              </p:par>
                              <p:par>
                                <p:cTn id="643" presetID="53" presetClass="entr" presetSubtype="16" fill="hold" grpId="0" nodeType="withEffect">
                                  <p:stCondLst>
                                    <p:cond delay="1500"/>
                                  </p:stCondLst>
                                  <p:childTnLst>
                                    <p:set>
                                      <p:cBhvr>
                                        <p:cTn id="644" dur="1" fill="hold">
                                          <p:stCondLst>
                                            <p:cond delay="0"/>
                                          </p:stCondLst>
                                        </p:cTn>
                                        <p:tgtEl>
                                          <p:spTgt spid="210"/>
                                        </p:tgtEl>
                                        <p:attrNameLst>
                                          <p:attrName>style.visibility</p:attrName>
                                        </p:attrNameLst>
                                      </p:cBhvr>
                                      <p:to>
                                        <p:strVal val="visible"/>
                                      </p:to>
                                    </p:set>
                                    <p:anim calcmode="lin" valueType="num">
                                      <p:cBhvr>
                                        <p:cTn id="645" dur="250" fill="hold"/>
                                        <p:tgtEl>
                                          <p:spTgt spid="210"/>
                                        </p:tgtEl>
                                        <p:attrNameLst>
                                          <p:attrName>ppt_w</p:attrName>
                                        </p:attrNameLst>
                                      </p:cBhvr>
                                      <p:tavLst>
                                        <p:tav tm="0">
                                          <p:val>
                                            <p:fltVal val="0"/>
                                          </p:val>
                                        </p:tav>
                                        <p:tav tm="100000">
                                          <p:val>
                                            <p:strVal val="#ppt_w"/>
                                          </p:val>
                                        </p:tav>
                                      </p:tavLst>
                                    </p:anim>
                                    <p:anim calcmode="lin" valueType="num">
                                      <p:cBhvr>
                                        <p:cTn id="646" dur="250" fill="hold"/>
                                        <p:tgtEl>
                                          <p:spTgt spid="210"/>
                                        </p:tgtEl>
                                        <p:attrNameLst>
                                          <p:attrName>ppt_h</p:attrName>
                                        </p:attrNameLst>
                                      </p:cBhvr>
                                      <p:tavLst>
                                        <p:tav tm="0">
                                          <p:val>
                                            <p:fltVal val="0"/>
                                          </p:val>
                                        </p:tav>
                                        <p:tav tm="100000">
                                          <p:val>
                                            <p:strVal val="#ppt_h"/>
                                          </p:val>
                                        </p:tav>
                                      </p:tavLst>
                                    </p:anim>
                                    <p:animEffect transition="in" filter="fade">
                                      <p:cBhvr>
                                        <p:cTn id="647" dur="250"/>
                                        <p:tgtEl>
                                          <p:spTgt spid="210"/>
                                        </p:tgtEl>
                                      </p:cBhvr>
                                    </p:animEffect>
                                  </p:childTnLst>
                                </p:cTn>
                              </p:par>
                              <p:par>
                                <p:cTn id="648" presetID="53" presetClass="entr" presetSubtype="16" fill="hold" grpId="0" nodeType="withEffect">
                                  <p:stCondLst>
                                    <p:cond delay="2000"/>
                                  </p:stCondLst>
                                  <p:childTnLst>
                                    <p:set>
                                      <p:cBhvr>
                                        <p:cTn id="649" dur="1" fill="hold">
                                          <p:stCondLst>
                                            <p:cond delay="0"/>
                                          </p:stCondLst>
                                        </p:cTn>
                                        <p:tgtEl>
                                          <p:spTgt spid="211"/>
                                        </p:tgtEl>
                                        <p:attrNameLst>
                                          <p:attrName>style.visibility</p:attrName>
                                        </p:attrNameLst>
                                      </p:cBhvr>
                                      <p:to>
                                        <p:strVal val="visible"/>
                                      </p:to>
                                    </p:set>
                                    <p:anim calcmode="lin" valueType="num">
                                      <p:cBhvr>
                                        <p:cTn id="650" dur="250" fill="hold"/>
                                        <p:tgtEl>
                                          <p:spTgt spid="211"/>
                                        </p:tgtEl>
                                        <p:attrNameLst>
                                          <p:attrName>ppt_w</p:attrName>
                                        </p:attrNameLst>
                                      </p:cBhvr>
                                      <p:tavLst>
                                        <p:tav tm="0">
                                          <p:val>
                                            <p:fltVal val="0"/>
                                          </p:val>
                                        </p:tav>
                                        <p:tav tm="100000">
                                          <p:val>
                                            <p:strVal val="#ppt_w"/>
                                          </p:val>
                                        </p:tav>
                                      </p:tavLst>
                                    </p:anim>
                                    <p:anim calcmode="lin" valueType="num">
                                      <p:cBhvr>
                                        <p:cTn id="651" dur="250" fill="hold"/>
                                        <p:tgtEl>
                                          <p:spTgt spid="211"/>
                                        </p:tgtEl>
                                        <p:attrNameLst>
                                          <p:attrName>ppt_h</p:attrName>
                                        </p:attrNameLst>
                                      </p:cBhvr>
                                      <p:tavLst>
                                        <p:tav tm="0">
                                          <p:val>
                                            <p:fltVal val="0"/>
                                          </p:val>
                                        </p:tav>
                                        <p:tav tm="100000">
                                          <p:val>
                                            <p:strVal val="#ppt_h"/>
                                          </p:val>
                                        </p:tav>
                                      </p:tavLst>
                                    </p:anim>
                                    <p:animEffect transition="in" filter="fade">
                                      <p:cBhvr>
                                        <p:cTn id="652" dur="250"/>
                                        <p:tgtEl>
                                          <p:spTgt spid="211"/>
                                        </p:tgtEl>
                                      </p:cBhvr>
                                    </p:animEffect>
                                  </p:childTnLst>
                                </p:cTn>
                              </p:par>
                              <p:par>
                                <p:cTn id="653" presetID="53" presetClass="entr" presetSubtype="16" fill="hold" grpId="0" nodeType="withEffect">
                                  <p:stCondLst>
                                    <p:cond delay="2500"/>
                                  </p:stCondLst>
                                  <p:childTnLst>
                                    <p:set>
                                      <p:cBhvr>
                                        <p:cTn id="654" dur="1" fill="hold">
                                          <p:stCondLst>
                                            <p:cond delay="0"/>
                                          </p:stCondLst>
                                        </p:cTn>
                                        <p:tgtEl>
                                          <p:spTgt spid="212"/>
                                        </p:tgtEl>
                                        <p:attrNameLst>
                                          <p:attrName>style.visibility</p:attrName>
                                        </p:attrNameLst>
                                      </p:cBhvr>
                                      <p:to>
                                        <p:strVal val="visible"/>
                                      </p:to>
                                    </p:set>
                                    <p:anim calcmode="lin" valueType="num">
                                      <p:cBhvr>
                                        <p:cTn id="655" dur="250" fill="hold"/>
                                        <p:tgtEl>
                                          <p:spTgt spid="212"/>
                                        </p:tgtEl>
                                        <p:attrNameLst>
                                          <p:attrName>ppt_w</p:attrName>
                                        </p:attrNameLst>
                                      </p:cBhvr>
                                      <p:tavLst>
                                        <p:tav tm="0">
                                          <p:val>
                                            <p:fltVal val="0"/>
                                          </p:val>
                                        </p:tav>
                                        <p:tav tm="100000">
                                          <p:val>
                                            <p:strVal val="#ppt_w"/>
                                          </p:val>
                                        </p:tav>
                                      </p:tavLst>
                                    </p:anim>
                                    <p:anim calcmode="lin" valueType="num">
                                      <p:cBhvr>
                                        <p:cTn id="656" dur="250" fill="hold"/>
                                        <p:tgtEl>
                                          <p:spTgt spid="212"/>
                                        </p:tgtEl>
                                        <p:attrNameLst>
                                          <p:attrName>ppt_h</p:attrName>
                                        </p:attrNameLst>
                                      </p:cBhvr>
                                      <p:tavLst>
                                        <p:tav tm="0">
                                          <p:val>
                                            <p:fltVal val="0"/>
                                          </p:val>
                                        </p:tav>
                                        <p:tav tm="100000">
                                          <p:val>
                                            <p:strVal val="#ppt_h"/>
                                          </p:val>
                                        </p:tav>
                                      </p:tavLst>
                                    </p:anim>
                                    <p:animEffect transition="in" filter="fade">
                                      <p:cBhvr>
                                        <p:cTn id="657" dur="250"/>
                                        <p:tgtEl>
                                          <p:spTgt spid="212"/>
                                        </p:tgtEl>
                                      </p:cBhvr>
                                    </p:animEffect>
                                  </p:childTnLst>
                                </p:cTn>
                              </p:par>
                            </p:childTnLst>
                          </p:cTn>
                        </p:par>
                      </p:childTnLst>
                    </p:cTn>
                  </p:par>
                  <p:par>
                    <p:cTn id="658" fill="hold">
                      <p:stCondLst>
                        <p:cond delay="indefinite"/>
                      </p:stCondLst>
                      <p:childTnLst>
                        <p:par>
                          <p:cTn id="659" fill="hold">
                            <p:stCondLst>
                              <p:cond delay="0"/>
                            </p:stCondLst>
                            <p:childTnLst>
                              <p:par>
                                <p:cTn id="660" presetID="53" presetClass="exit" presetSubtype="32" fill="hold" grpId="1" nodeType="clickEffect">
                                  <p:stCondLst>
                                    <p:cond delay="0"/>
                                  </p:stCondLst>
                                  <p:childTnLst>
                                    <p:anim calcmode="lin" valueType="num">
                                      <p:cBhvr>
                                        <p:cTn id="661" dur="250"/>
                                        <p:tgtEl>
                                          <p:spTgt spid="125"/>
                                        </p:tgtEl>
                                        <p:attrNameLst>
                                          <p:attrName>ppt_w</p:attrName>
                                        </p:attrNameLst>
                                      </p:cBhvr>
                                      <p:tavLst>
                                        <p:tav tm="0">
                                          <p:val>
                                            <p:strVal val="ppt_w"/>
                                          </p:val>
                                        </p:tav>
                                        <p:tav tm="100000">
                                          <p:val>
                                            <p:fltVal val="0"/>
                                          </p:val>
                                        </p:tav>
                                      </p:tavLst>
                                    </p:anim>
                                    <p:anim calcmode="lin" valueType="num">
                                      <p:cBhvr>
                                        <p:cTn id="662" dur="250"/>
                                        <p:tgtEl>
                                          <p:spTgt spid="125"/>
                                        </p:tgtEl>
                                        <p:attrNameLst>
                                          <p:attrName>ppt_h</p:attrName>
                                        </p:attrNameLst>
                                      </p:cBhvr>
                                      <p:tavLst>
                                        <p:tav tm="0">
                                          <p:val>
                                            <p:strVal val="ppt_h"/>
                                          </p:val>
                                        </p:tav>
                                        <p:tav tm="100000">
                                          <p:val>
                                            <p:fltVal val="0"/>
                                          </p:val>
                                        </p:tav>
                                      </p:tavLst>
                                    </p:anim>
                                    <p:animEffect transition="out" filter="fade">
                                      <p:cBhvr>
                                        <p:cTn id="663" dur="250"/>
                                        <p:tgtEl>
                                          <p:spTgt spid="125"/>
                                        </p:tgtEl>
                                      </p:cBhvr>
                                    </p:animEffect>
                                    <p:set>
                                      <p:cBhvr>
                                        <p:cTn id="664" dur="1" fill="hold">
                                          <p:stCondLst>
                                            <p:cond delay="249"/>
                                          </p:stCondLst>
                                        </p:cTn>
                                        <p:tgtEl>
                                          <p:spTgt spid="125"/>
                                        </p:tgtEl>
                                        <p:attrNameLst>
                                          <p:attrName>style.visibility</p:attrName>
                                        </p:attrNameLst>
                                      </p:cBhvr>
                                      <p:to>
                                        <p:strVal val="hidden"/>
                                      </p:to>
                                    </p:set>
                                  </p:childTnLst>
                                </p:cTn>
                              </p:par>
                              <p:par>
                                <p:cTn id="665" presetID="53" presetClass="exit" presetSubtype="32" fill="hold" grpId="1" nodeType="withEffect">
                                  <p:stCondLst>
                                    <p:cond delay="0"/>
                                  </p:stCondLst>
                                  <p:childTnLst>
                                    <p:anim calcmode="lin" valueType="num">
                                      <p:cBhvr>
                                        <p:cTn id="666" dur="250"/>
                                        <p:tgtEl>
                                          <p:spTgt spid="126"/>
                                        </p:tgtEl>
                                        <p:attrNameLst>
                                          <p:attrName>ppt_w</p:attrName>
                                        </p:attrNameLst>
                                      </p:cBhvr>
                                      <p:tavLst>
                                        <p:tav tm="0">
                                          <p:val>
                                            <p:strVal val="ppt_w"/>
                                          </p:val>
                                        </p:tav>
                                        <p:tav tm="100000">
                                          <p:val>
                                            <p:fltVal val="0"/>
                                          </p:val>
                                        </p:tav>
                                      </p:tavLst>
                                    </p:anim>
                                    <p:anim calcmode="lin" valueType="num">
                                      <p:cBhvr>
                                        <p:cTn id="667" dur="250"/>
                                        <p:tgtEl>
                                          <p:spTgt spid="126"/>
                                        </p:tgtEl>
                                        <p:attrNameLst>
                                          <p:attrName>ppt_h</p:attrName>
                                        </p:attrNameLst>
                                      </p:cBhvr>
                                      <p:tavLst>
                                        <p:tav tm="0">
                                          <p:val>
                                            <p:strVal val="ppt_h"/>
                                          </p:val>
                                        </p:tav>
                                        <p:tav tm="100000">
                                          <p:val>
                                            <p:fltVal val="0"/>
                                          </p:val>
                                        </p:tav>
                                      </p:tavLst>
                                    </p:anim>
                                    <p:animEffect transition="out" filter="fade">
                                      <p:cBhvr>
                                        <p:cTn id="668" dur="250"/>
                                        <p:tgtEl>
                                          <p:spTgt spid="126"/>
                                        </p:tgtEl>
                                      </p:cBhvr>
                                    </p:animEffect>
                                    <p:set>
                                      <p:cBhvr>
                                        <p:cTn id="669" dur="1" fill="hold">
                                          <p:stCondLst>
                                            <p:cond delay="249"/>
                                          </p:stCondLst>
                                        </p:cTn>
                                        <p:tgtEl>
                                          <p:spTgt spid="126"/>
                                        </p:tgtEl>
                                        <p:attrNameLst>
                                          <p:attrName>style.visibility</p:attrName>
                                        </p:attrNameLst>
                                      </p:cBhvr>
                                      <p:to>
                                        <p:strVal val="hidden"/>
                                      </p:to>
                                    </p:set>
                                  </p:childTnLst>
                                </p:cTn>
                              </p:par>
                              <p:par>
                                <p:cTn id="670" presetID="53" presetClass="exit" presetSubtype="32" fill="hold" grpId="1" nodeType="withEffect">
                                  <p:stCondLst>
                                    <p:cond delay="0"/>
                                  </p:stCondLst>
                                  <p:childTnLst>
                                    <p:anim calcmode="lin" valueType="num">
                                      <p:cBhvr>
                                        <p:cTn id="671" dur="250"/>
                                        <p:tgtEl>
                                          <p:spTgt spid="127"/>
                                        </p:tgtEl>
                                        <p:attrNameLst>
                                          <p:attrName>ppt_w</p:attrName>
                                        </p:attrNameLst>
                                      </p:cBhvr>
                                      <p:tavLst>
                                        <p:tav tm="0">
                                          <p:val>
                                            <p:strVal val="ppt_w"/>
                                          </p:val>
                                        </p:tav>
                                        <p:tav tm="100000">
                                          <p:val>
                                            <p:fltVal val="0"/>
                                          </p:val>
                                        </p:tav>
                                      </p:tavLst>
                                    </p:anim>
                                    <p:anim calcmode="lin" valueType="num">
                                      <p:cBhvr>
                                        <p:cTn id="672" dur="250"/>
                                        <p:tgtEl>
                                          <p:spTgt spid="127"/>
                                        </p:tgtEl>
                                        <p:attrNameLst>
                                          <p:attrName>ppt_h</p:attrName>
                                        </p:attrNameLst>
                                      </p:cBhvr>
                                      <p:tavLst>
                                        <p:tav tm="0">
                                          <p:val>
                                            <p:strVal val="ppt_h"/>
                                          </p:val>
                                        </p:tav>
                                        <p:tav tm="100000">
                                          <p:val>
                                            <p:fltVal val="0"/>
                                          </p:val>
                                        </p:tav>
                                      </p:tavLst>
                                    </p:anim>
                                    <p:animEffect transition="out" filter="fade">
                                      <p:cBhvr>
                                        <p:cTn id="673" dur="250"/>
                                        <p:tgtEl>
                                          <p:spTgt spid="127"/>
                                        </p:tgtEl>
                                      </p:cBhvr>
                                    </p:animEffect>
                                    <p:set>
                                      <p:cBhvr>
                                        <p:cTn id="674" dur="1" fill="hold">
                                          <p:stCondLst>
                                            <p:cond delay="249"/>
                                          </p:stCondLst>
                                        </p:cTn>
                                        <p:tgtEl>
                                          <p:spTgt spid="127"/>
                                        </p:tgtEl>
                                        <p:attrNameLst>
                                          <p:attrName>style.visibility</p:attrName>
                                        </p:attrNameLst>
                                      </p:cBhvr>
                                      <p:to>
                                        <p:strVal val="hidden"/>
                                      </p:to>
                                    </p:set>
                                  </p:childTnLst>
                                </p:cTn>
                              </p:par>
                              <p:par>
                                <p:cTn id="675" presetID="53" presetClass="exit" presetSubtype="32" fill="hold" grpId="1" nodeType="withEffect">
                                  <p:stCondLst>
                                    <p:cond delay="2000"/>
                                  </p:stCondLst>
                                  <p:childTnLst>
                                    <p:anim calcmode="lin" valueType="num">
                                      <p:cBhvr>
                                        <p:cTn id="676" dur="250"/>
                                        <p:tgtEl>
                                          <p:spTgt spid="132"/>
                                        </p:tgtEl>
                                        <p:attrNameLst>
                                          <p:attrName>ppt_w</p:attrName>
                                        </p:attrNameLst>
                                      </p:cBhvr>
                                      <p:tavLst>
                                        <p:tav tm="0">
                                          <p:val>
                                            <p:strVal val="ppt_w"/>
                                          </p:val>
                                        </p:tav>
                                        <p:tav tm="100000">
                                          <p:val>
                                            <p:fltVal val="0"/>
                                          </p:val>
                                        </p:tav>
                                      </p:tavLst>
                                    </p:anim>
                                    <p:anim calcmode="lin" valueType="num">
                                      <p:cBhvr>
                                        <p:cTn id="677" dur="250"/>
                                        <p:tgtEl>
                                          <p:spTgt spid="132"/>
                                        </p:tgtEl>
                                        <p:attrNameLst>
                                          <p:attrName>ppt_h</p:attrName>
                                        </p:attrNameLst>
                                      </p:cBhvr>
                                      <p:tavLst>
                                        <p:tav tm="0">
                                          <p:val>
                                            <p:strVal val="ppt_h"/>
                                          </p:val>
                                        </p:tav>
                                        <p:tav tm="100000">
                                          <p:val>
                                            <p:fltVal val="0"/>
                                          </p:val>
                                        </p:tav>
                                      </p:tavLst>
                                    </p:anim>
                                    <p:animEffect transition="out" filter="fade">
                                      <p:cBhvr>
                                        <p:cTn id="678" dur="250"/>
                                        <p:tgtEl>
                                          <p:spTgt spid="132"/>
                                        </p:tgtEl>
                                      </p:cBhvr>
                                    </p:animEffect>
                                    <p:set>
                                      <p:cBhvr>
                                        <p:cTn id="679" dur="1" fill="hold">
                                          <p:stCondLst>
                                            <p:cond delay="249"/>
                                          </p:stCondLst>
                                        </p:cTn>
                                        <p:tgtEl>
                                          <p:spTgt spid="132"/>
                                        </p:tgtEl>
                                        <p:attrNameLst>
                                          <p:attrName>style.visibility</p:attrName>
                                        </p:attrNameLst>
                                      </p:cBhvr>
                                      <p:to>
                                        <p:strVal val="hidden"/>
                                      </p:to>
                                    </p:set>
                                  </p:childTnLst>
                                </p:cTn>
                              </p:par>
                              <p:par>
                                <p:cTn id="680" presetID="53" presetClass="exit" presetSubtype="32" fill="hold" grpId="1" nodeType="withEffect">
                                  <p:stCondLst>
                                    <p:cond delay="2000"/>
                                  </p:stCondLst>
                                  <p:childTnLst>
                                    <p:anim calcmode="lin" valueType="num">
                                      <p:cBhvr>
                                        <p:cTn id="681" dur="250"/>
                                        <p:tgtEl>
                                          <p:spTgt spid="133"/>
                                        </p:tgtEl>
                                        <p:attrNameLst>
                                          <p:attrName>ppt_w</p:attrName>
                                        </p:attrNameLst>
                                      </p:cBhvr>
                                      <p:tavLst>
                                        <p:tav tm="0">
                                          <p:val>
                                            <p:strVal val="ppt_w"/>
                                          </p:val>
                                        </p:tav>
                                        <p:tav tm="100000">
                                          <p:val>
                                            <p:fltVal val="0"/>
                                          </p:val>
                                        </p:tav>
                                      </p:tavLst>
                                    </p:anim>
                                    <p:anim calcmode="lin" valueType="num">
                                      <p:cBhvr>
                                        <p:cTn id="682" dur="250"/>
                                        <p:tgtEl>
                                          <p:spTgt spid="133"/>
                                        </p:tgtEl>
                                        <p:attrNameLst>
                                          <p:attrName>ppt_h</p:attrName>
                                        </p:attrNameLst>
                                      </p:cBhvr>
                                      <p:tavLst>
                                        <p:tav tm="0">
                                          <p:val>
                                            <p:strVal val="ppt_h"/>
                                          </p:val>
                                        </p:tav>
                                        <p:tav tm="100000">
                                          <p:val>
                                            <p:fltVal val="0"/>
                                          </p:val>
                                        </p:tav>
                                      </p:tavLst>
                                    </p:anim>
                                    <p:animEffect transition="out" filter="fade">
                                      <p:cBhvr>
                                        <p:cTn id="683" dur="250"/>
                                        <p:tgtEl>
                                          <p:spTgt spid="133"/>
                                        </p:tgtEl>
                                      </p:cBhvr>
                                    </p:animEffect>
                                    <p:set>
                                      <p:cBhvr>
                                        <p:cTn id="684" dur="1" fill="hold">
                                          <p:stCondLst>
                                            <p:cond delay="249"/>
                                          </p:stCondLst>
                                        </p:cTn>
                                        <p:tgtEl>
                                          <p:spTgt spid="133"/>
                                        </p:tgtEl>
                                        <p:attrNameLst>
                                          <p:attrName>style.visibility</p:attrName>
                                        </p:attrNameLst>
                                      </p:cBhvr>
                                      <p:to>
                                        <p:strVal val="hidden"/>
                                      </p:to>
                                    </p:set>
                                  </p:childTnLst>
                                </p:cTn>
                              </p:par>
                              <p:par>
                                <p:cTn id="685" presetID="53" presetClass="exit" presetSubtype="32" fill="hold" grpId="1" nodeType="withEffect">
                                  <p:stCondLst>
                                    <p:cond delay="2000"/>
                                  </p:stCondLst>
                                  <p:childTnLst>
                                    <p:anim calcmode="lin" valueType="num">
                                      <p:cBhvr>
                                        <p:cTn id="686" dur="250"/>
                                        <p:tgtEl>
                                          <p:spTgt spid="134"/>
                                        </p:tgtEl>
                                        <p:attrNameLst>
                                          <p:attrName>ppt_w</p:attrName>
                                        </p:attrNameLst>
                                      </p:cBhvr>
                                      <p:tavLst>
                                        <p:tav tm="0">
                                          <p:val>
                                            <p:strVal val="ppt_w"/>
                                          </p:val>
                                        </p:tav>
                                        <p:tav tm="100000">
                                          <p:val>
                                            <p:fltVal val="0"/>
                                          </p:val>
                                        </p:tav>
                                      </p:tavLst>
                                    </p:anim>
                                    <p:anim calcmode="lin" valueType="num">
                                      <p:cBhvr>
                                        <p:cTn id="687" dur="250"/>
                                        <p:tgtEl>
                                          <p:spTgt spid="134"/>
                                        </p:tgtEl>
                                        <p:attrNameLst>
                                          <p:attrName>ppt_h</p:attrName>
                                        </p:attrNameLst>
                                      </p:cBhvr>
                                      <p:tavLst>
                                        <p:tav tm="0">
                                          <p:val>
                                            <p:strVal val="ppt_h"/>
                                          </p:val>
                                        </p:tav>
                                        <p:tav tm="100000">
                                          <p:val>
                                            <p:fltVal val="0"/>
                                          </p:val>
                                        </p:tav>
                                      </p:tavLst>
                                    </p:anim>
                                    <p:animEffect transition="out" filter="fade">
                                      <p:cBhvr>
                                        <p:cTn id="688" dur="250"/>
                                        <p:tgtEl>
                                          <p:spTgt spid="134"/>
                                        </p:tgtEl>
                                      </p:cBhvr>
                                    </p:animEffect>
                                    <p:set>
                                      <p:cBhvr>
                                        <p:cTn id="689" dur="1" fill="hold">
                                          <p:stCondLst>
                                            <p:cond delay="249"/>
                                          </p:stCondLst>
                                        </p:cTn>
                                        <p:tgtEl>
                                          <p:spTgt spid="134"/>
                                        </p:tgtEl>
                                        <p:attrNameLst>
                                          <p:attrName>style.visibility</p:attrName>
                                        </p:attrNameLst>
                                      </p:cBhvr>
                                      <p:to>
                                        <p:strVal val="hidden"/>
                                      </p:to>
                                    </p:set>
                                  </p:childTnLst>
                                </p:cTn>
                              </p:par>
                              <p:par>
                                <p:cTn id="690" presetID="53" presetClass="entr" presetSubtype="16" fill="hold" grpId="0" nodeType="withEffect">
                                  <p:stCondLst>
                                    <p:cond delay="0"/>
                                  </p:stCondLst>
                                  <p:childTnLst>
                                    <p:set>
                                      <p:cBhvr>
                                        <p:cTn id="691" dur="1" fill="hold">
                                          <p:stCondLst>
                                            <p:cond delay="0"/>
                                          </p:stCondLst>
                                        </p:cTn>
                                        <p:tgtEl>
                                          <p:spTgt spid="128"/>
                                        </p:tgtEl>
                                        <p:attrNameLst>
                                          <p:attrName>style.visibility</p:attrName>
                                        </p:attrNameLst>
                                      </p:cBhvr>
                                      <p:to>
                                        <p:strVal val="visible"/>
                                      </p:to>
                                    </p:set>
                                    <p:anim calcmode="lin" valueType="num">
                                      <p:cBhvr>
                                        <p:cTn id="692" dur="250" fill="hold"/>
                                        <p:tgtEl>
                                          <p:spTgt spid="128"/>
                                        </p:tgtEl>
                                        <p:attrNameLst>
                                          <p:attrName>ppt_w</p:attrName>
                                        </p:attrNameLst>
                                      </p:cBhvr>
                                      <p:tavLst>
                                        <p:tav tm="0">
                                          <p:val>
                                            <p:fltVal val="0"/>
                                          </p:val>
                                        </p:tav>
                                        <p:tav tm="100000">
                                          <p:val>
                                            <p:strVal val="#ppt_w"/>
                                          </p:val>
                                        </p:tav>
                                      </p:tavLst>
                                    </p:anim>
                                    <p:anim calcmode="lin" valueType="num">
                                      <p:cBhvr>
                                        <p:cTn id="693" dur="250" fill="hold"/>
                                        <p:tgtEl>
                                          <p:spTgt spid="128"/>
                                        </p:tgtEl>
                                        <p:attrNameLst>
                                          <p:attrName>ppt_h</p:attrName>
                                        </p:attrNameLst>
                                      </p:cBhvr>
                                      <p:tavLst>
                                        <p:tav tm="0">
                                          <p:val>
                                            <p:fltVal val="0"/>
                                          </p:val>
                                        </p:tav>
                                        <p:tav tm="100000">
                                          <p:val>
                                            <p:strVal val="#ppt_h"/>
                                          </p:val>
                                        </p:tav>
                                      </p:tavLst>
                                    </p:anim>
                                    <p:animEffect transition="in" filter="fade">
                                      <p:cBhvr>
                                        <p:cTn id="694" dur="250"/>
                                        <p:tgtEl>
                                          <p:spTgt spid="128"/>
                                        </p:tgtEl>
                                      </p:cBhvr>
                                    </p:animEffect>
                                  </p:childTnLst>
                                </p:cTn>
                              </p:par>
                              <p:par>
                                <p:cTn id="695" presetID="53" presetClass="entr" presetSubtype="16" fill="hold" grpId="0" nodeType="withEffect">
                                  <p:stCondLst>
                                    <p:cond delay="1500"/>
                                  </p:stCondLst>
                                  <p:childTnLst>
                                    <p:set>
                                      <p:cBhvr>
                                        <p:cTn id="696" dur="1" fill="hold">
                                          <p:stCondLst>
                                            <p:cond delay="0"/>
                                          </p:stCondLst>
                                        </p:cTn>
                                        <p:tgtEl>
                                          <p:spTgt spid="129"/>
                                        </p:tgtEl>
                                        <p:attrNameLst>
                                          <p:attrName>style.visibility</p:attrName>
                                        </p:attrNameLst>
                                      </p:cBhvr>
                                      <p:to>
                                        <p:strVal val="visible"/>
                                      </p:to>
                                    </p:set>
                                    <p:anim calcmode="lin" valueType="num">
                                      <p:cBhvr>
                                        <p:cTn id="697" dur="250" fill="hold"/>
                                        <p:tgtEl>
                                          <p:spTgt spid="129"/>
                                        </p:tgtEl>
                                        <p:attrNameLst>
                                          <p:attrName>ppt_w</p:attrName>
                                        </p:attrNameLst>
                                      </p:cBhvr>
                                      <p:tavLst>
                                        <p:tav tm="0">
                                          <p:val>
                                            <p:fltVal val="0"/>
                                          </p:val>
                                        </p:tav>
                                        <p:tav tm="100000">
                                          <p:val>
                                            <p:strVal val="#ppt_w"/>
                                          </p:val>
                                        </p:tav>
                                      </p:tavLst>
                                    </p:anim>
                                    <p:anim calcmode="lin" valueType="num">
                                      <p:cBhvr>
                                        <p:cTn id="698" dur="250" fill="hold"/>
                                        <p:tgtEl>
                                          <p:spTgt spid="129"/>
                                        </p:tgtEl>
                                        <p:attrNameLst>
                                          <p:attrName>ppt_h</p:attrName>
                                        </p:attrNameLst>
                                      </p:cBhvr>
                                      <p:tavLst>
                                        <p:tav tm="0">
                                          <p:val>
                                            <p:fltVal val="0"/>
                                          </p:val>
                                        </p:tav>
                                        <p:tav tm="100000">
                                          <p:val>
                                            <p:strVal val="#ppt_h"/>
                                          </p:val>
                                        </p:tav>
                                      </p:tavLst>
                                    </p:anim>
                                    <p:animEffect transition="in" filter="fade">
                                      <p:cBhvr>
                                        <p:cTn id="699" dur="250"/>
                                        <p:tgtEl>
                                          <p:spTgt spid="129"/>
                                        </p:tgtEl>
                                      </p:cBhvr>
                                    </p:animEffect>
                                  </p:childTnLst>
                                </p:cTn>
                              </p:par>
                              <p:par>
                                <p:cTn id="700" presetID="53" presetClass="entr" presetSubtype="16" fill="hold" grpId="0" nodeType="withEffect">
                                  <p:stCondLst>
                                    <p:cond delay="1000"/>
                                  </p:stCondLst>
                                  <p:childTnLst>
                                    <p:set>
                                      <p:cBhvr>
                                        <p:cTn id="701" dur="1" fill="hold">
                                          <p:stCondLst>
                                            <p:cond delay="0"/>
                                          </p:stCondLst>
                                        </p:cTn>
                                        <p:tgtEl>
                                          <p:spTgt spid="308"/>
                                        </p:tgtEl>
                                        <p:attrNameLst>
                                          <p:attrName>style.visibility</p:attrName>
                                        </p:attrNameLst>
                                      </p:cBhvr>
                                      <p:to>
                                        <p:strVal val="visible"/>
                                      </p:to>
                                    </p:set>
                                    <p:anim calcmode="lin" valueType="num">
                                      <p:cBhvr>
                                        <p:cTn id="702" dur="250" fill="hold"/>
                                        <p:tgtEl>
                                          <p:spTgt spid="308"/>
                                        </p:tgtEl>
                                        <p:attrNameLst>
                                          <p:attrName>ppt_w</p:attrName>
                                        </p:attrNameLst>
                                      </p:cBhvr>
                                      <p:tavLst>
                                        <p:tav tm="0">
                                          <p:val>
                                            <p:fltVal val="0"/>
                                          </p:val>
                                        </p:tav>
                                        <p:tav tm="100000">
                                          <p:val>
                                            <p:strVal val="#ppt_w"/>
                                          </p:val>
                                        </p:tav>
                                      </p:tavLst>
                                    </p:anim>
                                    <p:anim calcmode="lin" valueType="num">
                                      <p:cBhvr>
                                        <p:cTn id="703" dur="250" fill="hold"/>
                                        <p:tgtEl>
                                          <p:spTgt spid="308"/>
                                        </p:tgtEl>
                                        <p:attrNameLst>
                                          <p:attrName>ppt_h</p:attrName>
                                        </p:attrNameLst>
                                      </p:cBhvr>
                                      <p:tavLst>
                                        <p:tav tm="0">
                                          <p:val>
                                            <p:fltVal val="0"/>
                                          </p:val>
                                        </p:tav>
                                        <p:tav tm="100000">
                                          <p:val>
                                            <p:strVal val="#ppt_h"/>
                                          </p:val>
                                        </p:tav>
                                      </p:tavLst>
                                    </p:anim>
                                    <p:animEffect transition="in" filter="fade">
                                      <p:cBhvr>
                                        <p:cTn id="704" dur="250"/>
                                        <p:tgtEl>
                                          <p:spTgt spid="308"/>
                                        </p:tgtEl>
                                      </p:cBhvr>
                                    </p:animEffect>
                                  </p:childTnLst>
                                </p:cTn>
                              </p:par>
                              <p:par>
                                <p:cTn id="705" presetID="53" presetClass="entr" presetSubtype="16" fill="hold" nodeType="withEffect">
                                  <p:stCondLst>
                                    <p:cond delay="2500"/>
                                  </p:stCondLst>
                                  <p:childTnLst>
                                    <p:set>
                                      <p:cBhvr>
                                        <p:cTn id="706" dur="1" fill="hold">
                                          <p:stCondLst>
                                            <p:cond delay="0"/>
                                          </p:stCondLst>
                                        </p:cTn>
                                        <p:tgtEl>
                                          <p:spTgt spid="311"/>
                                        </p:tgtEl>
                                        <p:attrNameLst>
                                          <p:attrName>style.visibility</p:attrName>
                                        </p:attrNameLst>
                                      </p:cBhvr>
                                      <p:to>
                                        <p:strVal val="visible"/>
                                      </p:to>
                                    </p:set>
                                    <p:anim calcmode="lin" valueType="num">
                                      <p:cBhvr>
                                        <p:cTn id="707" dur="250" fill="hold"/>
                                        <p:tgtEl>
                                          <p:spTgt spid="311"/>
                                        </p:tgtEl>
                                        <p:attrNameLst>
                                          <p:attrName>ppt_w</p:attrName>
                                        </p:attrNameLst>
                                      </p:cBhvr>
                                      <p:tavLst>
                                        <p:tav tm="0">
                                          <p:val>
                                            <p:fltVal val="0"/>
                                          </p:val>
                                        </p:tav>
                                        <p:tav tm="100000">
                                          <p:val>
                                            <p:strVal val="#ppt_w"/>
                                          </p:val>
                                        </p:tav>
                                      </p:tavLst>
                                    </p:anim>
                                    <p:anim calcmode="lin" valueType="num">
                                      <p:cBhvr>
                                        <p:cTn id="708" dur="250" fill="hold"/>
                                        <p:tgtEl>
                                          <p:spTgt spid="311"/>
                                        </p:tgtEl>
                                        <p:attrNameLst>
                                          <p:attrName>ppt_h</p:attrName>
                                        </p:attrNameLst>
                                      </p:cBhvr>
                                      <p:tavLst>
                                        <p:tav tm="0">
                                          <p:val>
                                            <p:fltVal val="0"/>
                                          </p:val>
                                        </p:tav>
                                        <p:tav tm="100000">
                                          <p:val>
                                            <p:strVal val="#ppt_h"/>
                                          </p:val>
                                        </p:tav>
                                      </p:tavLst>
                                    </p:anim>
                                    <p:animEffect transition="in" filter="fade">
                                      <p:cBhvr>
                                        <p:cTn id="709" dur="250"/>
                                        <p:tgtEl>
                                          <p:spTgt spid="311"/>
                                        </p:tgtEl>
                                      </p:cBhvr>
                                    </p:animEffect>
                                  </p:childTnLst>
                                </p:cTn>
                              </p:par>
                              <p:par>
                                <p:cTn id="710" presetID="53" presetClass="entr" presetSubtype="16" fill="hold" grpId="0" nodeType="withEffect">
                                  <p:stCondLst>
                                    <p:cond delay="2000"/>
                                  </p:stCondLst>
                                  <p:childTnLst>
                                    <p:set>
                                      <p:cBhvr>
                                        <p:cTn id="711" dur="1" fill="hold">
                                          <p:stCondLst>
                                            <p:cond delay="0"/>
                                          </p:stCondLst>
                                        </p:cTn>
                                        <p:tgtEl>
                                          <p:spTgt spid="309"/>
                                        </p:tgtEl>
                                        <p:attrNameLst>
                                          <p:attrName>style.visibility</p:attrName>
                                        </p:attrNameLst>
                                      </p:cBhvr>
                                      <p:to>
                                        <p:strVal val="visible"/>
                                      </p:to>
                                    </p:set>
                                    <p:anim calcmode="lin" valueType="num">
                                      <p:cBhvr>
                                        <p:cTn id="712" dur="250" fill="hold"/>
                                        <p:tgtEl>
                                          <p:spTgt spid="309"/>
                                        </p:tgtEl>
                                        <p:attrNameLst>
                                          <p:attrName>ppt_w</p:attrName>
                                        </p:attrNameLst>
                                      </p:cBhvr>
                                      <p:tavLst>
                                        <p:tav tm="0">
                                          <p:val>
                                            <p:fltVal val="0"/>
                                          </p:val>
                                        </p:tav>
                                        <p:tav tm="100000">
                                          <p:val>
                                            <p:strVal val="#ppt_w"/>
                                          </p:val>
                                        </p:tav>
                                      </p:tavLst>
                                    </p:anim>
                                    <p:anim calcmode="lin" valueType="num">
                                      <p:cBhvr>
                                        <p:cTn id="713" dur="250" fill="hold"/>
                                        <p:tgtEl>
                                          <p:spTgt spid="309"/>
                                        </p:tgtEl>
                                        <p:attrNameLst>
                                          <p:attrName>ppt_h</p:attrName>
                                        </p:attrNameLst>
                                      </p:cBhvr>
                                      <p:tavLst>
                                        <p:tav tm="0">
                                          <p:val>
                                            <p:fltVal val="0"/>
                                          </p:val>
                                        </p:tav>
                                        <p:tav tm="100000">
                                          <p:val>
                                            <p:strVal val="#ppt_h"/>
                                          </p:val>
                                        </p:tav>
                                      </p:tavLst>
                                    </p:anim>
                                    <p:animEffect transition="in" filter="fade">
                                      <p:cBhvr>
                                        <p:cTn id="714" dur="250"/>
                                        <p:tgtEl>
                                          <p:spTgt spid="309"/>
                                        </p:tgtEl>
                                      </p:cBhvr>
                                    </p:animEffect>
                                  </p:childTnLst>
                                </p:cTn>
                              </p:par>
                              <p:par>
                                <p:cTn id="715" presetID="53" presetClass="entr" presetSubtype="16" fill="hold" nodeType="withEffect">
                                  <p:stCondLst>
                                    <p:cond delay="4000"/>
                                  </p:stCondLst>
                                  <p:childTnLst>
                                    <p:set>
                                      <p:cBhvr>
                                        <p:cTn id="716" dur="1" fill="hold">
                                          <p:stCondLst>
                                            <p:cond delay="0"/>
                                          </p:stCondLst>
                                        </p:cTn>
                                        <p:tgtEl>
                                          <p:spTgt spid="319"/>
                                        </p:tgtEl>
                                        <p:attrNameLst>
                                          <p:attrName>style.visibility</p:attrName>
                                        </p:attrNameLst>
                                      </p:cBhvr>
                                      <p:to>
                                        <p:strVal val="visible"/>
                                      </p:to>
                                    </p:set>
                                    <p:anim calcmode="lin" valueType="num">
                                      <p:cBhvr>
                                        <p:cTn id="717" dur="250" fill="hold"/>
                                        <p:tgtEl>
                                          <p:spTgt spid="319"/>
                                        </p:tgtEl>
                                        <p:attrNameLst>
                                          <p:attrName>ppt_w</p:attrName>
                                        </p:attrNameLst>
                                      </p:cBhvr>
                                      <p:tavLst>
                                        <p:tav tm="0">
                                          <p:val>
                                            <p:fltVal val="0"/>
                                          </p:val>
                                        </p:tav>
                                        <p:tav tm="100000">
                                          <p:val>
                                            <p:strVal val="#ppt_w"/>
                                          </p:val>
                                        </p:tav>
                                      </p:tavLst>
                                    </p:anim>
                                    <p:anim calcmode="lin" valueType="num">
                                      <p:cBhvr>
                                        <p:cTn id="718" dur="250" fill="hold"/>
                                        <p:tgtEl>
                                          <p:spTgt spid="319"/>
                                        </p:tgtEl>
                                        <p:attrNameLst>
                                          <p:attrName>ppt_h</p:attrName>
                                        </p:attrNameLst>
                                      </p:cBhvr>
                                      <p:tavLst>
                                        <p:tav tm="0">
                                          <p:val>
                                            <p:fltVal val="0"/>
                                          </p:val>
                                        </p:tav>
                                        <p:tav tm="100000">
                                          <p:val>
                                            <p:strVal val="#ppt_h"/>
                                          </p:val>
                                        </p:tav>
                                      </p:tavLst>
                                    </p:anim>
                                    <p:animEffect transition="in" filter="fade">
                                      <p:cBhvr>
                                        <p:cTn id="719" dur="250"/>
                                        <p:tgtEl>
                                          <p:spTgt spid="319"/>
                                        </p:tgtEl>
                                      </p:cBhvr>
                                    </p:animEffect>
                                  </p:childTnLst>
                                </p:cTn>
                              </p:par>
                              <p:par>
                                <p:cTn id="720" presetID="53" presetClass="entr" presetSubtype="16" fill="hold" nodeType="withEffect">
                                  <p:stCondLst>
                                    <p:cond delay="3000"/>
                                  </p:stCondLst>
                                  <p:childTnLst>
                                    <p:set>
                                      <p:cBhvr>
                                        <p:cTn id="721" dur="1" fill="hold">
                                          <p:stCondLst>
                                            <p:cond delay="0"/>
                                          </p:stCondLst>
                                        </p:cTn>
                                        <p:tgtEl>
                                          <p:spTgt spid="318"/>
                                        </p:tgtEl>
                                        <p:attrNameLst>
                                          <p:attrName>style.visibility</p:attrName>
                                        </p:attrNameLst>
                                      </p:cBhvr>
                                      <p:to>
                                        <p:strVal val="visible"/>
                                      </p:to>
                                    </p:set>
                                    <p:anim calcmode="lin" valueType="num">
                                      <p:cBhvr>
                                        <p:cTn id="722" dur="250" fill="hold"/>
                                        <p:tgtEl>
                                          <p:spTgt spid="318"/>
                                        </p:tgtEl>
                                        <p:attrNameLst>
                                          <p:attrName>ppt_w</p:attrName>
                                        </p:attrNameLst>
                                      </p:cBhvr>
                                      <p:tavLst>
                                        <p:tav tm="0">
                                          <p:val>
                                            <p:fltVal val="0"/>
                                          </p:val>
                                        </p:tav>
                                        <p:tav tm="100000">
                                          <p:val>
                                            <p:strVal val="#ppt_w"/>
                                          </p:val>
                                        </p:tav>
                                      </p:tavLst>
                                    </p:anim>
                                    <p:anim calcmode="lin" valueType="num">
                                      <p:cBhvr>
                                        <p:cTn id="723" dur="250" fill="hold"/>
                                        <p:tgtEl>
                                          <p:spTgt spid="318"/>
                                        </p:tgtEl>
                                        <p:attrNameLst>
                                          <p:attrName>ppt_h</p:attrName>
                                        </p:attrNameLst>
                                      </p:cBhvr>
                                      <p:tavLst>
                                        <p:tav tm="0">
                                          <p:val>
                                            <p:fltVal val="0"/>
                                          </p:val>
                                        </p:tav>
                                        <p:tav tm="100000">
                                          <p:val>
                                            <p:strVal val="#ppt_h"/>
                                          </p:val>
                                        </p:tav>
                                      </p:tavLst>
                                    </p:anim>
                                    <p:animEffect transition="in" filter="fade">
                                      <p:cBhvr>
                                        <p:cTn id="724" dur="250"/>
                                        <p:tgtEl>
                                          <p:spTgt spid="318"/>
                                        </p:tgtEl>
                                      </p:cBhvr>
                                    </p:animEffect>
                                  </p:childTnLst>
                                </p:cTn>
                              </p:par>
                              <p:par>
                                <p:cTn id="725" presetID="53" presetClass="entr" presetSubtype="16" fill="hold" grpId="0" nodeType="withEffect">
                                  <p:stCondLst>
                                    <p:cond delay="3500"/>
                                  </p:stCondLst>
                                  <p:childTnLst>
                                    <p:set>
                                      <p:cBhvr>
                                        <p:cTn id="726" dur="1" fill="hold">
                                          <p:stCondLst>
                                            <p:cond delay="0"/>
                                          </p:stCondLst>
                                        </p:cTn>
                                        <p:tgtEl>
                                          <p:spTgt spid="312"/>
                                        </p:tgtEl>
                                        <p:attrNameLst>
                                          <p:attrName>style.visibility</p:attrName>
                                        </p:attrNameLst>
                                      </p:cBhvr>
                                      <p:to>
                                        <p:strVal val="visible"/>
                                      </p:to>
                                    </p:set>
                                    <p:anim calcmode="lin" valueType="num">
                                      <p:cBhvr>
                                        <p:cTn id="727" dur="250" fill="hold"/>
                                        <p:tgtEl>
                                          <p:spTgt spid="312"/>
                                        </p:tgtEl>
                                        <p:attrNameLst>
                                          <p:attrName>ppt_w</p:attrName>
                                        </p:attrNameLst>
                                      </p:cBhvr>
                                      <p:tavLst>
                                        <p:tav tm="0">
                                          <p:val>
                                            <p:fltVal val="0"/>
                                          </p:val>
                                        </p:tav>
                                        <p:tav tm="100000">
                                          <p:val>
                                            <p:strVal val="#ppt_w"/>
                                          </p:val>
                                        </p:tav>
                                      </p:tavLst>
                                    </p:anim>
                                    <p:anim calcmode="lin" valueType="num">
                                      <p:cBhvr>
                                        <p:cTn id="728" dur="250" fill="hold"/>
                                        <p:tgtEl>
                                          <p:spTgt spid="312"/>
                                        </p:tgtEl>
                                        <p:attrNameLst>
                                          <p:attrName>ppt_h</p:attrName>
                                        </p:attrNameLst>
                                      </p:cBhvr>
                                      <p:tavLst>
                                        <p:tav tm="0">
                                          <p:val>
                                            <p:fltVal val="0"/>
                                          </p:val>
                                        </p:tav>
                                        <p:tav tm="100000">
                                          <p:val>
                                            <p:strVal val="#ppt_h"/>
                                          </p:val>
                                        </p:tav>
                                      </p:tavLst>
                                    </p:anim>
                                    <p:animEffect transition="in" filter="fade">
                                      <p:cBhvr>
                                        <p:cTn id="729" dur="250"/>
                                        <p:tgtEl>
                                          <p:spTgt spid="312"/>
                                        </p:tgtEl>
                                      </p:cBhvr>
                                    </p:animEffect>
                                  </p:childTnLst>
                                </p:cTn>
                              </p:par>
                              <p:par>
                                <p:cTn id="730" presetID="53" presetClass="entr" presetSubtype="16" fill="hold" grpId="0" nodeType="withEffect">
                                  <p:stCondLst>
                                    <p:cond delay="4500"/>
                                  </p:stCondLst>
                                  <p:childTnLst>
                                    <p:set>
                                      <p:cBhvr>
                                        <p:cTn id="731" dur="1" fill="hold">
                                          <p:stCondLst>
                                            <p:cond delay="0"/>
                                          </p:stCondLst>
                                        </p:cTn>
                                        <p:tgtEl>
                                          <p:spTgt spid="313"/>
                                        </p:tgtEl>
                                        <p:attrNameLst>
                                          <p:attrName>style.visibility</p:attrName>
                                        </p:attrNameLst>
                                      </p:cBhvr>
                                      <p:to>
                                        <p:strVal val="visible"/>
                                      </p:to>
                                    </p:set>
                                    <p:anim calcmode="lin" valueType="num">
                                      <p:cBhvr>
                                        <p:cTn id="732" dur="250" fill="hold"/>
                                        <p:tgtEl>
                                          <p:spTgt spid="313"/>
                                        </p:tgtEl>
                                        <p:attrNameLst>
                                          <p:attrName>ppt_w</p:attrName>
                                        </p:attrNameLst>
                                      </p:cBhvr>
                                      <p:tavLst>
                                        <p:tav tm="0">
                                          <p:val>
                                            <p:fltVal val="0"/>
                                          </p:val>
                                        </p:tav>
                                        <p:tav tm="100000">
                                          <p:val>
                                            <p:strVal val="#ppt_w"/>
                                          </p:val>
                                        </p:tav>
                                      </p:tavLst>
                                    </p:anim>
                                    <p:anim calcmode="lin" valueType="num">
                                      <p:cBhvr>
                                        <p:cTn id="733" dur="250" fill="hold"/>
                                        <p:tgtEl>
                                          <p:spTgt spid="313"/>
                                        </p:tgtEl>
                                        <p:attrNameLst>
                                          <p:attrName>ppt_h</p:attrName>
                                        </p:attrNameLst>
                                      </p:cBhvr>
                                      <p:tavLst>
                                        <p:tav tm="0">
                                          <p:val>
                                            <p:fltVal val="0"/>
                                          </p:val>
                                        </p:tav>
                                        <p:tav tm="100000">
                                          <p:val>
                                            <p:strVal val="#ppt_h"/>
                                          </p:val>
                                        </p:tav>
                                      </p:tavLst>
                                    </p:anim>
                                    <p:animEffect transition="in" filter="fade">
                                      <p:cBhvr>
                                        <p:cTn id="734" dur="250"/>
                                        <p:tgtEl>
                                          <p:spTgt spid="313"/>
                                        </p:tgtEl>
                                      </p:cBhvr>
                                    </p:animEffect>
                                  </p:childTnLst>
                                </p:cTn>
                              </p:par>
                              <p:par>
                                <p:cTn id="735" presetID="53" presetClass="entr" presetSubtype="16" fill="hold" nodeType="withEffect">
                                  <p:stCondLst>
                                    <p:cond delay="5000"/>
                                  </p:stCondLst>
                                  <p:childTnLst>
                                    <p:set>
                                      <p:cBhvr>
                                        <p:cTn id="736" dur="1" fill="hold">
                                          <p:stCondLst>
                                            <p:cond delay="0"/>
                                          </p:stCondLst>
                                        </p:cTn>
                                        <p:tgtEl>
                                          <p:spTgt spid="327"/>
                                        </p:tgtEl>
                                        <p:attrNameLst>
                                          <p:attrName>style.visibility</p:attrName>
                                        </p:attrNameLst>
                                      </p:cBhvr>
                                      <p:to>
                                        <p:strVal val="visible"/>
                                      </p:to>
                                    </p:set>
                                    <p:anim calcmode="lin" valueType="num">
                                      <p:cBhvr>
                                        <p:cTn id="737" dur="250" fill="hold"/>
                                        <p:tgtEl>
                                          <p:spTgt spid="327"/>
                                        </p:tgtEl>
                                        <p:attrNameLst>
                                          <p:attrName>ppt_w</p:attrName>
                                        </p:attrNameLst>
                                      </p:cBhvr>
                                      <p:tavLst>
                                        <p:tav tm="0">
                                          <p:val>
                                            <p:fltVal val="0"/>
                                          </p:val>
                                        </p:tav>
                                        <p:tav tm="100000">
                                          <p:val>
                                            <p:strVal val="#ppt_w"/>
                                          </p:val>
                                        </p:tav>
                                      </p:tavLst>
                                    </p:anim>
                                    <p:anim calcmode="lin" valueType="num">
                                      <p:cBhvr>
                                        <p:cTn id="738" dur="250" fill="hold"/>
                                        <p:tgtEl>
                                          <p:spTgt spid="327"/>
                                        </p:tgtEl>
                                        <p:attrNameLst>
                                          <p:attrName>ppt_h</p:attrName>
                                        </p:attrNameLst>
                                      </p:cBhvr>
                                      <p:tavLst>
                                        <p:tav tm="0">
                                          <p:val>
                                            <p:fltVal val="0"/>
                                          </p:val>
                                        </p:tav>
                                        <p:tav tm="100000">
                                          <p:val>
                                            <p:strVal val="#ppt_h"/>
                                          </p:val>
                                        </p:tav>
                                      </p:tavLst>
                                    </p:anim>
                                    <p:animEffect transition="in" filter="fade">
                                      <p:cBhvr>
                                        <p:cTn id="739" dur="250"/>
                                        <p:tgtEl>
                                          <p:spTgt spid="327"/>
                                        </p:tgtEl>
                                      </p:cBhvr>
                                    </p:animEffect>
                                  </p:childTnLst>
                                </p:cTn>
                              </p:par>
                              <p:par>
                                <p:cTn id="740" presetID="53" presetClass="entr" presetSubtype="16" fill="hold" nodeType="withEffect">
                                  <p:stCondLst>
                                    <p:cond delay="5000"/>
                                  </p:stCondLst>
                                  <p:childTnLst>
                                    <p:set>
                                      <p:cBhvr>
                                        <p:cTn id="741" dur="1" fill="hold">
                                          <p:stCondLst>
                                            <p:cond delay="0"/>
                                          </p:stCondLst>
                                        </p:cTn>
                                        <p:tgtEl>
                                          <p:spTgt spid="323"/>
                                        </p:tgtEl>
                                        <p:attrNameLst>
                                          <p:attrName>style.visibility</p:attrName>
                                        </p:attrNameLst>
                                      </p:cBhvr>
                                      <p:to>
                                        <p:strVal val="visible"/>
                                      </p:to>
                                    </p:set>
                                    <p:anim calcmode="lin" valueType="num">
                                      <p:cBhvr>
                                        <p:cTn id="742" dur="250" fill="hold"/>
                                        <p:tgtEl>
                                          <p:spTgt spid="323"/>
                                        </p:tgtEl>
                                        <p:attrNameLst>
                                          <p:attrName>ppt_w</p:attrName>
                                        </p:attrNameLst>
                                      </p:cBhvr>
                                      <p:tavLst>
                                        <p:tav tm="0">
                                          <p:val>
                                            <p:fltVal val="0"/>
                                          </p:val>
                                        </p:tav>
                                        <p:tav tm="100000">
                                          <p:val>
                                            <p:strVal val="#ppt_w"/>
                                          </p:val>
                                        </p:tav>
                                      </p:tavLst>
                                    </p:anim>
                                    <p:anim calcmode="lin" valueType="num">
                                      <p:cBhvr>
                                        <p:cTn id="743" dur="250" fill="hold"/>
                                        <p:tgtEl>
                                          <p:spTgt spid="323"/>
                                        </p:tgtEl>
                                        <p:attrNameLst>
                                          <p:attrName>ppt_h</p:attrName>
                                        </p:attrNameLst>
                                      </p:cBhvr>
                                      <p:tavLst>
                                        <p:tav tm="0">
                                          <p:val>
                                            <p:fltVal val="0"/>
                                          </p:val>
                                        </p:tav>
                                        <p:tav tm="100000">
                                          <p:val>
                                            <p:strVal val="#ppt_h"/>
                                          </p:val>
                                        </p:tav>
                                      </p:tavLst>
                                    </p:anim>
                                    <p:animEffect transition="in" filter="fade">
                                      <p:cBhvr>
                                        <p:cTn id="744" dur="250"/>
                                        <p:tgtEl>
                                          <p:spTgt spid="323"/>
                                        </p:tgtEl>
                                      </p:cBhvr>
                                    </p:animEffect>
                                  </p:childTnLst>
                                </p:cTn>
                              </p:par>
                              <p:par>
                                <p:cTn id="745" presetID="53" presetClass="entr" presetSubtype="16" fill="hold" nodeType="withEffect">
                                  <p:stCondLst>
                                    <p:cond delay="5500"/>
                                  </p:stCondLst>
                                  <p:childTnLst>
                                    <p:set>
                                      <p:cBhvr>
                                        <p:cTn id="746" dur="1" fill="hold">
                                          <p:stCondLst>
                                            <p:cond delay="0"/>
                                          </p:stCondLst>
                                        </p:cTn>
                                        <p:tgtEl>
                                          <p:spTgt spid="314"/>
                                        </p:tgtEl>
                                        <p:attrNameLst>
                                          <p:attrName>style.visibility</p:attrName>
                                        </p:attrNameLst>
                                      </p:cBhvr>
                                      <p:to>
                                        <p:strVal val="visible"/>
                                      </p:to>
                                    </p:set>
                                    <p:anim calcmode="lin" valueType="num">
                                      <p:cBhvr>
                                        <p:cTn id="747" dur="250" fill="hold"/>
                                        <p:tgtEl>
                                          <p:spTgt spid="314"/>
                                        </p:tgtEl>
                                        <p:attrNameLst>
                                          <p:attrName>ppt_w</p:attrName>
                                        </p:attrNameLst>
                                      </p:cBhvr>
                                      <p:tavLst>
                                        <p:tav tm="0">
                                          <p:val>
                                            <p:fltVal val="0"/>
                                          </p:val>
                                        </p:tav>
                                        <p:tav tm="100000">
                                          <p:val>
                                            <p:strVal val="#ppt_w"/>
                                          </p:val>
                                        </p:tav>
                                      </p:tavLst>
                                    </p:anim>
                                    <p:anim calcmode="lin" valueType="num">
                                      <p:cBhvr>
                                        <p:cTn id="748" dur="250" fill="hold"/>
                                        <p:tgtEl>
                                          <p:spTgt spid="314"/>
                                        </p:tgtEl>
                                        <p:attrNameLst>
                                          <p:attrName>ppt_h</p:attrName>
                                        </p:attrNameLst>
                                      </p:cBhvr>
                                      <p:tavLst>
                                        <p:tav tm="0">
                                          <p:val>
                                            <p:fltVal val="0"/>
                                          </p:val>
                                        </p:tav>
                                        <p:tav tm="100000">
                                          <p:val>
                                            <p:strVal val="#ppt_h"/>
                                          </p:val>
                                        </p:tav>
                                      </p:tavLst>
                                    </p:anim>
                                    <p:animEffect transition="in" filter="fade">
                                      <p:cBhvr>
                                        <p:cTn id="749" dur="250"/>
                                        <p:tgtEl>
                                          <p:spTgt spid="314"/>
                                        </p:tgtEl>
                                      </p:cBhvr>
                                    </p:animEffect>
                                  </p:childTnLst>
                                </p:cTn>
                              </p:par>
                              <p:par>
                                <p:cTn id="750" presetID="53" presetClass="entr" presetSubtype="16" fill="hold" grpId="0" nodeType="withEffect">
                                  <p:stCondLst>
                                    <p:cond delay="0"/>
                                  </p:stCondLst>
                                  <p:childTnLst>
                                    <p:set>
                                      <p:cBhvr>
                                        <p:cTn id="751" dur="1" fill="hold">
                                          <p:stCondLst>
                                            <p:cond delay="0"/>
                                          </p:stCondLst>
                                        </p:cTn>
                                        <p:tgtEl>
                                          <p:spTgt spid="305"/>
                                        </p:tgtEl>
                                        <p:attrNameLst>
                                          <p:attrName>style.visibility</p:attrName>
                                        </p:attrNameLst>
                                      </p:cBhvr>
                                      <p:to>
                                        <p:strVal val="visible"/>
                                      </p:to>
                                    </p:set>
                                    <p:anim calcmode="lin" valueType="num">
                                      <p:cBhvr>
                                        <p:cTn id="752" dur="250" fill="hold"/>
                                        <p:tgtEl>
                                          <p:spTgt spid="305"/>
                                        </p:tgtEl>
                                        <p:attrNameLst>
                                          <p:attrName>ppt_w</p:attrName>
                                        </p:attrNameLst>
                                      </p:cBhvr>
                                      <p:tavLst>
                                        <p:tav tm="0">
                                          <p:val>
                                            <p:fltVal val="0"/>
                                          </p:val>
                                        </p:tav>
                                        <p:tav tm="100000">
                                          <p:val>
                                            <p:strVal val="#ppt_w"/>
                                          </p:val>
                                        </p:tav>
                                      </p:tavLst>
                                    </p:anim>
                                    <p:anim calcmode="lin" valueType="num">
                                      <p:cBhvr>
                                        <p:cTn id="753" dur="250" fill="hold"/>
                                        <p:tgtEl>
                                          <p:spTgt spid="305"/>
                                        </p:tgtEl>
                                        <p:attrNameLst>
                                          <p:attrName>ppt_h</p:attrName>
                                        </p:attrNameLst>
                                      </p:cBhvr>
                                      <p:tavLst>
                                        <p:tav tm="0">
                                          <p:val>
                                            <p:fltVal val="0"/>
                                          </p:val>
                                        </p:tav>
                                        <p:tav tm="100000">
                                          <p:val>
                                            <p:strVal val="#ppt_h"/>
                                          </p:val>
                                        </p:tav>
                                      </p:tavLst>
                                    </p:anim>
                                    <p:animEffect transition="in" filter="fade">
                                      <p:cBhvr>
                                        <p:cTn id="754" dur="250"/>
                                        <p:tgtEl>
                                          <p:spTgt spid="305"/>
                                        </p:tgtEl>
                                      </p:cBhvr>
                                    </p:animEffect>
                                  </p:childTnLst>
                                </p:cTn>
                              </p:par>
                            </p:childTnLst>
                          </p:cTn>
                        </p:par>
                      </p:childTnLst>
                    </p:cTn>
                  </p:par>
                  <p:par>
                    <p:cTn id="755" fill="hold">
                      <p:stCondLst>
                        <p:cond delay="indefinite"/>
                      </p:stCondLst>
                      <p:childTnLst>
                        <p:par>
                          <p:cTn id="756" fill="hold">
                            <p:stCondLst>
                              <p:cond delay="0"/>
                            </p:stCondLst>
                            <p:childTnLst>
                              <p:par>
                                <p:cTn id="757" presetID="53" presetClass="entr" presetSubtype="16" fill="hold" grpId="0" nodeType="clickEffect">
                                  <p:stCondLst>
                                    <p:cond delay="500"/>
                                  </p:stCondLst>
                                  <p:childTnLst>
                                    <p:set>
                                      <p:cBhvr>
                                        <p:cTn id="758" dur="1" fill="hold">
                                          <p:stCondLst>
                                            <p:cond delay="0"/>
                                          </p:stCondLst>
                                        </p:cTn>
                                        <p:tgtEl>
                                          <p:spTgt spid="214"/>
                                        </p:tgtEl>
                                        <p:attrNameLst>
                                          <p:attrName>style.visibility</p:attrName>
                                        </p:attrNameLst>
                                      </p:cBhvr>
                                      <p:to>
                                        <p:strVal val="visible"/>
                                      </p:to>
                                    </p:set>
                                    <p:anim calcmode="lin" valueType="num">
                                      <p:cBhvr>
                                        <p:cTn id="759" dur="250" fill="hold"/>
                                        <p:tgtEl>
                                          <p:spTgt spid="214"/>
                                        </p:tgtEl>
                                        <p:attrNameLst>
                                          <p:attrName>ppt_w</p:attrName>
                                        </p:attrNameLst>
                                      </p:cBhvr>
                                      <p:tavLst>
                                        <p:tav tm="0">
                                          <p:val>
                                            <p:fltVal val="0"/>
                                          </p:val>
                                        </p:tav>
                                        <p:tav tm="100000">
                                          <p:val>
                                            <p:strVal val="#ppt_w"/>
                                          </p:val>
                                        </p:tav>
                                      </p:tavLst>
                                    </p:anim>
                                    <p:anim calcmode="lin" valueType="num">
                                      <p:cBhvr>
                                        <p:cTn id="760" dur="250" fill="hold"/>
                                        <p:tgtEl>
                                          <p:spTgt spid="214"/>
                                        </p:tgtEl>
                                        <p:attrNameLst>
                                          <p:attrName>ppt_h</p:attrName>
                                        </p:attrNameLst>
                                      </p:cBhvr>
                                      <p:tavLst>
                                        <p:tav tm="0">
                                          <p:val>
                                            <p:fltVal val="0"/>
                                          </p:val>
                                        </p:tav>
                                        <p:tav tm="100000">
                                          <p:val>
                                            <p:strVal val="#ppt_h"/>
                                          </p:val>
                                        </p:tav>
                                      </p:tavLst>
                                    </p:anim>
                                    <p:animEffect transition="in" filter="fade">
                                      <p:cBhvr>
                                        <p:cTn id="761" dur="250"/>
                                        <p:tgtEl>
                                          <p:spTgt spid="214"/>
                                        </p:tgtEl>
                                      </p:cBhvr>
                                    </p:animEffect>
                                  </p:childTnLst>
                                </p:cTn>
                              </p:par>
                              <p:par>
                                <p:cTn id="762" presetID="53" presetClass="entr" presetSubtype="16" fill="hold" grpId="0" nodeType="withEffect">
                                  <p:stCondLst>
                                    <p:cond delay="0"/>
                                  </p:stCondLst>
                                  <p:childTnLst>
                                    <p:set>
                                      <p:cBhvr>
                                        <p:cTn id="763" dur="1" fill="hold">
                                          <p:stCondLst>
                                            <p:cond delay="0"/>
                                          </p:stCondLst>
                                        </p:cTn>
                                        <p:tgtEl>
                                          <p:spTgt spid="213"/>
                                        </p:tgtEl>
                                        <p:attrNameLst>
                                          <p:attrName>style.visibility</p:attrName>
                                        </p:attrNameLst>
                                      </p:cBhvr>
                                      <p:to>
                                        <p:strVal val="visible"/>
                                      </p:to>
                                    </p:set>
                                    <p:anim calcmode="lin" valueType="num">
                                      <p:cBhvr>
                                        <p:cTn id="764" dur="250" fill="hold"/>
                                        <p:tgtEl>
                                          <p:spTgt spid="213"/>
                                        </p:tgtEl>
                                        <p:attrNameLst>
                                          <p:attrName>ppt_w</p:attrName>
                                        </p:attrNameLst>
                                      </p:cBhvr>
                                      <p:tavLst>
                                        <p:tav tm="0">
                                          <p:val>
                                            <p:fltVal val="0"/>
                                          </p:val>
                                        </p:tav>
                                        <p:tav tm="100000">
                                          <p:val>
                                            <p:strVal val="#ppt_w"/>
                                          </p:val>
                                        </p:tav>
                                      </p:tavLst>
                                    </p:anim>
                                    <p:anim calcmode="lin" valueType="num">
                                      <p:cBhvr>
                                        <p:cTn id="765" dur="250" fill="hold"/>
                                        <p:tgtEl>
                                          <p:spTgt spid="213"/>
                                        </p:tgtEl>
                                        <p:attrNameLst>
                                          <p:attrName>ppt_h</p:attrName>
                                        </p:attrNameLst>
                                      </p:cBhvr>
                                      <p:tavLst>
                                        <p:tav tm="0">
                                          <p:val>
                                            <p:fltVal val="0"/>
                                          </p:val>
                                        </p:tav>
                                        <p:tav tm="100000">
                                          <p:val>
                                            <p:strVal val="#ppt_h"/>
                                          </p:val>
                                        </p:tav>
                                      </p:tavLst>
                                    </p:anim>
                                    <p:animEffect transition="in" filter="fade">
                                      <p:cBhvr>
                                        <p:cTn id="766" dur="250"/>
                                        <p:tgtEl>
                                          <p:spTgt spid="213"/>
                                        </p:tgtEl>
                                      </p:cBhvr>
                                    </p:animEffect>
                                  </p:childTnLst>
                                </p:cTn>
                              </p:par>
                            </p:childTnLst>
                          </p:cTn>
                        </p:par>
                      </p:childTnLst>
                    </p:cTn>
                  </p:par>
                  <p:par>
                    <p:cTn id="767" fill="hold">
                      <p:stCondLst>
                        <p:cond delay="indefinite"/>
                      </p:stCondLst>
                      <p:childTnLst>
                        <p:par>
                          <p:cTn id="768" fill="hold">
                            <p:stCondLst>
                              <p:cond delay="0"/>
                            </p:stCondLst>
                            <p:childTnLst>
                              <p:par>
                                <p:cTn id="769" presetID="53" presetClass="exit" presetSubtype="32" fill="hold" grpId="1" nodeType="clickEffect">
                                  <p:stCondLst>
                                    <p:cond delay="0"/>
                                  </p:stCondLst>
                                  <p:childTnLst>
                                    <p:anim calcmode="lin" valueType="num">
                                      <p:cBhvr>
                                        <p:cTn id="770" dur="250"/>
                                        <p:tgtEl>
                                          <p:spTgt spid="128"/>
                                        </p:tgtEl>
                                        <p:attrNameLst>
                                          <p:attrName>ppt_w</p:attrName>
                                        </p:attrNameLst>
                                      </p:cBhvr>
                                      <p:tavLst>
                                        <p:tav tm="0">
                                          <p:val>
                                            <p:strVal val="ppt_w"/>
                                          </p:val>
                                        </p:tav>
                                        <p:tav tm="100000">
                                          <p:val>
                                            <p:fltVal val="0"/>
                                          </p:val>
                                        </p:tav>
                                      </p:tavLst>
                                    </p:anim>
                                    <p:anim calcmode="lin" valueType="num">
                                      <p:cBhvr>
                                        <p:cTn id="771" dur="250"/>
                                        <p:tgtEl>
                                          <p:spTgt spid="128"/>
                                        </p:tgtEl>
                                        <p:attrNameLst>
                                          <p:attrName>ppt_h</p:attrName>
                                        </p:attrNameLst>
                                      </p:cBhvr>
                                      <p:tavLst>
                                        <p:tav tm="0">
                                          <p:val>
                                            <p:strVal val="ppt_h"/>
                                          </p:val>
                                        </p:tav>
                                        <p:tav tm="100000">
                                          <p:val>
                                            <p:fltVal val="0"/>
                                          </p:val>
                                        </p:tav>
                                      </p:tavLst>
                                    </p:anim>
                                    <p:animEffect transition="out" filter="fade">
                                      <p:cBhvr>
                                        <p:cTn id="772" dur="250"/>
                                        <p:tgtEl>
                                          <p:spTgt spid="128"/>
                                        </p:tgtEl>
                                      </p:cBhvr>
                                    </p:animEffect>
                                    <p:set>
                                      <p:cBhvr>
                                        <p:cTn id="773" dur="1" fill="hold">
                                          <p:stCondLst>
                                            <p:cond delay="249"/>
                                          </p:stCondLst>
                                        </p:cTn>
                                        <p:tgtEl>
                                          <p:spTgt spid="128"/>
                                        </p:tgtEl>
                                        <p:attrNameLst>
                                          <p:attrName>style.visibility</p:attrName>
                                        </p:attrNameLst>
                                      </p:cBhvr>
                                      <p:to>
                                        <p:strVal val="hidden"/>
                                      </p:to>
                                    </p:set>
                                  </p:childTnLst>
                                </p:cTn>
                              </p:par>
                              <p:par>
                                <p:cTn id="774" presetID="53" presetClass="exit" presetSubtype="32" fill="hold" grpId="1" nodeType="withEffect">
                                  <p:stCondLst>
                                    <p:cond delay="0"/>
                                  </p:stCondLst>
                                  <p:childTnLst>
                                    <p:anim calcmode="lin" valueType="num">
                                      <p:cBhvr>
                                        <p:cTn id="775" dur="250"/>
                                        <p:tgtEl>
                                          <p:spTgt spid="129"/>
                                        </p:tgtEl>
                                        <p:attrNameLst>
                                          <p:attrName>ppt_w</p:attrName>
                                        </p:attrNameLst>
                                      </p:cBhvr>
                                      <p:tavLst>
                                        <p:tav tm="0">
                                          <p:val>
                                            <p:strVal val="ppt_w"/>
                                          </p:val>
                                        </p:tav>
                                        <p:tav tm="100000">
                                          <p:val>
                                            <p:fltVal val="0"/>
                                          </p:val>
                                        </p:tav>
                                      </p:tavLst>
                                    </p:anim>
                                    <p:anim calcmode="lin" valueType="num">
                                      <p:cBhvr>
                                        <p:cTn id="776" dur="250"/>
                                        <p:tgtEl>
                                          <p:spTgt spid="129"/>
                                        </p:tgtEl>
                                        <p:attrNameLst>
                                          <p:attrName>ppt_h</p:attrName>
                                        </p:attrNameLst>
                                      </p:cBhvr>
                                      <p:tavLst>
                                        <p:tav tm="0">
                                          <p:val>
                                            <p:strVal val="ppt_h"/>
                                          </p:val>
                                        </p:tav>
                                        <p:tav tm="100000">
                                          <p:val>
                                            <p:fltVal val="0"/>
                                          </p:val>
                                        </p:tav>
                                      </p:tavLst>
                                    </p:anim>
                                    <p:animEffect transition="out" filter="fade">
                                      <p:cBhvr>
                                        <p:cTn id="777" dur="250"/>
                                        <p:tgtEl>
                                          <p:spTgt spid="129"/>
                                        </p:tgtEl>
                                      </p:cBhvr>
                                    </p:animEffect>
                                    <p:set>
                                      <p:cBhvr>
                                        <p:cTn id="778" dur="1" fill="hold">
                                          <p:stCondLst>
                                            <p:cond delay="249"/>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34" grpId="0" animBg="1"/>
      <p:bldP spid="35" grpId="0" animBg="1"/>
      <p:bldP spid="36" grpId="0" animBg="1"/>
      <p:bldP spid="37" grpId="0" animBg="1"/>
      <p:bldP spid="38" grpId="0"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140" grpId="0" animBg="1"/>
      <p:bldP spid="141" grpId="0" animBg="1"/>
      <p:bldP spid="142" grpId="0" animBg="1"/>
      <p:bldP spid="163" grpId="0" animBg="1"/>
      <p:bldP spid="164" grpId="0" animBg="1"/>
      <p:bldP spid="165" grpId="0" animBg="1"/>
      <p:bldP spid="166" grpId="0" animBg="1"/>
      <p:bldP spid="202" grpId="0" animBg="1"/>
      <p:bldP spid="215" grpId="0" animBg="1"/>
      <p:bldP spid="216" grpId="0" animBg="1"/>
      <p:bldP spid="217" grpId="0" animBg="1"/>
      <p:bldP spid="59" grpId="0" animBg="1"/>
      <p:bldP spid="238" grpId="0" animBg="1"/>
      <p:bldP spid="242" grpId="0" animBg="1"/>
      <p:bldP spid="221" grpId="0" animBg="1"/>
      <p:bldP spid="222" grpId="0" animBg="1"/>
      <p:bldP spid="223" grpId="0" animBg="1"/>
      <p:bldP spid="224" grpId="0" animBg="1"/>
      <p:bldP spid="219" grpId="0" animBg="1"/>
      <p:bldP spid="220" grpId="0" animBg="1"/>
      <p:bldP spid="245" grpId="0" animBg="1"/>
      <p:bldP spid="246" grpId="0" animBg="1"/>
      <p:bldP spid="247" grpId="0" animBg="1"/>
      <p:bldP spid="248" grpId="0" animBg="1"/>
      <p:bldP spid="249" grpId="0" animBg="1"/>
      <p:bldP spid="250" grpId="0" animBg="1"/>
      <p:bldP spid="254" grpId="0" animBg="1"/>
      <p:bldP spid="258" grpId="0" animBg="1"/>
      <p:bldP spid="305" grpId="0" animBg="1"/>
      <p:bldP spid="308" grpId="0" animBg="1"/>
      <p:bldP spid="309" grpId="0" animBg="1"/>
      <p:bldP spid="312" grpId="0" animBg="1"/>
      <p:bldP spid="3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A8273-017F-767D-EB9B-77E1E724FF95}"/>
              </a:ext>
            </a:extLst>
          </p:cNvPr>
          <p:cNvSpPr/>
          <p:nvPr/>
        </p:nvSpPr>
        <p:spPr>
          <a:xfrm>
            <a:off x="19664"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91B074DB-2B5B-522F-D627-29D7E2DC7ACA}"/>
              </a:ext>
            </a:extLst>
          </p:cNvPr>
          <p:cNvSpPr>
            <a:spLocks noGrp="1"/>
          </p:cNvSpPr>
          <p:nvPr>
            <p:ph type="sldNum" sz="quarter" idx="12"/>
          </p:nvPr>
        </p:nvSpPr>
        <p:spPr/>
        <p:txBody>
          <a:bodyPr/>
          <a:lstStyle/>
          <a:p>
            <a:fld id="{80FDC315-9B6A-4C4A-96B7-6C71D1DB20DB}" type="slidenum">
              <a:rPr lang="en-US" smtClean="0"/>
              <a:t>37</a:t>
            </a:fld>
            <a:endParaRPr lang="en-US"/>
          </a:p>
        </p:txBody>
      </p:sp>
      <p:sp>
        <p:nvSpPr>
          <p:cNvPr id="4" name="TextBox 3">
            <a:extLst>
              <a:ext uri="{FF2B5EF4-FFF2-40B4-BE49-F238E27FC236}">
                <a16:creationId xmlns:a16="http://schemas.microsoft.com/office/drawing/2014/main" id="{9059EE78-C9B5-5E60-652E-17F83BB7CA49}"/>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6" name="TextBox 5">
            <a:extLst>
              <a:ext uri="{FF2B5EF4-FFF2-40B4-BE49-F238E27FC236}">
                <a16:creationId xmlns:a16="http://schemas.microsoft.com/office/drawing/2014/main" id="{F9EC2CE9-E5FD-412D-7701-8A4E1A9C868F}"/>
              </a:ext>
            </a:extLst>
          </p:cNvPr>
          <p:cNvSpPr txBox="1"/>
          <p:nvPr/>
        </p:nvSpPr>
        <p:spPr>
          <a:xfrm>
            <a:off x="0" y="1081548"/>
            <a:ext cx="7472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 = 1</a:t>
            </a:r>
          </a:p>
        </p:txBody>
      </p:sp>
      <p:sp>
        <p:nvSpPr>
          <p:cNvPr id="7" name="TextBox 6">
            <a:extLst>
              <a:ext uri="{FF2B5EF4-FFF2-40B4-BE49-F238E27FC236}">
                <a16:creationId xmlns:a16="http://schemas.microsoft.com/office/drawing/2014/main" id="{1C54710C-51D2-7CC1-B2B0-65CAB818DD43}"/>
              </a:ext>
            </a:extLst>
          </p:cNvPr>
          <p:cNvSpPr txBox="1"/>
          <p:nvPr/>
        </p:nvSpPr>
        <p:spPr>
          <a:xfrm>
            <a:off x="-22701" y="1818968"/>
            <a:ext cx="623008" cy="369332"/>
          </a:xfrm>
          <a:prstGeom prst="rect">
            <a:avLst/>
          </a:prstGeom>
          <a:noFill/>
        </p:spPr>
        <p:txBody>
          <a:bodyPr wrap="square" rtlCol="0">
            <a:spAutoFit/>
          </a:bodyPr>
          <a:lstStyle/>
          <a:p>
            <a:r>
              <a:rPr lang="en-US" dirty="0"/>
              <a:t>F0</a:t>
            </a:r>
          </a:p>
        </p:txBody>
      </p:sp>
      <p:sp>
        <p:nvSpPr>
          <p:cNvPr id="8" name="Rectangle 7">
            <a:extLst>
              <a:ext uri="{FF2B5EF4-FFF2-40B4-BE49-F238E27FC236}">
                <a16:creationId xmlns:a16="http://schemas.microsoft.com/office/drawing/2014/main" id="{F080754A-5420-3BEA-20FA-6C2D51F69614}"/>
              </a:ext>
            </a:extLst>
          </p:cNvPr>
          <p:cNvSpPr/>
          <p:nvPr/>
        </p:nvSpPr>
        <p:spPr>
          <a:xfrm>
            <a:off x="44630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1" name="Rectangle 10">
            <a:extLst>
              <a:ext uri="{FF2B5EF4-FFF2-40B4-BE49-F238E27FC236}">
                <a16:creationId xmlns:a16="http://schemas.microsoft.com/office/drawing/2014/main" id="{B903457B-77FF-D463-812F-5FA0FA32B1F7}"/>
              </a:ext>
            </a:extLst>
          </p:cNvPr>
          <p:cNvSpPr/>
          <p:nvPr/>
        </p:nvSpPr>
        <p:spPr>
          <a:xfrm>
            <a:off x="94417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 name="Rectangle 12">
            <a:extLst>
              <a:ext uri="{FF2B5EF4-FFF2-40B4-BE49-F238E27FC236}">
                <a16:creationId xmlns:a16="http://schemas.microsoft.com/office/drawing/2014/main" id="{74E1F87C-80FA-A9B2-DDEA-7187B0EED93E}"/>
              </a:ext>
            </a:extLst>
          </p:cNvPr>
          <p:cNvSpPr/>
          <p:nvPr/>
        </p:nvSpPr>
        <p:spPr>
          <a:xfrm>
            <a:off x="144204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4" name="Rectangle 13">
            <a:extLst>
              <a:ext uri="{FF2B5EF4-FFF2-40B4-BE49-F238E27FC236}">
                <a16:creationId xmlns:a16="http://schemas.microsoft.com/office/drawing/2014/main" id="{16650518-0890-ABFD-BC7F-430914251A30}"/>
              </a:ext>
            </a:extLst>
          </p:cNvPr>
          <p:cNvSpPr/>
          <p:nvPr/>
        </p:nvSpPr>
        <p:spPr>
          <a:xfrm>
            <a:off x="193991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Rectangle 14">
            <a:extLst>
              <a:ext uri="{FF2B5EF4-FFF2-40B4-BE49-F238E27FC236}">
                <a16:creationId xmlns:a16="http://schemas.microsoft.com/office/drawing/2014/main" id="{8F502D5A-8A65-43F9-7C83-A1D02AAC0272}"/>
              </a:ext>
            </a:extLst>
          </p:cNvPr>
          <p:cNvSpPr/>
          <p:nvPr/>
        </p:nvSpPr>
        <p:spPr>
          <a:xfrm>
            <a:off x="243778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6" name="Rectangle 15">
            <a:extLst>
              <a:ext uri="{FF2B5EF4-FFF2-40B4-BE49-F238E27FC236}">
                <a16:creationId xmlns:a16="http://schemas.microsoft.com/office/drawing/2014/main" id="{30F8182F-D354-4E0C-17AA-3A8005C9AFB6}"/>
              </a:ext>
            </a:extLst>
          </p:cNvPr>
          <p:cNvSpPr/>
          <p:nvPr/>
        </p:nvSpPr>
        <p:spPr>
          <a:xfrm>
            <a:off x="293565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7" name="Rectangle 16">
            <a:extLst>
              <a:ext uri="{FF2B5EF4-FFF2-40B4-BE49-F238E27FC236}">
                <a16:creationId xmlns:a16="http://schemas.microsoft.com/office/drawing/2014/main" id="{64C6D11E-3209-A10E-36B6-3A3F636A8632}"/>
              </a:ext>
            </a:extLst>
          </p:cNvPr>
          <p:cNvSpPr/>
          <p:nvPr/>
        </p:nvSpPr>
        <p:spPr>
          <a:xfrm>
            <a:off x="343352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8" name="Rectangle 17">
            <a:extLst>
              <a:ext uri="{FF2B5EF4-FFF2-40B4-BE49-F238E27FC236}">
                <a16:creationId xmlns:a16="http://schemas.microsoft.com/office/drawing/2014/main" id="{9EBBC4E7-6C5E-8DD1-C0AA-FCF3B409CD02}"/>
              </a:ext>
            </a:extLst>
          </p:cNvPr>
          <p:cNvSpPr/>
          <p:nvPr/>
        </p:nvSpPr>
        <p:spPr>
          <a:xfrm>
            <a:off x="393139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9" name="Rectangle 18">
            <a:extLst>
              <a:ext uri="{FF2B5EF4-FFF2-40B4-BE49-F238E27FC236}">
                <a16:creationId xmlns:a16="http://schemas.microsoft.com/office/drawing/2014/main" id="{D7974190-E5F3-DAF6-546E-CBD3D2B9BB77}"/>
              </a:ext>
            </a:extLst>
          </p:cNvPr>
          <p:cNvSpPr/>
          <p:nvPr/>
        </p:nvSpPr>
        <p:spPr>
          <a:xfrm>
            <a:off x="442926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0" name="Rectangle 19">
            <a:extLst>
              <a:ext uri="{FF2B5EF4-FFF2-40B4-BE49-F238E27FC236}">
                <a16:creationId xmlns:a16="http://schemas.microsoft.com/office/drawing/2014/main" id="{B88B93E4-761E-3F5C-2358-1E7D7DCD13E9}"/>
              </a:ext>
            </a:extLst>
          </p:cNvPr>
          <p:cNvSpPr/>
          <p:nvPr/>
        </p:nvSpPr>
        <p:spPr>
          <a:xfrm>
            <a:off x="492713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3" name="Rectangle 22">
            <a:extLst>
              <a:ext uri="{FF2B5EF4-FFF2-40B4-BE49-F238E27FC236}">
                <a16:creationId xmlns:a16="http://schemas.microsoft.com/office/drawing/2014/main" id="{4DF20E82-5E8B-9D59-D5F9-1DA533497A2B}"/>
              </a:ext>
            </a:extLst>
          </p:cNvPr>
          <p:cNvSpPr/>
          <p:nvPr/>
        </p:nvSpPr>
        <p:spPr>
          <a:xfrm>
            <a:off x="437907"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4" name="Rectangle 23">
            <a:extLst>
              <a:ext uri="{FF2B5EF4-FFF2-40B4-BE49-F238E27FC236}">
                <a16:creationId xmlns:a16="http://schemas.microsoft.com/office/drawing/2014/main" id="{70958AAB-9D0B-6601-14E2-29B487D1F3B1}"/>
              </a:ext>
            </a:extLst>
          </p:cNvPr>
          <p:cNvSpPr/>
          <p:nvPr/>
        </p:nvSpPr>
        <p:spPr>
          <a:xfrm>
            <a:off x="935777"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5" name="Rectangle 24">
            <a:extLst>
              <a:ext uri="{FF2B5EF4-FFF2-40B4-BE49-F238E27FC236}">
                <a16:creationId xmlns:a16="http://schemas.microsoft.com/office/drawing/2014/main" id="{B7E1F205-BF59-039D-023B-68C274173936}"/>
              </a:ext>
            </a:extLst>
          </p:cNvPr>
          <p:cNvSpPr/>
          <p:nvPr/>
        </p:nvSpPr>
        <p:spPr>
          <a:xfrm>
            <a:off x="1433647"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6" name="Rectangle 25">
            <a:extLst>
              <a:ext uri="{FF2B5EF4-FFF2-40B4-BE49-F238E27FC236}">
                <a16:creationId xmlns:a16="http://schemas.microsoft.com/office/drawing/2014/main" id="{158CD801-1BE0-0729-CF59-14AAA49B2966}"/>
              </a:ext>
            </a:extLst>
          </p:cNvPr>
          <p:cNvSpPr/>
          <p:nvPr/>
        </p:nvSpPr>
        <p:spPr>
          <a:xfrm>
            <a:off x="1931517"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7" name="Rectangle 26">
            <a:extLst>
              <a:ext uri="{FF2B5EF4-FFF2-40B4-BE49-F238E27FC236}">
                <a16:creationId xmlns:a16="http://schemas.microsoft.com/office/drawing/2014/main" id="{89FDE486-0005-8964-62CC-0FAB9AF90E3D}"/>
              </a:ext>
            </a:extLst>
          </p:cNvPr>
          <p:cNvSpPr/>
          <p:nvPr/>
        </p:nvSpPr>
        <p:spPr>
          <a:xfrm>
            <a:off x="2429387" y="30332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34" name="Rectangle 33">
            <a:extLst>
              <a:ext uri="{FF2B5EF4-FFF2-40B4-BE49-F238E27FC236}">
                <a16:creationId xmlns:a16="http://schemas.microsoft.com/office/drawing/2014/main" id="{76012B9C-D3BD-E2DA-6D9A-815E84F445C9}"/>
              </a:ext>
            </a:extLst>
          </p:cNvPr>
          <p:cNvSpPr/>
          <p:nvPr/>
        </p:nvSpPr>
        <p:spPr>
          <a:xfrm>
            <a:off x="452650"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5" name="Rectangle 34">
            <a:extLst>
              <a:ext uri="{FF2B5EF4-FFF2-40B4-BE49-F238E27FC236}">
                <a16:creationId xmlns:a16="http://schemas.microsoft.com/office/drawing/2014/main" id="{F5CFD722-05FC-DD87-1070-AF100DA7AA54}"/>
              </a:ext>
            </a:extLst>
          </p:cNvPr>
          <p:cNvSpPr/>
          <p:nvPr/>
        </p:nvSpPr>
        <p:spPr>
          <a:xfrm>
            <a:off x="950520"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6" name="Rectangle 35">
            <a:extLst>
              <a:ext uri="{FF2B5EF4-FFF2-40B4-BE49-F238E27FC236}">
                <a16:creationId xmlns:a16="http://schemas.microsoft.com/office/drawing/2014/main" id="{5DA3BE38-49E4-539F-B0F3-4DE8CF49533E}"/>
              </a:ext>
            </a:extLst>
          </p:cNvPr>
          <p:cNvSpPr/>
          <p:nvPr/>
        </p:nvSpPr>
        <p:spPr>
          <a:xfrm>
            <a:off x="1448390"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7" name="Rectangle 36">
            <a:extLst>
              <a:ext uri="{FF2B5EF4-FFF2-40B4-BE49-F238E27FC236}">
                <a16:creationId xmlns:a16="http://schemas.microsoft.com/office/drawing/2014/main" id="{00B5FA55-9145-3ADA-801E-10A599D8BEBE}"/>
              </a:ext>
            </a:extLst>
          </p:cNvPr>
          <p:cNvSpPr/>
          <p:nvPr/>
        </p:nvSpPr>
        <p:spPr>
          <a:xfrm>
            <a:off x="1946260"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8" name="Rectangle 37">
            <a:extLst>
              <a:ext uri="{FF2B5EF4-FFF2-40B4-BE49-F238E27FC236}">
                <a16:creationId xmlns:a16="http://schemas.microsoft.com/office/drawing/2014/main" id="{1B038FA3-1413-C929-A244-EDC16D12E33E}"/>
              </a:ext>
            </a:extLst>
          </p:cNvPr>
          <p:cNvSpPr/>
          <p:nvPr/>
        </p:nvSpPr>
        <p:spPr>
          <a:xfrm>
            <a:off x="2444130"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45" name="TextBox 44">
            <a:extLst>
              <a:ext uri="{FF2B5EF4-FFF2-40B4-BE49-F238E27FC236}">
                <a16:creationId xmlns:a16="http://schemas.microsoft.com/office/drawing/2014/main" id="{EACBED9A-EF55-749D-A9D2-DB33E10BD9EA}"/>
              </a:ext>
            </a:extLst>
          </p:cNvPr>
          <p:cNvSpPr txBox="1"/>
          <p:nvPr/>
        </p:nvSpPr>
        <p:spPr>
          <a:xfrm>
            <a:off x="-34271" y="2996729"/>
            <a:ext cx="637756" cy="369332"/>
          </a:xfrm>
          <a:prstGeom prst="rect">
            <a:avLst/>
          </a:prstGeom>
          <a:noFill/>
        </p:spPr>
        <p:txBody>
          <a:bodyPr wrap="square" rtlCol="0">
            <a:spAutoFit/>
          </a:bodyPr>
          <a:lstStyle/>
          <a:p>
            <a:r>
              <a:rPr lang="en-US" dirty="0"/>
              <a:t>F1</a:t>
            </a:r>
          </a:p>
        </p:txBody>
      </p:sp>
      <p:sp>
        <p:nvSpPr>
          <p:cNvPr id="46" name="TextBox 45">
            <a:extLst>
              <a:ext uri="{FF2B5EF4-FFF2-40B4-BE49-F238E27FC236}">
                <a16:creationId xmlns:a16="http://schemas.microsoft.com/office/drawing/2014/main" id="{CD48F402-BD30-4AB3-25AA-2766BFDD566F}"/>
              </a:ext>
            </a:extLst>
          </p:cNvPr>
          <p:cNvSpPr txBox="1"/>
          <p:nvPr/>
        </p:nvSpPr>
        <p:spPr>
          <a:xfrm>
            <a:off x="-34277" y="4174490"/>
            <a:ext cx="652504" cy="369332"/>
          </a:xfrm>
          <a:prstGeom prst="rect">
            <a:avLst/>
          </a:prstGeom>
          <a:noFill/>
        </p:spPr>
        <p:txBody>
          <a:bodyPr wrap="square" rtlCol="0">
            <a:spAutoFit/>
          </a:bodyPr>
          <a:lstStyle/>
          <a:p>
            <a:r>
              <a:rPr lang="en-US" dirty="0"/>
              <a:t>F2</a:t>
            </a:r>
          </a:p>
        </p:txBody>
      </p:sp>
      <p:sp>
        <p:nvSpPr>
          <p:cNvPr id="113" name="Rectangle 112">
            <a:extLst>
              <a:ext uri="{FF2B5EF4-FFF2-40B4-BE49-F238E27FC236}">
                <a16:creationId xmlns:a16="http://schemas.microsoft.com/office/drawing/2014/main" id="{4D38A8A1-B8C0-5A76-B923-833EC30F558A}"/>
              </a:ext>
            </a:extLst>
          </p:cNvPr>
          <p:cNvSpPr/>
          <p:nvPr/>
        </p:nvSpPr>
        <p:spPr>
          <a:xfrm>
            <a:off x="45614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a:extLst>
              <a:ext uri="{FF2B5EF4-FFF2-40B4-BE49-F238E27FC236}">
                <a16:creationId xmlns:a16="http://schemas.microsoft.com/office/drawing/2014/main" id="{20669DDE-59E0-BB84-7468-EFBA53676EAA}"/>
              </a:ext>
            </a:extLst>
          </p:cNvPr>
          <p:cNvSpPr/>
          <p:nvPr/>
        </p:nvSpPr>
        <p:spPr>
          <a:xfrm>
            <a:off x="95401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a:extLst>
              <a:ext uri="{FF2B5EF4-FFF2-40B4-BE49-F238E27FC236}">
                <a16:creationId xmlns:a16="http://schemas.microsoft.com/office/drawing/2014/main" id="{779711E5-7A25-9F8C-6846-790AFF750449}"/>
              </a:ext>
            </a:extLst>
          </p:cNvPr>
          <p:cNvSpPr/>
          <p:nvPr/>
        </p:nvSpPr>
        <p:spPr>
          <a:xfrm>
            <a:off x="145188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Rectangle 115">
            <a:extLst>
              <a:ext uri="{FF2B5EF4-FFF2-40B4-BE49-F238E27FC236}">
                <a16:creationId xmlns:a16="http://schemas.microsoft.com/office/drawing/2014/main" id="{9A2D61D4-9613-2ABE-88A1-2ACA41DEC6F0}"/>
              </a:ext>
            </a:extLst>
          </p:cNvPr>
          <p:cNvSpPr/>
          <p:nvPr/>
        </p:nvSpPr>
        <p:spPr>
          <a:xfrm>
            <a:off x="194975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Rectangle 116">
            <a:extLst>
              <a:ext uri="{FF2B5EF4-FFF2-40B4-BE49-F238E27FC236}">
                <a16:creationId xmlns:a16="http://schemas.microsoft.com/office/drawing/2014/main" id="{5F4CB58A-E03E-5EFE-3AC0-6CFCD44B63F7}"/>
              </a:ext>
            </a:extLst>
          </p:cNvPr>
          <p:cNvSpPr/>
          <p:nvPr/>
        </p:nvSpPr>
        <p:spPr>
          <a:xfrm>
            <a:off x="244762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a:extLst>
              <a:ext uri="{FF2B5EF4-FFF2-40B4-BE49-F238E27FC236}">
                <a16:creationId xmlns:a16="http://schemas.microsoft.com/office/drawing/2014/main" id="{AAB1C334-C3ED-0FC3-5008-46FE7E70613C}"/>
              </a:ext>
            </a:extLst>
          </p:cNvPr>
          <p:cNvSpPr/>
          <p:nvPr/>
        </p:nvSpPr>
        <p:spPr>
          <a:xfrm>
            <a:off x="294549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a:extLst>
              <a:ext uri="{FF2B5EF4-FFF2-40B4-BE49-F238E27FC236}">
                <a16:creationId xmlns:a16="http://schemas.microsoft.com/office/drawing/2014/main" id="{C2485CEB-47F9-0A96-20C7-AF996E905D38}"/>
              </a:ext>
            </a:extLst>
          </p:cNvPr>
          <p:cNvSpPr/>
          <p:nvPr/>
        </p:nvSpPr>
        <p:spPr>
          <a:xfrm>
            <a:off x="344336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a:extLst>
              <a:ext uri="{FF2B5EF4-FFF2-40B4-BE49-F238E27FC236}">
                <a16:creationId xmlns:a16="http://schemas.microsoft.com/office/drawing/2014/main" id="{015732A3-6D20-DB2B-2454-853F2B7459C2}"/>
              </a:ext>
            </a:extLst>
          </p:cNvPr>
          <p:cNvSpPr/>
          <p:nvPr/>
        </p:nvSpPr>
        <p:spPr>
          <a:xfrm>
            <a:off x="394123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6EA1C754-E0EB-F4D8-C574-9D4EF98C680F}"/>
              </a:ext>
            </a:extLst>
          </p:cNvPr>
          <p:cNvSpPr/>
          <p:nvPr/>
        </p:nvSpPr>
        <p:spPr>
          <a:xfrm>
            <a:off x="443910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a:extLst>
              <a:ext uri="{FF2B5EF4-FFF2-40B4-BE49-F238E27FC236}">
                <a16:creationId xmlns:a16="http://schemas.microsoft.com/office/drawing/2014/main" id="{C52036EF-1B5E-74D8-E9FF-0F733A78605B}"/>
              </a:ext>
            </a:extLst>
          </p:cNvPr>
          <p:cNvSpPr/>
          <p:nvPr/>
        </p:nvSpPr>
        <p:spPr>
          <a:xfrm>
            <a:off x="4936972" y="1867751"/>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a:extLst>
              <a:ext uri="{FF2B5EF4-FFF2-40B4-BE49-F238E27FC236}">
                <a16:creationId xmlns:a16="http://schemas.microsoft.com/office/drawing/2014/main" id="{311319BE-B235-39E2-26C9-510AF0E33A0C}"/>
              </a:ext>
            </a:extLst>
          </p:cNvPr>
          <p:cNvSpPr/>
          <p:nvPr/>
        </p:nvSpPr>
        <p:spPr>
          <a:xfrm>
            <a:off x="438756" y="302810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a:extLst>
              <a:ext uri="{FF2B5EF4-FFF2-40B4-BE49-F238E27FC236}">
                <a16:creationId xmlns:a16="http://schemas.microsoft.com/office/drawing/2014/main" id="{19BE5CF7-B42B-DA9D-7F3D-8321AF44B3AC}"/>
              </a:ext>
            </a:extLst>
          </p:cNvPr>
          <p:cNvSpPr/>
          <p:nvPr/>
        </p:nvSpPr>
        <p:spPr>
          <a:xfrm>
            <a:off x="936626" y="302810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Rectangle 125">
            <a:extLst>
              <a:ext uri="{FF2B5EF4-FFF2-40B4-BE49-F238E27FC236}">
                <a16:creationId xmlns:a16="http://schemas.microsoft.com/office/drawing/2014/main" id="{598491B8-54BF-1675-9BEC-6EE0CECA4543}"/>
              </a:ext>
            </a:extLst>
          </p:cNvPr>
          <p:cNvSpPr/>
          <p:nvPr/>
        </p:nvSpPr>
        <p:spPr>
          <a:xfrm>
            <a:off x="1434496" y="302810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7" name="Rectangle 126">
            <a:extLst>
              <a:ext uri="{FF2B5EF4-FFF2-40B4-BE49-F238E27FC236}">
                <a16:creationId xmlns:a16="http://schemas.microsoft.com/office/drawing/2014/main" id="{2EA84C88-89E9-0415-9977-E5E44ED4ED98}"/>
              </a:ext>
            </a:extLst>
          </p:cNvPr>
          <p:cNvSpPr/>
          <p:nvPr/>
        </p:nvSpPr>
        <p:spPr>
          <a:xfrm>
            <a:off x="1932366" y="302810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a:extLst>
              <a:ext uri="{FF2B5EF4-FFF2-40B4-BE49-F238E27FC236}">
                <a16:creationId xmlns:a16="http://schemas.microsoft.com/office/drawing/2014/main" id="{15EE0E18-AD49-704F-EA27-D3E2EB0ED23E}"/>
              </a:ext>
            </a:extLst>
          </p:cNvPr>
          <p:cNvSpPr/>
          <p:nvPr/>
        </p:nvSpPr>
        <p:spPr>
          <a:xfrm>
            <a:off x="2430236" y="302810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a:extLst>
              <a:ext uri="{FF2B5EF4-FFF2-40B4-BE49-F238E27FC236}">
                <a16:creationId xmlns:a16="http://schemas.microsoft.com/office/drawing/2014/main" id="{246D12CF-6AEA-8FA4-4A58-5D2470207F84}"/>
              </a:ext>
            </a:extLst>
          </p:cNvPr>
          <p:cNvSpPr/>
          <p:nvPr/>
        </p:nvSpPr>
        <p:spPr>
          <a:xfrm>
            <a:off x="452158" y="42121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a:extLst>
              <a:ext uri="{FF2B5EF4-FFF2-40B4-BE49-F238E27FC236}">
                <a16:creationId xmlns:a16="http://schemas.microsoft.com/office/drawing/2014/main" id="{08E54136-5A01-3054-1975-ED1885F02052}"/>
              </a:ext>
            </a:extLst>
          </p:cNvPr>
          <p:cNvSpPr/>
          <p:nvPr/>
        </p:nvSpPr>
        <p:spPr>
          <a:xfrm>
            <a:off x="950028" y="42121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a:extLst>
              <a:ext uri="{FF2B5EF4-FFF2-40B4-BE49-F238E27FC236}">
                <a16:creationId xmlns:a16="http://schemas.microsoft.com/office/drawing/2014/main" id="{3DC2BFE0-5129-24F9-01C7-EE8ED133E150}"/>
              </a:ext>
            </a:extLst>
          </p:cNvPr>
          <p:cNvSpPr/>
          <p:nvPr/>
        </p:nvSpPr>
        <p:spPr>
          <a:xfrm>
            <a:off x="1447898" y="42121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a:extLst>
              <a:ext uri="{FF2B5EF4-FFF2-40B4-BE49-F238E27FC236}">
                <a16:creationId xmlns:a16="http://schemas.microsoft.com/office/drawing/2014/main" id="{2D4B8A3F-4B87-7700-22FB-594DB9501144}"/>
              </a:ext>
            </a:extLst>
          </p:cNvPr>
          <p:cNvSpPr/>
          <p:nvPr/>
        </p:nvSpPr>
        <p:spPr>
          <a:xfrm>
            <a:off x="1945768" y="42121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Rectangle 133">
            <a:extLst>
              <a:ext uri="{FF2B5EF4-FFF2-40B4-BE49-F238E27FC236}">
                <a16:creationId xmlns:a16="http://schemas.microsoft.com/office/drawing/2014/main" id="{FC12E1C1-C56A-93AD-759D-50366555051A}"/>
              </a:ext>
            </a:extLst>
          </p:cNvPr>
          <p:cNvSpPr/>
          <p:nvPr/>
        </p:nvSpPr>
        <p:spPr>
          <a:xfrm>
            <a:off x="2443638" y="42121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a:extLst>
              <a:ext uri="{FF2B5EF4-FFF2-40B4-BE49-F238E27FC236}">
                <a16:creationId xmlns:a16="http://schemas.microsoft.com/office/drawing/2014/main" id="{02F25866-3A0D-27CF-F492-8C4B339FFEB8}"/>
              </a:ext>
            </a:extLst>
          </p:cNvPr>
          <p:cNvSpPr/>
          <p:nvPr/>
        </p:nvSpPr>
        <p:spPr>
          <a:xfrm>
            <a:off x="41689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5" name="Rectangle 204">
            <a:extLst>
              <a:ext uri="{FF2B5EF4-FFF2-40B4-BE49-F238E27FC236}">
                <a16:creationId xmlns:a16="http://schemas.microsoft.com/office/drawing/2014/main" id="{1E21025C-C94A-5632-ED22-22700AD6639E}"/>
              </a:ext>
            </a:extLst>
          </p:cNvPr>
          <p:cNvSpPr/>
          <p:nvPr/>
        </p:nvSpPr>
        <p:spPr>
          <a:xfrm>
            <a:off x="91476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6" name="Rectangle 205">
            <a:extLst>
              <a:ext uri="{FF2B5EF4-FFF2-40B4-BE49-F238E27FC236}">
                <a16:creationId xmlns:a16="http://schemas.microsoft.com/office/drawing/2014/main" id="{C8B39C7A-90EC-B9E1-7F32-695644E16B77}"/>
              </a:ext>
            </a:extLst>
          </p:cNvPr>
          <p:cNvSpPr/>
          <p:nvPr/>
        </p:nvSpPr>
        <p:spPr>
          <a:xfrm>
            <a:off x="141263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07" name="Rectangle 206">
            <a:extLst>
              <a:ext uri="{FF2B5EF4-FFF2-40B4-BE49-F238E27FC236}">
                <a16:creationId xmlns:a16="http://schemas.microsoft.com/office/drawing/2014/main" id="{D567ED2D-66C1-59EB-080E-61B3B0F29721}"/>
              </a:ext>
            </a:extLst>
          </p:cNvPr>
          <p:cNvSpPr/>
          <p:nvPr/>
        </p:nvSpPr>
        <p:spPr>
          <a:xfrm>
            <a:off x="191050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08" name="Rectangle 207">
            <a:extLst>
              <a:ext uri="{FF2B5EF4-FFF2-40B4-BE49-F238E27FC236}">
                <a16:creationId xmlns:a16="http://schemas.microsoft.com/office/drawing/2014/main" id="{852AE1E0-AFED-70F9-5F43-DEF1F02BF94B}"/>
              </a:ext>
            </a:extLst>
          </p:cNvPr>
          <p:cNvSpPr/>
          <p:nvPr/>
        </p:nvSpPr>
        <p:spPr>
          <a:xfrm>
            <a:off x="240837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9" name="Rectangle 208">
            <a:extLst>
              <a:ext uri="{FF2B5EF4-FFF2-40B4-BE49-F238E27FC236}">
                <a16:creationId xmlns:a16="http://schemas.microsoft.com/office/drawing/2014/main" id="{C9DFC6D1-6DE4-426B-65F4-AE5E77FB69F3}"/>
              </a:ext>
            </a:extLst>
          </p:cNvPr>
          <p:cNvSpPr/>
          <p:nvPr/>
        </p:nvSpPr>
        <p:spPr>
          <a:xfrm>
            <a:off x="290624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0" name="Rectangle 209">
            <a:extLst>
              <a:ext uri="{FF2B5EF4-FFF2-40B4-BE49-F238E27FC236}">
                <a16:creationId xmlns:a16="http://schemas.microsoft.com/office/drawing/2014/main" id="{EC5D9D8C-B530-D5E8-F798-6A333BE6C780}"/>
              </a:ext>
            </a:extLst>
          </p:cNvPr>
          <p:cNvSpPr/>
          <p:nvPr/>
        </p:nvSpPr>
        <p:spPr>
          <a:xfrm>
            <a:off x="340411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11" name="Rectangle 210">
            <a:extLst>
              <a:ext uri="{FF2B5EF4-FFF2-40B4-BE49-F238E27FC236}">
                <a16:creationId xmlns:a16="http://schemas.microsoft.com/office/drawing/2014/main" id="{6080434E-5736-3501-DECB-F05F7B15EAA1}"/>
              </a:ext>
            </a:extLst>
          </p:cNvPr>
          <p:cNvSpPr/>
          <p:nvPr/>
        </p:nvSpPr>
        <p:spPr>
          <a:xfrm>
            <a:off x="390198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12" name="Rectangle 211">
            <a:extLst>
              <a:ext uri="{FF2B5EF4-FFF2-40B4-BE49-F238E27FC236}">
                <a16:creationId xmlns:a16="http://schemas.microsoft.com/office/drawing/2014/main" id="{F84948AB-F712-C868-2E80-7F59E7B36A92}"/>
              </a:ext>
            </a:extLst>
          </p:cNvPr>
          <p:cNvSpPr/>
          <p:nvPr/>
        </p:nvSpPr>
        <p:spPr>
          <a:xfrm>
            <a:off x="439985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13" name="Rectangle 212">
            <a:extLst>
              <a:ext uri="{FF2B5EF4-FFF2-40B4-BE49-F238E27FC236}">
                <a16:creationId xmlns:a16="http://schemas.microsoft.com/office/drawing/2014/main" id="{25A0687A-5AC4-05FB-2AC9-21E717E78690}"/>
              </a:ext>
            </a:extLst>
          </p:cNvPr>
          <p:cNvSpPr/>
          <p:nvPr/>
        </p:nvSpPr>
        <p:spPr>
          <a:xfrm>
            <a:off x="489772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96" name="Rectangle 195">
            <a:extLst>
              <a:ext uri="{FF2B5EF4-FFF2-40B4-BE49-F238E27FC236}">
                <a16:creationId xmlns:a16="http://schemas.microsoft.com/office/drawing/2014/main" id="{F9916A02-BCE1-AD63-A923-841CFD636983}"/>
              </a:ext>
            </a:extLst>
          </p:cNvPr>
          <p:cNvSpPr/>
          <p:nvPr/>
        </p:nvSpPr>
        <p:spPr>
          <a:xfrm>
            <a:off x="2935685" y="42101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97" name="Rectangle 196">
            <a:extLst>
              <a:ext uri="{FF2B5EF4-FFF2-40B4-BE49-F238E27FC236}">
                <a16:creationId xmlns:a16="http://schemas.microsoft.com/office/drawing/2014/main" id="{3BE2B0D0-FDF0-6724-F385-F8787E72022C}"/>
              </a:ext>
            </a:extLst>
          </p:cNvPr>
          <p:cNvSpPr/>
          <p:nvPr/>
        </p:nvSpPr>
        <p:spPr>
          <a:xfrm>
            <a:off x="2935193" y="421408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8" name="Rectangle 197">
            <a:extLst>
              <a:ext uri="{FF2B5EF4-FFF2-40B4-BE49-F238E27FC236}">
                <a16:creationId xmlns:a16="http://schemas.microsoft.com/office/drawing/2014/main" id="{F1329AD0-22D0-9E8E-8F63-7F63236F47F2}"/>
              </a:ext>
            </a:extLst>
          </p:cNvPr>
          <p:cNvSpPr/>
          <p:nvPr/>
        </p:nvSpPr>
        <p:spPr>
          <a:xfrm>
            <a:off x="6734751" y="925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99" name="Rectangle 198">
            <a:extLst>
              <a:ext uri="{FF2B5EF4-FFF2-40B4-BE49-F238E27FC236}">
                <a16:creationId xmlns:a16="http://schemas.microsoft.com/office/drawing/2014/main" id="{7F68DE69-F10E-728B-3D68-785D290CADAD}"/>
              </a:ext>
            </a:extLst>
          </p:cNvPr>
          <p:cNvSpPr/>
          <p:nvPr/>
        </p:nvSpPr>
        <p:spPr>
          <a:xfrm>
            <a:off x="7232621" y="925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00" name="Rectangle 199">
            <a:extLst>
              <a:ext uri="{FF2B5EF4-FFF2-40B4-BE49-F238E27FC236}">
                <a16:creationId xmlns:a16="http://schemas.microsoft.com/office/drawing/2014/main" id="{1247DB60-D20D-2209-F0C1-6B7856B5779F}"/>
              </a:ext>
            </a:extLst>
          </p:cNvPr>
          <p:cNvSpPr/>
          <p:nvPr/>
        </p:nvSpPr>
        <p:spPr>
          <a:xfrm>
            <a:off x="7730491" y="925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01" name="Rectangle 200">
            <a:extLst>
              <a:ext uri="{FF2B5EF4-FFF2-40B4-BE49-F238E27FC236}">
                <a16:creationId xmlns:a16="http://schemas.microsoft.com/office/drawing/2014/main" id="{D78A15E6-A10E-777B-090E-7B7E5A4C2EF7}"/>
              </a:ext>
            </a:extLst>
          </p:cNvPr>
          <p:cNvSpPr/>
          <p:nvPr/>
        </p:nvSpPr>
        <p:spPr>
          <a:xfrm>
            <a:off x="8228361" y="925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3" name="Rectangle 202">
            <a:extLst>
              <a:ext uri="{FF2B5EF4-FFF2-40B4-BE49-F238E27FC236}">
                <a16:creationId xmlns:a16="http://schemas.microsoft.com/office/drawing/2014/main" id="{85268B0A-8927-481E-FA1E-DA3D7E0C7467}"/>
              </a:ext>
            </a:extLst>
          </p:cNvPr>
          <p:cNvSpPr/>
          <p:nvPr/>
        </p:nvSpPr>
        <p:spPr>
          <a:xfrm>
            <a:off x="8726231" y="925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18" name="Rectangle 217">
            <a:extLst>
              <a:ext uri="{FF2B5EF4-FFF2-40B4-BE49-F238E27FC236}">
                <a16:creationId xmlns:a16="http://schemas.microsoft.com/office/drawing/2014/main" id="{0F799F0C-4EC9-E192-E199-2D7680F15D53}"/>
              </a:ext>
            </a:extLst>
          </p:cNvPr>
          <p:cNvSpPr/>
          <p:nvPr/>
        </p:nvSpPr>
        <p:spPr>
          <a:xfrm>
            <a:off x="9224101" y="925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66" name="Rectangle 265">
            <a:extLst>
              <a:ext uri="{FF2B5EF4-FFF2-40B4-BE49-F238E27FC236}">
                <a16:creationId xmlns:a16="http://schemas.microsoft.com/office/drawing/2014/main" id="{580C2822-8CC6-ACD4-645B-9E3D60E77C41}"/>
              </a:ext>
            </a:extLst>
          </p:cNvPr>
          <p:cNvSpPr/>
          <p:nvPr/>
        </p:nvSpPr>
        <p:spPr>
          <a:xfrm>
            <a:off x="9721971" y="925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67" name="Rectangle 266">
            <a:extLst>
              <a:ext uri="{FF2B5EF4-FFF2-40B4-BE49-F238E27FC236}">
                <a16:creationId xmlns:a16="http://schemas.microsoft.com/office/drawing/2014/main" id="{49103B7A-52D7-4400-DF6C-C02F814E2D58}"/>
              </a:ext>
            </a:extLst>
          </p:cNvPr>
          <p:cNvSpPr/>
          <p:nvPr/>
        </p:nvSpPr>
        <p:spPr>
          <a:xfrm>
            <a:off x="10219841" y="925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68" name="Rectangle 267">
            <a:extLst>
              <a:ext uri="{FF2B5EF4-FFF2-40B4-BE49-F238E27FC236}">
                <a16:creationId xmlns:a16="http://schemas.microsoft.com/office/drawing/2014/main" id="{55D53540-29DC-0892-147E-6E4259A4EA62}"/>
              </a:ext>
            </a:extLst>
          </p:cNvPr>
          <p:cNvSpPr/>
          <p:nvPr/>
        </p:nvSpPr>
        <p:spPr>
          <a:xfrm>
            <a:off x="10717711" y="9256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cxnSp>
        <p:nvCxnSpPr>
          <p:cNvPr id="29" name="Straight Connector 28">
            <a:extLst>
              <a:ext uri="{FF2B5EF4-FFF2-40B4-BE49-F238E27FC236}">
                <a16:creationId xmlns:a16="http://schemas.microsoft.com/office/drawing/2014/main" id="{03934984-C98A-B7EB-E211-3AC0EFE68479}"/>
              </a:ext>
            </a:extLst>
          </p:cNvPr>
          <p:cNvCxnSpPr/>
          <p:nvPr/>
        </p:nvCxnSpPr>
        <p:spPr>
          <a:xfrm>
            <a:off x="9217844" y="796376"/>
            <a:ext cx="0" cy="5231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453CEE3-F6B1-22FF-E4F5-6172B1DB345E}"/>
              </a:ext>
            </a:extLst>
          </p:cNvPr>
          <p:cNvGrpSpPr/>
          <p:nvPr/>
        </p:nvGrpSpPr>
        <p:grpSpPr>
          <a:xfrm>
            <a:off x="6526974" y="1539381"/>
            <a:ext cx="2483093" cy="261177"/>
            <a:chOff x="7191952" y="1078091"/>
            <a:chExt cx="2483093" cy="261177"/>
          </a:xfrm>
        </p:grpSpPr>
        <p:sp>
          <p:nvSpPr>
            <p:cNvPr id="269" name="Rectangle 268">
              <a:extLst>
                <a:ext uri="{FF2B5EF4-FFF2-40B4-BE49-F238E27FC236}">
                  <a16:creationId xmlns:a16="http://schemas.microsoft.com/office/drawing/2014/main" id="{BBB361B7-D940-C9E3-BFE6-3AF72C241437}"/>
                </a:ext>
              </a:extLst>
            </p:cNvPr>
            <p:cNvSpPr/>
            <p:nvPr/>
          </p:nvSpPr>
          <p:spPr>
            <a:xfrm>
              <a:off x="719195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70" name="Rectangle 269">
              <a:extLst>
                <a:ext uri="{FF2B5EF4-FFF2-40B4-BE49-F238E27FC236}">
                  <a16:creationId xmlns:a16="http://schemas.microsoft.com/office/drawing/2014/main" id="{4878B948-76D4-E5F6-C629-1F7BAEE2BDC0}"/>
                </a:ext>
              </a:extLst>
            </p:cNvPr>
            <p:cNvSpPr/>
            <p:nvPr/>
          </p:nvSpPr>
          <p:spPr>
            <a:xfrm>
              <a:off x="768982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71" name="Rectangle 270">
              <a:extLst>
                <a:ext uri="{FF2B5EF4-FFF2-40B4-BE49-F238E27FC236}">
                  <a16:creationId xmlns:a16="http://schemas.microsoft.com/office/drawing/2014/main" id="{0F49AADA-E89C-05C5-F6B6-04B5B9B98ADE}"/>
                </a:ext>
              </a:extLst>
            </p:cNvPr>
            <p:cNvSpPr/>
            <p:nvPr/>
          </p:nvSpPr>
          <p:spPr>
            <a:xfrm>
              <a:off x="818769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72" name="Rectangle 271">
              <a:extLst>
                <a:ext uri="{FF2B5EF4-FFF2-40B4-BE49-F238E27FC236}">
                  <a16:creationId xmlns:a16="http://schemas.microsoft.com/office/drawing/2014/main" id="{6E9D8B8D-F827-9412-4FA9-6A92B9A85F1D}"/>
                </a:ext>
              </a:extLst>
            </p:cNvPr>
            <p:cNvSpPr/>
            <p:nvPr/>
          </p:nvSpPr>
          <p:spPr>
            <a:xfrm>
              <a:off x="868556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73" name="Rectangle 272">
              <a:extLst>
                <a:ext uri="{FF2B5EF4-FFF2-40B4-BE49-F238E27FC236}">
                  <a16:creationId xmlns:a16="http://schemas.microsoft.com/office/drawing/2014/main" id="{BB4A6DA7-66CE-7FCF-DDB9-DBB5840B9ADD}"/>
                </a:ext>
              </a:extLst>
            </p:cNvPr>
            <p:cNvSpPr/>
            <p:nvPr/>
          </p:nvSpPr>
          <p:spPr>
            <a:xfrm>
              <a:off x="918343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grpSp>
        <p:nvGrpSpPr>
          <p:cNvPr id="32" name="Group 31">
            <a:extLst>
              <a:ext uri="{FF2B5EF4-FFF2-40B4-BE49-F238E27FC236}">
                <a16:creationId xmlns:a16="http://schemas.microsoft.com/office/drawing/2014/main" id="{FBFDBA5E-854C-8F42-360D-333FBB44D311}"/>
              </a:ext>
            </a:extLst>
          </p:cNvPr>
          <p:cNvGrpSpPr/>
          <p:nvPr/>
        </p:nvGrpSpPr>
        <p:grpSpPr>
          <a:xfrm>
            <a:off x="9725724" y="1539381"/>
            <a:ext cx="1985223" cy="261177"/>
            <a:chOff x="9681302" y="1078091"/>
            <a:chExt cx="1985223" cy="261177"/>
          </a:xfrm>
        </p:grpSpPr>
        <p:sp>
          <p:nvSpPr>
            <p:cNvPr id="274" name="Rectangle 273">
              <a:extLst>
                <a:ext uri="{FF2B5EF4-FFF2-40B4-BE49-F238E27FC236}">
                  <a16:creationId xmlns:a16="http://schemas.microsoft.com/office/drawing/2014/main" id="{EB9E4812-0C2A-10A5-E55E-0F1F53B44A73}"/>
                </a:ext>
              </a:extLst>
            </p:cNvPr>
            <p:cNvSpPr/>
            <p:nvPr/>
          </p:nvSpPr>
          <p:spPr>
            <a:xfrm>
              <a:off x="968130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82" name="Rectangle 281">
              <a:extLst>
                <a:ext uri="{FF2B5EF4-FFF2-40B4-BE49-F238E27FC236}">
                  <a16:creationId xmlns:a16="http://schemas.microsoft.com/office/drawing/2014/main" id="{9E128C94-6055-74EC-1740-F000DF4D91BB}"/>
                </a:ext>
              </a:extLst>
            </p:cNvPr>
            <p:cNvSpPr/>
            <p:nvPr/>
          </p:nvSpPr>
          <p:spPr>
            <a:xfrm>
              <a:off x="1017917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84" name="Rectangle 283">
              <a:extLst>
                <a:ext uri="{FF2B5EF4-FFF2-40B4-BE49-F238E27FC236}">
                  <a16:creationId xmlns:a16="http://schemas.microsoft.com/office/drawing/2014/main" id="{A2253893-7392-0A90-A741-76F0F7E4167D}"/>
                </a:ext>
              </a:extLst>
            </p:cNvPr>
            <p:cNvSpPr/>
            <p:nvPr/>
          </p:nvSpPr>
          <p:spPr>
            <a:xfrm>
              <a:off x="1067704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86" name="Rectangle 285">
              <a:extLst>
                <a:ext uri="{FF2B5EF4-FFF2-40B4-BE49-F238E27FC236}">
                  <a16:creationId xmlns:a16="http://schemas.microsoft.com/office/drawing/2014/main" id="{2194304D-AA3F-3698-6016-E30F52F79C7C}"/>
                </a:ext>
              </a:extLst>
            </p:cNvPr>
            <p:cNvSpPr/>
            <p:nvPr/>
          </p:nvSpPr>
          <p:spPr>
            <a:xfrm>
              <a:off x="1117491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cxnSp>
        <p:nvCxnSpPr>
          <p:cNvPr id="289" name="Straight Connector 288">
            <a:extLst>
              <a:ext uri="{FF2B5EF4-FFF2-40B4-BE49-F238E27FC236}">
                <a16:creationId xmlns:a16="http://schemas.microsoft.com/office/drawing/2014/main" id="{9A441FA9-6214-8043-171E-84389F911276}"/>
              </a:ext>
            </a:extLst>
          </p:cNvPr>
          <p:cNvCxnSpPr>
            <a:cxnSpLocks/>
          </p:cNvCxnSpPr>
          <p:nvPr/>
        </p:nvCxnSpPr>
        <p:spPr>
          <a:xfrm>
            <a:off x="8011193" y="1411996"/>
            <a:ext cx="0" cy="5231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66FF65F7-EF1F-31D7-CACC-FFD4FAA66722}"/>
              </a:ext>
            </a:extLst>
          </p:cNvPr>
          <p:cNvGrpSpPr/>
          <p:nvPr/>
        </p:nvGrpSpPr>
        <p:grpSpPr>
          <a:xfrm>
            <a:off x="6256888" y="2153071"/>
            <a:ext cx="1487353" cy="261177"/>
            <a:chOff x="7191952" y="1078091"/>
            <a:chExt cx="1487353" cy="261177"/>
          </a:xfrm>
        </p:grpSpPr>
        <p:sp>
          <p:nvSpPr>
            <p:cNvPr id="290" name="Rectangle 289">
              <a:extLst>
                <a:ext uri="{FF2B5EF4-FFF2-40B4-BE49-F238E27FC236}">
                  <a16:creationId xmlns:a16="http://schemas.microsoft.com/office/drawing/2014/main" id="{EF9C4E8A-4BB0-6D3B-7B09-3B36CDCCF0FF}"/>
                </a:ext>
              </a:extLst>
            </p:cNvPr>
            <p:cNvSpPr/>
            <p:nvPr/>
          </p:nvSpPr>
          <p:spPr>
            <a:xfrm>
              <a:off x="719195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92" name="Rectangle 291">
              <a:extLst>
                <a:ext uri="{FF2B5EF4-FFF2-40B4-BE49-F238E27FC236}">
                  <a16:creationId xmlns:a16="http://schemas.microsoft.com/office/drawing/2014/main" id="{AA4FF0CC-927B-970A-00A8-8CC89BBFBE3E}"/>
                </a:ext>
              </a:extLst>
            </p:cNvPr>
            <p:cNvSpPr/>
            <p:nvPr/>
          </p:nvSpPr>
          <p:spPr>
            <a:xfrm>
              <a:off x="768982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93" name="Rectangle 292">
              <a:extLst>
                <a:ext uri="{FF2B5EF4-FFF2-40B4-BE49-F238E27FC236}">
                  <a16:creationId xmlns:a16="http://schemas.microsoft.com/office/drawing/2014/main" id="{E1BB64C5-99D4-8BE8-3886-193A87125EFC}"/>
                </a:ext>
              </a:extLst>
            </p:cNvPr>
            <p:cNvSpPr/>
            <p:nvPr/>
          </p:nvSpPr>
          <p:spPr>
            <a:xfrm>
              <a:off x="818769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41" name="Group 40">
            <a:extLst>
              <a:ext uri="{FF2B5EF4-FFF2-40B4-BE49-F238E27FC236}">
                <a16:creationId xmlns:a16="http://schemas.microsoft.com/office/drawing/2014/main" id="{4587E548-478C-6941-D281-41E635693606}"/>
              </a:ext>
            </a:extLst>
          </p:cNvPr>
          <p:cNvGrpSpPr/>
          <p:nvPr/>
        </p:nvGrpSpPr>
        <p:grpSpPr>
          <a:xfrm>
            <a:off x="8249854" y="2153071"/>
            <a:ext cx="989483" cy="261177"/>
            <a:chOff x="8685562" y="1078091"/>
            <a:chExt cx="989483" cy="261177"/>
          </a:xfrm>
        </p:grpSpPr>
        <p:sp>
          <p:nvSpPr>
            <p:cNvPr id="295" name="Rectangle 294">
              <a:extLst>
                <a:ext uri="{FF2B5EF4-FFF2-40B4-BE49-F238E27FC236}">
                  <a16:creationId xmlns:a16="http://schemas.microsoft.com/office/drawing/2014/main" id="{7F9831C5-7B92-89A9-0E4A-56ECC751D55B}"/>
                </a:ext>
              </a:extLst>
            </p:cNvPr>
            <p:cNvSpPr/>
            <p:nvPr/>
          </p:nvSpPr>
          <p:spPr>
            <a:xfrm>
              <a:off x="868556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96" name="Rectangle 295">
              <a:extLst>
                <a:ext uri="{FF2B5EF4-FFF2-40B4-BE49-F238E27FC236}">
                  <a16:creationId xmlns:a16="http://schemas.microsoft.com/office/drawing/2014/main" id="{954952C8-FEA3-BC49-BA26-D2A10486B8D3}"/>
                </a:ext>
              </a:extLst>
            </p:cNvPr>
            <p:cNvSpPr/>
            <p:nvPr/>
          </p:nvSpPr>
          <p:spPr>
            <a:xfrm>
              <a:off x="918343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grpSp>
        <p:nvGrpSpPr>
          <p:cNvPr id="43" name="Group 42">
            <a:extLst>
              <a:ext uri="{FF2B5EF4-FFF2-40B4-BE49-F238E27FC236}">
                <a16:creationId xmlns:a16="http://schemas.microsoft.com/office/drawing/2014/main" id="{D7EC4585-9597-1BEA-82B8-34F258374930}"/>
              </a:ext>
            </a:extLst>
          </p:cNvPr>
          <p:cNvGrpSpPr/>
          <p:nvPr/>
        </p:nvGrpSpPr>
        <p:grpSpPr>
          <a:xfrm>
            <a:off x="9424219" y="2153071"/>
            <a:ext cx="989483" cy="261177"/>
            <a:chOff x="9681302" y="1078091"/>
            <a:chExt cx="989483" cy="261177"/>
          </a:xfrm>
        </p:grpSpPr>
        <p:sp>
          <p:nvSpPr>
            <p:cNvPr id="298" name="Rectangle 297">
              <a:extLst>
                <a:ext uri="{FF2B5EF4-FFF2-40B4-BE49-F238E27FC236}">
                  <a16:creationId xmlns:a16="http://schemas.microsoft.com/office/drawing/2014/main" id="{F9520A05-013A-7140-10A4-9C6CEB316034}"/>
                </a:ext>
              </a:extLst>
            </p:cNvPr>
            <p:cNvSpPr/>
            <p:nvPr/>
          </p:nvSpPr>
          <p:spPr>
            <a:xfrm>
              <a:off x="968130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99" name="Rectangle 298">
              <a:extLst>
                <a:ext uri="{FF2B5EF4-FFF2-40B4-BE49-F238E27FC236}">
                  <a16:creationId xmlns:a16="http://schemas.microsoft.com/office/drawing/2014/main" id="{6BDB317B-660D-F778-03C1-23092BC26FFD}"/>
                </a:ext>
              </a:extLst>
            </p:cNvPr>
            <p:cNvSpPr/>
            <p:nvPr/>
          </p:nvSpPr>
          <p:spPr>
            <a:xfrm>
              <a:off x="1017917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grpSp>
        <p:nvGrpSpPr>
          <p:cNvPr id="47" name="Group 46">
            <a:extLst>
              <a:ext uri="{FF2B5EF4-FFF2-40B4-BE49-F238E27FC236}">
                <a16:creationId xmlns:a16="http://schemas.microsoft.com/office/drawing/2014/main" id="{9D78C469-74B7-AA94-3284-CCC803A9DF50}"/>
              </a:ext>
            </a:extLst>
          </p:cNvPr>
          <p:cNvGrpSpPr/>
          <p:nvPr/>
        </p:nvGrpSpPr>
        <p:grpSpPr>
          <a:xfrm>
            <a:off x="10956580" y="2153071"/>
            <a:ext cx="989483" cy="261177"/>
            <a:chOff x="10677042" y="1078091"/>
            <a:chExt cx="989483" cy="261177"/>
          </a:xfrm>
        </p:grpSpPr>
        <p:sp>
          <p:nvSpPr>
            <p:cNvPr id="306" name="Rectangle 305">
              <a:extLst>
                <a:ext uri="{FF2B5EF4-FFF2-40B4-BE49-F238E27FC236}">
                  <a16:creationId xmlns:a16="http://schemas.microsoft.com/office/drawing/2014/main" id="{A6166F34-128E-E294-EBCB-1C66B7A7E1FD}"/>
                </a:ext>
              </a:extLst>
            </p:cNvPr>
            <p:cNvSpPr/>
            <p:nvPr/>
          </p:nvSpPr>
          <p:spPr>
            <a:xfrm>
              <a:off x="1067704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07" name="Rectangle 306">
              <a:extLst>
                <a:ext uri="{FF2B5EF4-FFF2-40B4-BE49-F238E27FC236}">
                  <a16:creationId xmlns:a16="http://schemas.microsoft.com/office/drawing/2014/main" id="{EB346FBF-9816-2D5E-1DF4-D0D8EB3FB56B}"/>
                </a:ext>
              </a:extLst>
            </p:cNvPr>
            <p:cNvSpPr/>
            <p:nvPr/>
          </p:nvSpPr>
          <p:spPr>
            <a:xfrm>
              <a:off x="1117491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cxnSp>
        <p:nvCxnSpPr>
          <p:cNvPr id="310" name="Straight Connector 309">
            <a:extLst>
              <a:ext uri="{FF2B5EF4-FFF2-40B4-BE49-F238E27FC236}">
                <a16:creationId xmlns:a16="http://schemas.microsoft.com/office/drawing/2014/main" id="{70B757C0-E17F-1448-8A4E-3BF9F6B000CE}"/>
              </a:ext>
            </a:extLst>
          </p:cNvPr>
          <p:cNvCxnSpPr>
            <a:cxnSpLocks/>
          </p:cNvCxnSpPr>
          <p:nvPr/>
        </p:nvCxnSpPr>
        <p:spPr>
          <a:xfrm>
            <a:off x="7256203" y="2033855"/>
            <a:ext cx="0" cy="5231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14045BF1-AD95-6A4C-825E-11FD3B5A2C3C}"/>
              </a:ext>
            </a:extLst>
          </p:cNvPr>
          <p:cNvCxnSpPr>
            <a:cxnSpLocks/>
          </p:cNvCxnSpPr>
          <p:nvPr/>
        </p:nvCxnSpPr>
        <p:spPr>
          <a:xfrm>
            <a:off x="10715207" y="1411996"/>
            <a:ext cx="0" cy="5231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4107F6F0-9171-3B3C-DFE1-4C6514B941D3}"/>
              </a:ext>
            </a:extLst>
          </p:cNvPr>
          <p:cNvCxnSpPr>
            <a:cxnSpLocks/>
          </p:cNvCxnSpPr>
          <p:nvPr/>
        </p:nvCxnSpPr>
        <p:spPr>
          <a:xfrm>
            <a:off x="8751299" y="2033855"/>
            <a:ext cx="0" cy="5231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7029182E-B757-F7A8-50E6-3289F09772D6}"/>
              </a:ext>
            </a:extLst>
          </p:cNvPr>
          <p:cNvCxnSpPr>
            <a:cxnSpLocks/>
          </p:cNvCxnSpPr>
          <p:nvPr/>
        </p:nvCxnSpPr>
        <p:spPr>
          <a:xfrm>
            <a:off x="9920519" y="2033855"/>
            <a:ext cx="0" cy="5231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E86EF44E-444B-CE6F-027C-940245480301}"/>
              </a:ext>
            </a:extLst>
          </p:cNvPr>
          <p:cNvCxnSpPr>
            <a:cxnSpLocks/>
          </p:cNvCxnSpPr>
          <p:nvPr/>
        </p:nvCxnSpPr>
        <p:spPr>
          <a:xfrm>
            <a:off x="11448193" y="2033855"/>
            <a:ext cx="0" cy="5231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BBDB63AD-6083-770C-B64C-E790B15D8E05}"/>
              </a:ext>
            </a:extLst>
          </p:cNvPr>
          <p:cNvGrpSpPr/>
          <p:nvPr/>
        </p:nvGrpSpPr>
        <p:grpSpPr>
          <a:xfrm>
            <a:off x="6029103" y="2766761"/>
            <a:ext cx="989483" cy="261177"/>
            <a:chOff x="7191952" y="1078091"/>
            <a:chExt cx="989483" cy="261177"/>
          </a:xfrm>
        </p:grpSpPr>
        <p:sp>
          <p:nvSpPr>
            <p:cNvPr id="324" name="Rectangle 323">
              <a:extLst>
                <a:ext uri="{FF2B5EF4-FFF2-40B4-BE49-F238E27FC236}">
                  <a16:creationId xmlns:a16="http://schemas.microsoft.com/office/drawing/2014/main" id="{37692C79-4210-E1C6-EF79-B85DB8FA55DA}"/>
                </a:ext>
              </a:extLst>
            </p:cNvPr>
            <p:cNvSpPr/>
            <p:nvPr/>
          </p:nvSpPr>
          <p:spPr>
            <a:xfrm>
              <a:off x="719195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25" name="Rectangle 324">
              <a:extLst>
                <a:ext uri="{FF2B5EF4-FFF2-40B4-BE49-F238E27FC236}">
                  <a16:creationId xmlns:a16="http://schemas.microsoft.com/office/drawing/2014/main" id="{2C0DB69A-7550-C423-8332-334D5FBC828C}"/>
                </a:ext>
              </a:extLst>
            </p:cNvPr>
            <p:cNvSpPr/>
            <p:nvPr/>
          </p:nvSpPr>
          <p:spPr>
            <a:xfrm>
              <a:off x="768982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sp>
        <p:nvSpPr>
          <p:cNvPr id="336" name="Rectangle 335">
            <a:extLst>
              <a:ext uri="{FF2B5EF4-FFF2-40B4-BE49-F238E27FC236}">
                <a16:creationId xmlns:a16="http://schemas.microsoft.com/office/drawing/2014/main" id="{E742CE03-4FBF-B3CE-2C89-F69DBB5886AD}"/>
              </a:ext>
            </a:extLst>
          </p:cNvPr>
          <p:cNvSpPr/>
          <p:nvPr/>
        </p:nvSpPr>
        <p:spPr>
          <a:xfrm>
            <a:off x="5896878" y="338045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37" name="Rectangle 336">
            <a:extLst>
              <a:ext uri="{FF2B5EF4-FFF2-40B4-BE49-F238E27FC236}">
                <a16:creationId xmlns:a16="http://schemas.microsoft.com/office/drawing/2014/main" id="{279906E2-08CA-7CF9-6AC5-1AC4FC2F6718}"/>
              </a:ext>
            </a:extLst>
          </p:cNvPr>
          <p:cNvSpPr/>
          <p:nvPr/>
        </p:nvSpPr>
        <p:spPr>
          <a:xfrm>
            <a:off x="6636769" y="338045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nvGrpSpPr>
          <p:cNvPr id="345" name="Group 344">
            <a:extLst>
              <a:ext uri="{FF2B5EF4-FFF2-40B4-BE49-F238E27FC236}">
                <a16:creationId xmlns:a16="http://schemas.microsoft.com/office/drawing/2014/main" id="{267FFDA4-4A9A-C77E-13C6-BA3972D14CAB}"/>
              </a:ext>
            </a:extLst>
          </p:cNvPr>
          <p:cNvGrpSpPr/>
          <p:nvPr/>
        </p:nvGrpSpPr>
        <p:grpSpPr>
          <a:xfrm>
            <a:off x="6029103" y="3994141"/>
            <a:ext cx="989483" cy="261177"/>
            <a:chOff x="7191952" y="1078091"/>
            <a:chExt cx="989483" cy="261177"/>
          </a:xfrm>
        </p:grpSpPr>
        <p:sp>
          <p:nvSpPr>
            <p:cNvPr id="346" name="Rectangle 345">
              <a:extLst>
                <a:ext uri="{FF2B5EF4-FFF2-40B4-BE49-F238E27FC236}">
                  <a16:creationId xmlns:a16="http://schemas.microsoft.com/office/drawing/2014/main" id="{2F060A91-4FC5-1AAA-D842-E92B92E7161B}"/>
                </a:ext>
              </a:extLst>
            </p:cNvPr>
            <p:cNvSpPr/>
            <p:nvPr/>
          </p:nvSpPr>
          <p:spPr>
            <a:xfrm>
              <a:off x="719195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47" name="Rectangle 346">
              <a:extLst>
                <a:ext uri="{FF2B5EF4-FFF2-40B4-BE49-F238E27FC236}">
                  <a16:creationId xmlns:a16="http://schemas.microsoft.com/office/drawing/2014/main" id="{E1D51975-2796-8746-E534-40333C4083E2}"/>
                </a:ext>
              </a:extLst>
            </p:cNvPr>
            <p:cNvSpPr/>
            <p:nvPr/>
          </p:nvSpPr>
          <p:spPr>
            <a:xfrm>
              <a:off x="768982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grpSp>
        <p:nvGrpSpPr>
          <p:cNvPr id="355" name="Group 354">
            <a:extLst>
              <a:ext uri="{FF2B5EF4-FFF2-40B4-BE49-F238E27FC236}">
                <a16:creationId xmlns:a16="http://schemas.microsoft.com/office/drawing/2014/main" id="{D7A3FEA5-A277-A3E8-062D-D7B2E8923E46}"/>
              </a:ext>
            </a:extLst>
          </p:cNvPr>
          <p:cNvGrpSpPr/>
          <p:nvPr/>
        </p:nvGrpSpPr>
        <p:grpSpPr>
          <a:xfrm>
            <a:off x="6256888" y="4607831"/>
            <a:ext cx="1487353" cy="261177"/>
            <a:chOff x="7191952" y="1078091"/>
            <a:chExt cx="1487353" cy="261177"/>
          </a:xfrm>
        </p:grpSpPr>
        <p:sp>
          <p:nvSpPr>
            <p:cNvPr id="356" name="Rectangle 355">
              <a:extLst>
                <a:ext uri="{FF2B5EF4-FFF2-40B4-BE49-F238E27FC236}">
                  <a16:creationId xmlns:a16="http://schemas.microsoft.com/office/drawing/2014/main" id="{74994612-067B-E88A-F32B-9E73CD362C04}"/>
                </a:ext>
              </a:extLst>
            </p:cNvPr>
            <p:cNvSpPr/>
            <p:nvPr/>
          </p:nvSpPr>
          <p:spPr>
            <a:xfrm>
              <a:off x="719195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57" name="Rectangle 356">
              <a:extLst>
                <a:ext uri="{FF2B5EF4-FFF2-40B4-BE49-F238E27FC236}">
                  <a16:creationId xmlns:a16="http://schemas.microsoft.com/office/drawing/2014/main" id="{57C9A2F9-0649-C26B-4D20-48F40C4CD770}"/>
                </a:ext>
              </a:extLst>
            </p:cNvPr>
            <p:cNvSpPr/>
            <p:nvPr/>
          </p:nvSpPr>
          <p:spPr>
            <a:xfrm>
              <a:off x="768982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58" name="Rectangle 357">
              <a:extLst>
                <a:ext uri="{FF2B5EF4-FFF2-40B4-BE49-F238E27FC236}">
                  <a16:creationId xmlns:a16="http://schemas.microsoft.com/office/drawing/2014/main" id="{A16E5C04-5E29-F976-2F3E-50A2B28079FB}"/>
                </a:ext>
              </a:extLst>
            </p:cNvPr>
            <p:cNvSpPr/>
            <p:nvPr/>
          </p:nvSpPr>
          <p:spPr>
            <a:xfrm>
              <a:off x="818769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359" name="Group 358">
            <a:extLst>
              <a:ext uri="{FF2B5EF4-FFF2-40B4-BE49-F238E27FC236}">
                <a16:creationId xmlns:a16="http://schemas.microsoft.com/office/drawing/2014/main" id="{8DCFE249-C3CF-DAA9-1257-19D59C01F43A}"/>
              </a:ext>
            </a:extLst>
          </p:cNvPr>
          <p:cNvGrpSpPr/>
          <p:nvPr/>
        </p:nvGrpSpPr>
        <p:grpSpPr>
          <a:xfrm>
            <a:off x="8249854" y="4607831"/>
            <a:ext cx="989483" cy="261177"/>
            <a:chOff x="8685562" y="1078091"/>
            <a:chExt cx="989483" cy="261177"/>
          </a:xfrm>
        </p:grpSpPr>
        <p:sp>
          <p:nvSpPr>
            <p:cNvPr id="360" name="Rectangle 359">
              <a:extLst>
                <a:ext uri="{FF2B5EF4-FFF2-40B4-BE49-F238E27FC236}">
                  <a16:creationId xmlns:a16="http://schemas.microsoft.com/office/drawing/2014/main" id="{C89DBB22-7982-2333-A577-FFC671896F56}"/>
                </a:ext>
              </a:extLst>
            </p:cNvPr>
            <p:cNvSpPr/>
            <p:nvPr/>
          </p:nvSpPr>
          <p:spPr>
            <a:xfrm>
              <a:off x="868556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61" name="Rectangle 360">
              <a:extLst>
                <a:ext uri="{FF2B5EF4-FFF2-40B4-BE49-F238E27FC236}">
                  <a16:creationId xmlns:a16="http://schemas.microsoft.com/office/drawing/2014/main" id="{100354DC-6E8C-8BC6-A159-0CB151574A9E}"/>
                </a:ext>
              </a:extLst>
            </p:cNvPr>
            <p:cNvSpPr/>
            <p:nvPr/>
          </p:nvSpPr>
          <p:spPr>
            <a:xfrm>
              <a:off x="918343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grpSp>
        <p:nvGrpSpPr>
          <p:cNvPr id="362" name="Group 361">
            <a:extLst>
              <a:ext uri="{FF2B5EF4-FFF2-40B4-BE49-F238E27FC236}">
                <a16:creationId xmlns:a16="http://schemas.microsoft.com/office/drawing/2014/main" id="{023B90E3-3D64-005B-317B-A85E76D3D0F6}"/>
              </a:ext>
            </a:extLst>
          </p:cNvPr>
          <p:cNvGrpSpPr/>
          <p:nvPr/>
        </p:nvGrpSpPr>
        <p:grpSpPr>
          <a:xfrm>
            <a:off x="9424219" y="4607831"/>
            <a:ext cx="989483" cy="261177"/>
            <a:chOff x="9681302" y="1078091"/>
            <a:chExt cx="989483" cy="261177"/>
          </a:xfrm>
        </p:grpSpPr>
        <p:sp>
          <p:nvSpPr>
            <p:cNvPr id="363" name="Rectangle 362">
              <a:extLst>
                <a:ext uri="{FF2B5EF4-FFF2-40B4-BE49-F238E27FC236}">
                  <a16:creationId xmlns:a16="http://schemas.microsoft.com/office/drawing/2014/main" id="{50F8310E-304F-D343-1C23-E1D90075AC8B}"/>
                </a:ext>
              </a:extLst>
            </p:cNvPr>
            <p:cNvSpPr/>
            <p:nvPr/>
          </p:nvSpPr>
          <p:spPr>
            <a:xfrm>
              <a:off x="968130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64" name="Rectangle 363">
              <a:extLst>
                <a:ext uri="{FF2B5EF4-FFF2-40B4-BE49-F238E27FC236}">
                  <a16:creationId xmlns:a16="http://schemas.microsoft.com/office/drawing/2014/main" id="{82A80708-D6D7-33A5-72E9-FC9E6D09BDD1}"/>
                </a:ext>
              </a:extLst>
            </p:cNvPr>
            <p:cNvSpPr/>
            <p:nvPr/>
          </p:nvSpPr>
          <p:spPr>
            <a:xfrm>
              <a:off x="1017917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grpSp>
        <p:nvGrpSpPr>
          <p:cNvPr id="365" name="Group 364">
            <a:extLst>
              <a:ext uri="{FF2B5EF4-FFF2-40B4-BE49-F238E27FC236}">
                <a16:creationId xmlns:a16="http://schemas.microsoft.com/office/drawing/2014/main" id="{1F3BCEBC-FB5B-1E85-4FC1-A35CE6E805C7}"/>
              </a:ext>
            </a:extLst>
          </p:cNvPr>
          <p:cNvGrpSpPr/>
          <p:nvPr/>
        </p:nvGrpSpPr>
        <p:grpSpPr>
          <a:xfrm>
            <a:off x="10956580" y="4607831"/>
            <a:ext cx="989483" cy="261177"/>
            <a:chOff x="10677042" y="1078091"/>
            <a:chExt cx="989483" cy="261177"/>
          </a:xfrm>
        </p:grpSpPr>
        <p:sp>
          <p:nvSpPr>
            <p:cNvPr id="366" name="Rectangle 365">
              <a:extLst>
                <a:ext uri="{FF2B5EF4-FFF2-40B4-BE49-F238E27FC236}">
                  <a16:creationId xmlns:a16="http://schemas.microsoft.com/office/drawing/2014/main" id="{233C2C57-FFC7-3A2C-72AB-E4FCE7BD91F1}"/>
                </a:ext>
              </a:extLst>
            </p:cNvPr>
            <p:cNvSpPr/>
            <p:nvPr/>
          </p:nvSpPr>
          <p:spPr>
            <a:xfrm>
              <a:off x="1067704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67" name="Rectangle 366">
              <a:extLst>
                <a:ext uri="{FF2B5EF4-FFF2-40B4-BE49-F238E27FC236}">
                  <a16:creationId xmlns:a16="http://schemas.microsoft.com/office/drawing/2014/main" id="{4BF859D1-696B-BB47-A7B1-98642BCE7557}"/>
                </a:ext>
              </a:extLst>
            </p:cNvPr>
            <p:cNvSpPr/>
            <p:nvPr/>
          </p:nvSpPr>
          <p:spPr>
            <a:xfrm>
              <a:off x="1117491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368" name="Group 367">
            <a:extLst>
              <a:ext uri="{FF2B5EF4-FFF2-40B4-BE49-F238E27FC236}">
                <a16:creationId xmlns:a16="http://schemas.microsoft.com/office/drawing/2014/main" id="{E96FAF19-CCAD-B262-BD4D-E60243C1A96A}"/>
              </a:ext>
            </a:extLst>
          </p:cNvPr>
          <p:cNvGrpSpPr/>
          <p:nvPr/>
        </p:nvGrpSpPr>
        <p:grpSpPr>
          <a:xfrm>
            <a:off x="6526974" y="5221521"/>
            <a:ext cx="2483093" cy="261177"/>
            <a:chOff x="7191952" y="1078091"/>
            <a:chExt cx="2483093" cy="261177"/>
          </a:xfrm>
        </p:grpSpPr>
        <p:sp>
          <p:nvSpPr>
            <p:cNvPr id="369" name="Rectangle 368">
              <a:extLst>
                <a:ext uri="{FF2B5EF4-FFF2-40B4-BE49-F238E27FC236}">
                  <a16:creationId xmlns:a16="http://schemas.microsoft.com/office/drawing/2014/main" id="{73F4DECC-3642-200A-E5C1-791880335BAC}"/>
                </a:ext>
              </a:extLst>
            </p:cNvPr>
            <p:cNvSpPr/>
            <p:nvPr/>
          </p:nvSpPr>
          <p:spPr>
            <a:xfrm>
              <a:off x="719195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70" name="Rectangle 369">
              <a:extLst>
                <a:ext uri="{FF2B5EF4-FFF2-40B4-BE49-F238E27FC236}">
                  <a16:creationId xmlns:a16="http://schemas.microsoft.com/office/drawing/2014/main" id="{841532B0-7993-5DD5-CA02-010AD74C7313}"/>
                </a:ext>
              </a:extLst>
            </p:cNvPr>
            <p:cNvSpPr/>
            <p:nvPr/>
          </p:nvSpPr>
          <p:spPr>
            <a:xfrm>
              <a:off x="768982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71" name="Rectangle 370">
              <a:extLst>
                <a:ext uri="{FF2B5EF4-FFF2-40B4-BE49-F238E27FC236}">
                  <a16:creationId xmlns:a16="http://schemas.microsoft.com/office/drawing/2014/main" id="{CF7AD8C3-C204-79EA-D0DB-BB5ED84D97AA}"/>
                </a:ext>
              </a:extLst>
            </p:cNvPr>
            <p:cNvSpPr/>
            <p:nvPr/>
          </p:nvSpPr>
          <p:spPr>
            <a:xfrm>
              <a:off x="818769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72" name="Rectangle 371">
              <a:extLst>
                <a:ext uri="{FF2B5EF4-FFF2-40B4-BE49-F238E27FC236}">
                  <a16:creationId xmlns:a16="http://schemas.microsoft.com/office/drawing/2014/main" id="{E4067783-59B6-A16A-624C-A2F8C75A8B00}"/>
                </a:ext>
              </a:extLst>
            </p:cNvPr>
            <p:cNvSpPr/>
            <p:nvPr/>
          </p:nvSpPr>
          <p:spPr>
            <a:xfrm>
              <a:off x="868556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73" name="Rectangle 372">
              <a:extLst>
                <a:ext uri="{FF2B5EF4-FFF2-40B4-BE49-F238E27FC236}">
                  <a16:creationId xmlns:a16="http://schemas.microsoft.com/office/drawing/2014/main" id="{E15B36A0-7A8A-BAC1-D287-EEBC51BF9FCA}"/>
                </a:ext>
              </a:extLst>
            </p:cNvPr>
            <p:cNvSpPr/>
            <p:nvPr/>
          </p:nvSpPr>
          <p:spPr>
            <a:xfrm>
              <a:off x="918343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374" name="Group 373">
            <a:extLst>
              <a:ext uri="{FF2B5EF4-FFF2-40B4-BE49-F238E27FC236}">
                <a16:creationId xmlns:a16="http://schemas.microsoft.com/office/drawing/2014/main" id="{3D7DD46C-64E6-DE1A-AFED-E5F0E814DF25}"/>
              </a:ext>
            </a:extLst>
          </p:cNvPr>
          <p:cNvGrpSpPr/>
          <p:nvPr/>
        </p:nvGrpSpPr>
        <p:grpSpPr>
          <a:xfrm>
            <a:off x="9725724" y="5221521"/>
            <a:ext cx="1985223" cy="261177"/>
            <a:chOff x="9681302" y="1078091"/>
            <a:chExt cx="1985223" cy="261177"/>
          </a:xfrm>
        </p:grpSpPr>
        <p:sp>
          <p:nvSpPr>
            <p:cNvPr id="375" name="Rectangle 374">
              <a:extLst>
                <a:ext uri="{FF2B5EF4-FFF2-40B4-BE49-F238E27FC236}">
                  <a16:creationId xmlns:a16="http://schemas.microsoft.com/office/drawing/2014/main" id="{B978312D-E534-5620-DCB5-C3AEC9E1CA27}"/>
                </a:ext>
              </a:extLst>
            </p:cNvPr>
            <p:cNvSpPr/>
            <p:nvPr/>
          </p:nvSpPr>
          <p:spPr>
            <a:xfrm>
              <a:off x="968130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76" name="Rectangle 375">
              <a:extLst>
                <a:ext uri="{FF2B5EF4-FFF2-40B4-BE49-F238E27FC236}">
                  <a16:creationId xmlns:a16="http://schemas.microsoft.com/office/drawing/2014/main" id="{884FF2EC-9DC9-4F28-7C56-720EACDBA03C}"/>
                </a:ext>
              </a:extLst>
            </p:cNvPr>
            <p:cNvSpPr/>
            <p:nvPr/>
          </p:nvSpPr>
          <p:spPr>
            <a:xfrm>
              <a:off x="1017917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77" name="Rectangle 376">
              <a:extLst>
                <a:ext uri="{FF2B5EF4-FFF2-40B4-BE49-F238E27FC236}">
                  <a16:creationId xmlns:a16="http://schemas.microsoft.com/office/drawing/2014/main" id="{8D463821-9F1E-4F03-501F-C7CDDC5128D7}"/>
                </a:ext>
              </a:extLst>
            </p:cNvPr>
            <p:cNvSpPr/>
            <p:nvPr/>
          </p:nvSpPr>
          <p:spPr>
            <a:xfrm>
              <a:off x="1067704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78" name="Rectangle 377">
              <a:extLst>
                <a:ext uri="{FF2B5EF4-FFF2-40B4-BE49-F238E27FC236}">
                  <a16:creationId xmlns:a16="http://schemas.microsoft.com/office/drawing/2014/main" id="{684F5B1F-9B47-87E6-2926-6BBB8FD21925}"/>
                </a:ext>
              </a:extLst>
            </p:cNvPr>
            <p:cNvSpPr/>
            <p:nvPr/>
          </p:nvSpPr>
          <p:spPr>
            <a:xfrm>
              <a:off x="11174912" y="107809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51" name="Group 50">
            <a:extLst>
              <a:ext uri="{FF2B5EF4-FFF2-40B4-BE49-F238E27FC236}">
                <a16:creationId xmlns:a16="http://schemas.microsoft.com/office/drawing/2014/main" id="{BF2BDA53-EBBF-8BF2-4E35-573D4F39A162}"/>
              </a:ext>
            </a:extLst>
          </p:cNvPr>
          <p:cNvGrpSpPr/>
          <p:nvPr/>
        </p:nvGrpSpPr>
        <p:grpSpPr>
          <a:xfrm>
            <a:off x="6734751" y="5835212"/>
            <a:ext cx="4474573" cy="261177"/>
            <a:chOff x="569297" y="5441465"/>
            <a:chExt cx="4474573" cy="261177"/>
          </a:xfrm>
        </p:grpSpPr>
        <p:sp>
          <p:nvSpPr>
            <p:cNvPr id="379" name="Rectangle 378">
              <a:extLst>
                <a:ext uri="{FF2B5EF4-FFF2-40B4-BE49-F238E27FC236}">
                  <a16:creationId xmlns:a16="http://schemas.microsoft.com/office/drawing/2014/main" id="{B525AA34-6B34-7D0D-50D1-CC4CBBEBFFB7}"/>
                </a:ext>
              </a:extLst>
            </p:cNvPr>
            <p:cNvSpPr/>
            <p:nvPr/>
          </p:nvSpPr>
          <p:spPr>
            <a:xfrm>
              <a:off x="569297" y="54414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80" name="Rectangle 379">
              <a:extLst>
                <a:ext uri="{FF2B5EF4-FFF2-40B4-BE49-F238E27FC236}">
                  <a16:creationId xmlns:a16="http://schemas.microsoft.com/office/drawing/2014/main" id="{62691DD3-BBE1-D16E-6F7F-36F358AE3B2D}"/>
                </a:ext>
              </a:extLst>
            </p:cNvPr>
            <p:cNvSpPr/>
            <p:nvPr/>
          </p:nvSpPr>
          <p:spPr>
            <a:xfrm>
              <a:off x="1067167" y="54414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81" name="Rectangle 380">
              <a:extLst>
                <a:ext uri="{FF2B5EF4-FFF2-40B4-BE49-F238E27FC236}">
                  <a16:creationId xmlns:a16="http://schemas.microsoft.com/office/drawing/2014/main" id="{AE7FCDFF-AA04-9ABE-6163-7BCECC7F7A4D}"/>
                </a:ext>
              </a:extLst>
            </p:cNvPr>
            <p:cNvSpPr/>
            <p:nvPr/>
          </p:nvSpPr>
          <p:spPr>
            <a:xfrm>
              <a:off x="1565037" y="54414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82" name="Rectangle 381">
              <a:extLst>
                <a:ext uri="{FF2B5EF4-FFF2-40B4-BE49-F238E27FC236}">
                  <a16:creationId xmlns:a16="http://schemas.microsoft.com/office/drawing/2014/main" id="{F39638B2-9DD8-765D-3F53-F6B6BD77FF55}"/>
                </a:ext>
              </a:extLst>
            </p:cNvPr>
            <p:cNvSpPr/>
            <p:nvPr/>
          </p:nvSpPr>
          <p:spPr>
            <a:xfrm>
              <a:off x="2062907" y="54414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83" name="Rectangle 382">
              <a:extLst>
                <a:ext uri="{FF2B5EF4-FFF2-40B4-BE49-F238E27FC236}">
                  <a16:creationId xmlns:a16="http://schemas.microsoft.com/office/drawing/2014/main" id="{A6CFAB69-042D-349B-D12B-53B872D1AC9C}"/>
                </a:ext>
              </a:extLst>
            </p:cNvPr>
            <p:cNvSpPr/>
            <p:nvPr/>
          </p:nvSpPr>
          <p:spPr>
            <a:xfrm>
              <a:off x="2560777" y="54414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84" name="Rectangle 383">
              <a:extLst>
                <a:ext uri="{FF2B5EF4-FFF2-40B4-BE49-F238E27FC236}">
                  <a16:creationId xmlns:a16="http://schemas.microsoft.com/office/drawing/2014/main" id="{266862D4-9E37-8C8D-267D-7E76DCD80C20}"/>
                </a:ext>
              </a:extLst>
            </p:cNvPr>
            <p:cNvSpPr/>
            <p:nvPr/>
          </p:nvSpPr>
          <p:spPr>
            <a:xfrm>
              <a:off x="3058647" y="54414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85" name="Rectangle 384">
              <a:extLst>
                <a:ext uri="{FF2B5EF4-FFF2-40B4-BE49-F238E27FC236}">
                  <a16:creationId xmlns:a16="http://schemas.microsoft.com/office/drawing/2014/main" id="{CE53B810-7738-E0FC-D9F3-91ADD1DDFDEF}"/>
                </a:ext>
              </a:extLst>
            </p:cNvPr>
            <p:cNvSpPr/>
            <p:nvPr/>
          </p:nvSpPr>
          <p:spPr>
            <a:xfrm>
              <a:off x="3556517" y="54414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86" name="Rectangle 385">
              <a:extLst>
                <a:ext uri="{FF2B5EF4-FFF2-40B4-BE49-F238E27FC236}">
                  <a16:creationId xmlns:a16="http://schemas.microsoft.com/office/drawing/2014/main" id="{6AC9F1C7-89B0-C3A7-931E-B36EC8C73233}"/>
                </a:ext>
              </a:extLst>
            </p:cNvPr>
            <p:cNvSpPr/>
            <p:nvPr/>
          </p:nvSpPr>
          <p:spPr>
            <a:xfrm>
              <a:off x="4054387" y="54414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387" name="Rectangle 386">
              <a:extLst>
                <a:ext uri="{FF2B5EF4-FFF2-40B4-BE49-F238E27FC236}">
                  <a16:creationId xmlns:a16="http://schemas.microsoft.com/office/drawing/2014/main" id="{CB94B5BC-466F-8883-955B-746CB2E4939C}"/>
                </a:ext>
              </a:extLst>
            </p:cNvPr>
            <p:cNvSpPr/>
            <p:nvPr/>
          </p:nvSpPr>
          <p:spPr>
            <a:xfrm>
              <a:off x="4552257" y="54414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cxnSp>
        <p:nvCxnSpPr>
          <p:cNvPr id="326" name="Straight Connector 325">
            <a:extLst>
              <a:ext uri="{FF2B5EF4-FFF2-40B4-BE49-F238E27FC236}">
                <a16:creationId xmlns:a16="http://schemas.microsoft.com/office/drawing/2014/main" id="{7CCD2375-5EAC-28D5-493D-6E72CA4B63C5}"/>
              </a:ext>
            </a:extLst>
          </p:cNvPr>
          <p:cNvCxnSpPr/>
          <p:nvPr/>
        </p:nvCxnSpPr>
        <p:spPr>
          <a:xfrm>
            <a:off x="6530545" y="2665293"/>
            <a:ext cx="0" cy="5231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A4663B-4620-59EF-A0E4-0620E84576F5}"/>
              </a:ext>
            </a:extLst>
          </p:cNvPr>
          <p:cNvCxnSpPr>
            <a:stCxn id="200" idx="2"/>
            <a:endCxn id="271" idx="0"/>
          </p:cNvCxnSpPr>
          <p:nvPr/>
        </p:nvCxnSpPr>
        <p:spPr>
          <a:xfrm flipH="1">
            <a:off x="7768521" y="1186868"/>
            <a:ext cx="207777"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394A48A-2000-56D6-C311-1DBE6DED0D24}"/>
              </a:ext>
            </a:extLst>
          </p:cNvPr>
          <p:cNvCxnSpPr>
            <a:cxnSpLocks/>
          </p:cNvCxnSpPr>
          <p:nvPr/>
        </p:nvCxnSpPr>
        <p:spPr>
          <a:xfrm>
            <a:off x="10223594" y="1186868"/>
            <a:ext cx="497870"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C0ABA74-DA1D-2DCE-B607-42DB74144450}"/>
              </a:ext>
            </a:extLst>
          </p:cNvPr>
          <p:cNvCxnSpPr>
            <a:cxnSpLocks/>
            <a:stCxn id="270" idx="2"/>
            <a:endCxn id="292" idx="0"/>
          </p:cNvCxnSpPr>
          <p:nvPr/>
        </p:nvCxnSpPr>
        <p:spPr>
          <a:xfrm flipH="1">
            <a:off x="7000565" y="1800558"/>
            <a:ext cx="270086"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E4EBFCCD-C8F5-2C75-B2D1-D5B82ED6079C}"/>
              </a:ext>
            </a:extLst>
          </p:cNvPr>
          <p:cNvCxnSpPr>
            <a:cxnSpLocks/>
          </p:cNvCxnSpPr>
          <p:nvPr/>
        </p:nvCxnSpPr>
        <p:spPr>
          <a:xfrm flipH="1">
            <a:off x="6530545" y="2414248"/>
            <a:ext cx="204206"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8DFDF0D3-7664-D7D6-C7A9-BC65A2A11D45}"/>
              </a:ext>
            </a:extLst>
          </p:cNvPr>
          <p:cNvCxnSpPr>
            <a:cxnSpLocks/>
            <a:stCxn id="324" idx="2"/>
            <a:endCxn id="336" idx="0"/>
          </p:cNvCxnSpPr>
          <p:nvPr/>
        </p:nvCxnSpPr>
        <p:spPr>
          <a:xfrm flipH="1">
            <a:off x="6142685" y="3027938"/>
            <a:ext cx="132225"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58B1EBBE-33AC-3A2F-C660-A55835425EA7}"/>
              </a:ext>
            </a:extLst>
          </p:cNvPr>
          <p:cNvCxnSpPr>
            <a:cxnSpLocks/>
            <a:stCxn id="325" idx="2"/>
            <a:endCxn id="337" idx="0"/>
          </p:cNvCxnSpPr>
          <p:nvPr/>
        </p:nvCxnSpPr>
        <p:spPr>
          <a:xfrm>
            <a:off x="6772780" y="3027938"/>
            <a:ext cx="109796"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C8CA473-0F18-7738-0F88-2E232FAA1B8F}"/>
              </a:ext>
            </a:extLst>
          </p:cNvPr>
          <p:cNvCxnSpPr>
            <a:cxnSpLocks/>
            <a:stCxn id="293" idx="2"/>
            <a:endCxn id="328" idx="0"/>
          </p:cNvCxnSpPr>
          <p:nvPr/>
        </p:nvCxnSpPr>
        <p:spPr>
          <a:xfrm>
            <a:off x="7498435" y="2414248"/>
            <a:ext cx="73439"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C4F9F799-6D78-B681-0650-C1CE508FB47D}"/>
              </a:ext>
            </a:extLst>
          </p:cNvPr>
          <p:cNvCxnSpPr>
            <a:cxnSpLocks/>
          </p:cNvCxnSpPr>
          <p:nvPr/>
        </p:nvCxnSpPr>
        <p:spPr>
          <a:xfrm>
            <a:off x="8512197" y="1818968"/>
            <a:ext cx="229270" cy="3005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74E76753-D0E7-E38B-046B-1495A9583681}"/>
              </a:ext>
            </a:extLst>
          </p:cNvPr>
          <p:cNvCxnSpPr>
            <a:cxnSpLocks/>
          </p:cNvCxnSpPr>
          <p:nvPr/>
        </p:nvCxnSpPr>
        <p:spPr>
          <a:xfrm flipH="1">
            <a:off x="9915832" y="1818968"/>
            <a:ext cx="297752" cy="3341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C5F6AAA9-EB50-D45B-4169-EBAB3C3BDAAA}"/>
              </a:ext>
            </a:extLst>
          </p:cNvPr>
          <p:cNvCxnSpPr>
            <a:cxnSpLocks/>
          </p:cNvCxnSpPr>
          <p:nvPr/>
        </p:nvCxnSpPr>
        <p:spPr>
          <a:xfrm>
            <a:off x="11209324" y="1800558"/>
            <a:ext cx="238869"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D662BD2-DF40-3D68-F806-34599634AD57}"/>
              </a:ext>
            </a:extLst>
          </p:cNvPr>
          <p:cNvCxnSpPr>
            <a:cxnSpLocks/>
            <a:stCxn id="295" idx="2"/>
            <a:endCxn id="329" idx="0"/>
          </p:cNvCxnSpPr>
          <p:nvPr/>
        </p:nvCxnSpPr>
        <p:spPr>
          <a:xfrm flipH="1">
            <a:off x="8315551" y="2414248"/>
            <a:ext cx="180110"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EE3C0BEA-33F8-89CF-EDD7-A8208A2EFA76}"/>
              </a:ext>
            </a:extLst>
          </p:cNvPr>
          <p:cNvCxnSpPr>
            <a:cxnSpLocks/>
            <a:stCxn id="296" idx="2"/>
            <a:endCxn id="331" idx="0"/>
          </p:cNvCxnSpPr>
          <p:nvPr/>
        </p:nvCxnSpPr>
        <p:spPr>
          <a:xfrm>
            <a:off x="8993531" y="2414248"/>
            <a:ext cx="89187"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12C54EA-C2AA-91CA-D394-A2F80C30E24B}"/>
              </a:ext>
            </a:extLst>
          </p:cNvPr>
          <p:cNvCxnSpPr>
            <a:cxnSpLocks/>
            <a:stCxn id="298" idx="2"/>
            <a:endCxn id="332" idx="0"/>
          </p:cNvCxnSpPr>
          <p:nvPr/>
        </p:nvCxnSpPr>
        <p:spPr>
          <a:xfrm flipH="1">
            <a:off x="9621427" y="2414248"/>
            <a:ext cx="48599"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4E3B4FC7-697D-0AA2-4B4E-C694DC1CE956}"/>
              </a:ext>
            </a:extLst>
          </p:cNvPr>
          <p:cNvCxnSpPr>
            <a:cxnSpLocks/>
            <a:stCxn id="299" idx="2"/>
            <a:endCxn id="333" idx="0"/>
          </p:cNvCxnSpPr>
          <p:nvPr/>
        </p:nvCxnSpPr>
        <p:spPr>
          <a:xfrm>
            <a:off x="10167896" y="2414248"/>
            <a:ext cx="92587"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9E45D23-E443-4EC0-0D30-3649EEFADDEF}"/>
              </a:ext>
            </a:extLst>
          </p:cNvPr>
          <p:cNvCxnSpPr>
            <a:cxnSpLocks/>
            <a:stCxn id="306" idx="2"/>
            <a:endCxn id="334" idx="0"/>
          </p:cNvCxnSpPr>
          <p:nvPr/>
        </p:nvCxnSpPr>
        <p:spPr>
          <a:xfrm flipH="1">
            <a:off x="11043768" y="2414248"/>
            <a:ext cx="158619"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773606E1-BEF8-7E65-EF07-306C51CAF2ED}"/>
              </a:ext>
            </a:extLst>
          </p:cNvPr>
          <p:cNvCxnSpPr>
            <a:cxnSpLocks/>
            <a:stCxn id="307" idx="2"/>
            <a:endCxn id="335" idx="0"/>
          </p:cNvCxnSpPr>
          <p:nvPr/>
        </p:nvCxnSpPr>
        <p:spPr>
          <a:xfrm>
            <a:off x="11700257" y="2414248"/>
            <a:ext cx="156304"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9F19AF-E32E-3B9D-D09E-411249C3BB7C}"/>
              </a:ext>
            </a:extLst>
          </p:cNvPr>
          <p:cNvGrpSpPr/>
          <p:nvPr/>
        </p:nvGrpSpPr>
        <p:grpSpPr>
          <a:xfrm>
            <a:off x="6142685" y="3641628"/>
            <a:ext cx="739891" cy="352513"/>
            <a:chOff x="6142685" y="3641628"/>
            <a:chExt cx="739891" cy="352513"/>
          </a:xfrm>
        </p:grpSpPr>
        <p:cxnSp>
          <p:nvCxnSpPr>
            <p:cNvPr id="225" name="Straight Arrow Connector 224">
              <a:extLst>
                <a:ext uri="{FF2B5EF4-FFF2-40B4-BE49-F238E27FC236}">
                  <a16:creationId xmlns:a16="http://schemas.microsoft.com/office/drawing/2014/main" id="{19D5FB58-EDD4-99E1-A9A0-244DD79A61C4}"/>
                </a:ext>
              </a:extLst>
            </p:cNvPr>
            <p:cNvCxnSpPr>
              <a:cxnSpLocks/>
            </p:cNvCxnSpPr>
            <p:nvPr/>
          </p:nvCxnSpPr>
          <p:spPr>
            <a:xfrm>
              <a:off x="6142685" y="3641628"/>
              <a:ext cx="378031"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5412150C-60E8-2F5B-E049-8774984B8EBF}"/>
                </a:ext>
              </a:extLst>
            </p:cNvPr>
            <p:cNvCxnSpPr>
              <a:cxnSpLocks/>
              <a:stCxn id="337" idx="2"/>
            </p:cNvCxnSpPr>
            <p:nvPr/>
          </p:nvCxnSpPr>
          <p:spPr>
            <a:xfrm flipH="1">
              <a:off x="6530545" y="3641628"/>
              <a:ext cx="352031"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A82FD210-409D-6C1F-16E1-955421489F13}"/>
              </a:ext>
            </a:extLst>
          </p:cNvPr>
          <p:cNvGrpSpPr/>
          <p:nvPr/>
        </p:nvGrpSpPr>
        <p:grpSpPr>
          <a:xfrm>
            <a:off x="7326067" y="2766761"/>
            <a:ext cx="561874" cy="1488557"/>
            <a:chOff x="7326067" y="2766761"/>
            <a:chExt cx="561874" cy="1488557"/>
          </a:xfrm>
        </p:grpSpPr>
        <p:sp>
          <p:nvSpPr>
            <p:cNvPr id="328" name="Rectangle 327">
              <a:extLst>
                <a:ext uri="{FF2B5EF4-FFF2-40B4-BE49-F238E27FC236}">
                  <a16:creationId xmlns:a16="http://schemas.microsoft.com/office/drawing/2014/main" id="{5C331D28-300E-D393-A710-344AF9545424}"/>
                </a:ext>
              </a:extLst>
            </p:cNvPr>
            <p:cNvSpPr/>
            <p:nvPr/>
          </p:nvSpPr>
          <p:spPr>
            <a:xfrm>
              <a:off x="7326067" y="276676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338" name="Rectangle 337">
              <a:extLst>
                <a:ext uri="{FF2B5EF4-FFF2-40B4-BE49-F238E27FC236}">
                  <a16:creationId xmlns:a16="http://schemas.microsoft.com/office/drawing/2014/main" id="{7C3B382B-9988-65D2-3ADA-7D93C1D7D2F5}"/>
                </a:ext>
              </a:extLst>
            </p:cNvPr>
            <p:cNvSpPr/>
            <p:nvPr/>
          </p:nvSpPr>
          <p:spPr>
            <a:xfrm>
              <a:off x="7396328" y="338045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348" name="Rectangle 347">
              <a:extLst>
                <a:ext uri="{FF2B5EF4-FFF2-40B4-BE49-F238E27FC236}">
                  <a16:creationId xmlns:a16="http://schemas.microsoft.com/office/drawing/2014/main" id="{D4EA0106-D145-AF63-D6EA-49F8974526AA}"/>
                </a:ext>
              </a:extLst>
            </p:cNvPr>
            <p:cNvSpPr/>
            <p:nvPr/>
          </p:nvSpPr>
          <p:spPr>
            <a:xfrm>
              <a:off x="7326067" y="39941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cxnSp>
          <p:nvCxnSpPr>
            <p:cNvPr id="195" name="Straight Arrow Connector 194">
              <a:extLst>
                <a:ext uri="{FF2B5EF4-FFF2-40B4-BE49-F238E27FC236}">
                  <a16:creationId xmlns:a16="http://schemas.microsoft.com/office/drawing/2014/main" id="{0BAF3198-4C9D-EA01-5E19-1094BBB02B17}"/>
                </a:ext>
              </a:extLst>
            </p:cNvPr>
            <p:cNvCxnSpPr>
              <a:cxnSpLocks/>
              <a:stCxn id="328" idx="2"/>
              <a:endCxn id="338" idx="0"/>
            </p:cNvCxnSpPr>
            <p:nvPr/>
          </p:nvCxnSpPr>
          <p:spPr>
            <a:xfrm>
              <a:off x="7571874" y="3027938"/>
              <a:ext cx="70261"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8899BC02-0528-9C24-8988-92EB3EFE82CE}"/>
                </a:ext>
              </a:extLst>
            </p:cNvPr>
            <p:cNvCxnSpPr>
              <a:cxnSpLocks/>
              <a:endCxn id="348" idx="0"/>
            </p:cNvCxnSpPr>
            <p:nvPr/>
          </p:nvCxnSpPr>
          <p:spPr>
            <a:xfrm flipH="1">
              <a:off x="7571874" y="3641628"/>
              <a:ext cx="70261"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E1CB0AAF-AF6E-C0A9-5FA4-D069F7B11740}"/>
              </a:ext>
            </a:extLst>
          </p:cNvPr>
          <p:cNvGrpSpPr/>
          <p:nvPr/>
        </p:nvGrpSpPr>
        <p:grpSpPr>
          <a:xfrm>
            <a:off x="6530545" y="4255318"/>
            <a:ext cx="1041329" cy="352513"/>
            <a:chOff x="6530545" y="4255318"/>
            <a:chExt cx="1041329" cy="352513"/>
          </a:xfrm>
        </p:grpSpPr>
        <p:cxnSp>
          <p:nvCxnSpPr>
            <p:cNvPr id="228" name="Straight Arrow Connector 227">
              <a:extLst>
                <a:ext uri="{FF2B5EF4-FFF2-40B4-BE49-F238E27FC236}">
                  <a16:creationId xmlns:a16="http://schemas.microsoft.com/office/drawing/2014/main" id="{20470F59-6313-1217-43B6-F92D19A17FE6}"/>
                </a:ext>
              </a:extLst>
            </p:cNvPr>
            <p:cNvCxnSpPr>
              <a:cxnSpLocks/>
              <a:stCxn id="348" idx="2"/>
              <a:endCxn id="357" idx="0"/>
            </p:cNvCxnSpPr>
            <p:nvPr/>
          </p:nvCxnSpPr>
          <p:spPr>
            <a:xfrm flipH="1">
              <a:off x="7000565" y="4255318"/>
              <a:ext cx="571309"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DC5D385F-D5DF-4D4C-186A-EE316D5CCA2A}"/>
                </a:ext>
              </a:extLst>
            </p:cNvPr>
            <p:cNvCxnSpPr>
              <a:cxnSpLocks/>
              <a:endCxn id="357" idx="0"/>
            </p:cNvCxnSpPr>
            <p:nvPr/>
          </p:nvCxnSpPr>
          <p:spPr>
            <a:xfrm>
              <a:off x="6530545" y="4255318"/>
              <a:ext cx="470020"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42D4D234-439C-2C85-E1E1-017F6B8F167D}"/>
              </a:ext>
            </a:extLst>
          </p:cNvPr>
          <p:cNvGrpSpPr/>
          <p:nvPr/>
        </p:nvGrpSpPr>
        <p:grpSpPr>
          <a:xfrm>
            <a:off x="7996086" y="2766761"/>
            <a:ext cx="565271" cy="1488557"/>
            <a:chOff x="7996086" y="2766761"/>
            <a:chExt cx="565271" cy="1488557"/>
          </a:xfrm>
        </p:grpSpPr>
        <p:sp>
          <p:nvSpPr>
            <p:cNvPr id="329" name="Rectangle 328">
              <a:extLst>
                <a:ext uri="{FF2B5EF4-FFF2-40B4-BE49-F238E27FC236}">
                  <a16:creationId xmlns:a16="http://schemas.microsoft.com/office/drawing/2014/main" id="{A985F3AB-3E91-E02B-A5C6-02DB5E9BBDD7}"/>
                </a:ext>
              </a:extLst>
            </p:cNvPr>
            <p:cNvSpPr/>
            <p:nvPr/>
          </p:nvSpPr>
          <p:spPr>
            <a:xfrm>
              <a:off x="8069744" y="276676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39" name="Rectangle 338">
              <a:extLst>
                <a:ext uri="{FF2B5EF4-FFF2-40B4-BE49-F238E27FC236}">
                  <a16:creationId xmlns:a16="http://schemas.microsoft.com/office/drawing/2014/main" id="{8E4850FB-6DF5-BDFD-F366-1EAD8994778B}"/>
                </a:ext>
              </a:extLst>
            </p:cNvPr>
            <p:cNvSpPr/>
            <p:nvPr/>
          </p:nvSpPr>
          <p:spPr>
            <a:xfrm>
              <a:off x="7996086" y="338045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49" name="Rectangle 348">
              <a:extLst>
                <a:ext uri="{FF2B5EF4-FFF2-40B4-BE49-F238E27FC236}">
                  <a16:creationId xmlns:a16="http://schemas.microsoft.com/office/drawing/2014/main" id="{1279C3E6-D322-CB65-E87C-E89450E4D060}"/>
                </a:ext>
              </a:extLst>
            </p:cNvPr>
            <p:cNvSpPr/>
            <p:nvPr/>
          </p:nvSpPr>
          <p:spPr>
            <a:xfrm>
              <a:off x="8069744" y="39941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219" name="Straight Arrow Connector 218">
              <a:extLst>
                <a:ext uri="{FF2B5EF4-FFF2-40B4-BE49-F238E27FC236}">
                  <a16:creationId xmlns:a16="http://schemas.microsoft.com/office/drawing/2014/main" id="{D74CA561-B769-BF8A-F9BC-F5F83A5E2E9D}"/>
                </a:ext>
              </a:extLst>
            </p:cNvPr>
            <p:cNvCxnSpPr>
              <a:cxnSpLocks/>
              <a:stCxn id="329" idx="2"/>
              <a:endCxn id="339" idx="0"/>
            </p:cNvCxnSpPr>
            <p:nvPr/>
          </p:nvCxnSpPr>
          <p:spPr>
            <a:xfrm flipH="1">
              <a:off x="8241893" y="3027938"/>
              <a:ext cx="73658"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1B811EB0-A8DF-93FC-A8D1-D58695435A06}"/>
                </a:ext>
              </a:extLst>
            </p:cNvPr>
            <p:cNvCxnSpPr>
              <a:cxnSpLocks/>
              <a:stCxn id="339" idx="2"/>
              <a:endCxn id="349" idx="0"/>
            </p:cNvCxnSpPr>
            <p:nvPr/>
          </p:nvCxnSpPr>
          <p:spPr>
            <a:xfrm>
              <a:off x="8241893" y="3641628"/>
              <a:ext cx="73658"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25936288-A486-350C-467A-46B001F450E3}"/>
              </a:ext>
            </a:extLst>
          </p:cNvPr>
          <p:cNvGrpSpPr/>
          <p:nvPr/>
        </p:nvGrpSpPr>
        <p:grpSpPr>
          <a:xfrm>
            <a:off x="8836911" y="2766761"/>
            <a:ext cx="493700" cy="1488557"/>
            <a:chOff x="8836911" y="2766761"/>
            <a:chExt cx="493700" cy="1488557"/>
          </a:xfrm>
        </p:grpSpPr>
        <p:sp>
          <p:nvSpPr>
            <p:cNvPr id="331" name="Rectangle 330">
              <a:extLst>
                <a:ext uri="{FF2B5EF4-FFF2-40B4-BE49-F238E27FC236}">
                  <a16:creationId xmlns:a16="http://schemas.microsoft.com/office/drawing/2014/main" id="{CAECBEB2-BE4A-1DD6-5AC6-2112FCEE190B}"/>
                </a:ext>
              </a:extLst>
            </p:cNvPr>
            <p:cNvSpPr/>
            <p:nvPr/>
          </p:nvSpPr>
          <p:spPr>
            <a:xfrm>
              <a:off x="8836911" y="276676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40" name="Rectangle 339">
              <a:extLst>
                <a:ext uri="{FF2B5EF4-FFF2-40B4-BE49-F238E27FC236}">
                  <a16:creationId xmlns:a16="http://schemas.microsoft.com/office/drawing/2014/main" id="{461FA81A-182A-CA66-57AB-7E8E193A4797}"/>
                </a:ext>
              </a:extLst>
            </p:cNvPr>
            <p:cNvSpPr/>
            <p:nvPr/>
          </p:nvSpPr>
          <p:spPr>
            <a:xfrm>
              <a:off x="8836911" y="338045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50" name="Rectangle 349">
              <a:extLst>
                <a:ext uri="{FF2B5EF4-FFF2-40B4-BE49-F238E27FC236}">
                  <a16:creationId xmlns:a16="http://schemas.microsoft.com/office/drawing/2014/main" id="{F837F88D-1938-5ECB-F447-E1C7254F7247}"/>
                </a:ext>
              </a:extLst>
            </p:cNvPr>
            <p:cNvSpPr/>
            <p:nvPr/>
          </p:nvSpPr>
          <p:spPr>
            <a:xfrm>
              <a:off x="8838998" y="39941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cxnSp>
          <p:nvCxnSpPr>
            <p:cNvPr id="220" name="Straight Arrow Connector 219">
              <a:extLst>
                <a:ext uri="{FF2B5EF4-FFF2-40B4-BE49-F238E27FC236}">
                  <a16:creationId xmlns:a16="http://schemas.microsoft.com/office/drawing/2014/main" id="{F56DDA98-5949-A84B-E99E-94148A243823}"/>
                </a:ext>
              </a:extLst>
            </p:cNvPr>
            <p:cNvCxnSpPr>
              <a:cxnSpLocks/>
              <a:stCxn id="331" idx="2"/>
              <a:endCxn id="340" idx="0"/>
            </p:cNvCxnSpPr>
            <p:nvPr/>
          </p:nvCxnSpPr>
          <p:spPr>
            <a:xfrm>
              <a:off x="9082718" y="3027938"/>
              <a:ext cx="0"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3C47D451-1738-A609-F2FA-F50EF7FD8E37}"/>
                </a:ext>
              </a:extLst>
            </p:cNvPr>
            <p:cNvCxnSpPr>
              <a:cxnSpLocks/>
              <a:stCxn id="340" idx="2"/>
              <a:endCxn id="350" idx="0"/>
            </p:cNvCxnSpPr>
            <p:nvPr/>
          </p:nvCxnSpPr>
          <p:spPr>
            <a:xfrm>
              <a:off x="9082718" y="3641628"/>
              <a:ext cx="2087"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D2131A16-D6C6-EA40-8834-89EEFB2B937F}"/>
              </a:ext>
            </a:extLst>
          </p:cNvPr>
          <p:cNvGrpSpPr/>
          <p:nvPr/>
        </p:nvGrpSpPr>
        <p:grpSpPr>
          <a:xfrm>
            <a:off x="8315551" y="4255318"/>
            <a:ext cx="767167" cy="352513"/>
            <a:chOff x="8315551" y="4255318"/>
            <a:chExt cx="767167" cy="352513"/>
          </a:xfrm>
        </p:grpSpPr>
        <p:cxnSp>
          <p:nvCxnSpPr>
            <p:cNvPr id="237" name="Straight Arrow Connector 236">
              <a:extLst>
                <a:ext uri="{FF2B5EF4-FFF2-40B4-BE49-F238E27FC236}">
                  <a16:creationId xmlns:a16="http://schemas.microsoft.com/office/drawing/2014/main" id="{DAD9C558-E7EA-34C7-ECC8-8926E27DB6C0}"/>
                </a:ext>
              </a:extLst>
            </p:cNvPr>
            <p:cNvCxnSpPr>
              <a:cxnSpLocks/>
              <a:stCxn id="349" idx="2"/>
            </p:cNvCxnSpPr>
            <p:nvPr/>
          </p:nvCxnSpPr>
          <p:spPr>
            <a:xfrm>
              <a:off x="8315551" y="4255318"/>
              <a:ext cx="404423"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99DA9543-352C-E744-A941-3D355BBA3772}"/>
                </a:ext>
              </a:extLst>
            </p:cNvPr>
            <p:cNvCxnSpPr>
              <a:cxnSpLocks/>
            </p:cNvCxnSpPr>
            <p:nvPr/>
          </p:nvCxnSpPr>
          <p:spPr>
            <a:xfrm flipH="1">
              <a:off x="8741467" y="4255318"/>
              <a:ext cx="341251"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627EF386-BF17-E8F3-D006-071D488B42A9}"/>
              </a:ext>
            </a:extLst>
          </p:cNvPr>
          <p:cNvGrpSpPr/>
          <p:nvPr/>
        </p:nvGrpSpPr>
        <p:grpSpPr>
          <a:xfrm>
            <a:off x="9375620" y="2766761"/>
            <a:ext cx="491613" cy="1488557"/>
            <a:chOff x="9375620" y="2766761"/>
            <a:chExt cx="491613" cy="1488557"/>
          </a:xfrm>
        </p:grpSpPr>
        <p:sp>
          <p:nvSpPr>
            <p:cNvPr id="332" name="Rectangle 331">
              <a:extLst>
                <a:ext uri="{FF2B5EF4-FFF2-40B4-BE49-F238E27FC236}">
                  <a16:creationId xmlns:a16="http://schemas.microsoft.com/office/drawing/2014/main" id="{BAD41B84-244C-BC5E-E3DA-38451B24B9CD}"/>
                </a:ext>
              </a:extLst>
            </p:cNvPr>
            <p:cNvSpPr/>
            <p:nvPr/>
          </p:nvSpPr>
          <p:spPr>
            <a:xfrm>
              <a:off x="9375620" y="276676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41" name="Rectangle 340">
              <a:extLst>
                <a:ext uri="{FF2B5EF4-FFF2-40B4-BE49-F238E27FC236}">
                  <a16:creationId xmlns:a16="http://schemas.microsoft.com/office/drawing/2014/main" id="{7B16E4D7-D964-A889-5615-3279F0137E2F}"/>
                </a:ext>
              </a:extLst>
            </p:cNvPr>
            <p:cNvSpPr/>
            <p:nvPr/>
          </p:nvSpPr>
          <p:spPr>
            <a:xfrm>
              <a:off x="9375620" y="338045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51" name="Rectangle 350">
              <a:extLst>
                <a:ext uri="{FF2B5EF4-FFF2-40B4-BE49-F238E27FC236}">
                  <a16:creationId xmlns:a16="http://schemas.microsoft.com/office/drawing/2014/main" id="{E66C2EF0-8E15-5B8F-B30C-6E153AC22A40}"/>
                </a:ext>
              </a:extLst>
            </p:cNvPr>
            <p:cNvSpPr/>
            <p:nvPr/>
          </p:nvSpPr>
          <p:spPr>
            <a:xfrm>
              <a:off x="9375620" y="39941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cxnSp>
          <p:nvCxnSpPr>
            <p:cNvPr id="221" name="Straight Arrow Connector 220">
              <a:extLst>
                <a:ext uri="{FF2B5EF4-FFF2-40B4-BE49-F238E27FC236}">
                  <a16:creationId xmlns:a16="http://schemas.microsoft.com/office/drawing/2014/main" id="{77872847-A578-D1BC-D1D2-114F8FC44AB3}"/>
                </a:ext>
              </a:extLst>
            </p:cNvPr>
            <p:cNvCxnSpPr>
              <a:cxnSpLocks/>
              <a:stCxn id="332" idx="2"/>
              <a:endCxn id="341" idx="0"/>
            </p:cNvCxnSpPr>
            <p:nvPr/>
          </p:nvCxnSpPr>
          <p:spPr>
            <a:xfrm>
              <a:off x="9621427" y="3027938"/>
              <a:ext cx="0"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4F897CB9-4F74-C2C4-E628-D6B5B1E3E48E}"/>
                </a:ext>
              </a:extLst>
            </p:cNvPr>
            <p:cNvCxnSpPr>
              <a:cxnSpLocks/>
              <a:stCxn id="341" idx="2"/>
              <a:endCxn id="351" idx="0"/>
            </p:cNvCxnSpPr>
            <p:nvPr/>
          </p:nvCxnSpPr>
          <p:spPr>
            <a:xfrm>
              <a:off x="9621427" y="3641628"/>
              <a:ext cx="0"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6405F2C5-7F8C-C393-6B27-8728D0AFA14B}"/>
              </a:ext>
            </a:extLst>
          </p:cNvPr>
          <p:cNvGrpSpPr/>
          <p:nvPr/>
        </p:nvGrpSpPr>
        <p:grpSpPr>
          <a:xfrm>
            <a:off x="10014676" y="2766761"/>
            <a:ext cx="593377" cy="1488557"/>
            <a:chOff x="10014676" y="2766761"/>
            <a:chExt cx="593377" cy="1488557"/>
          </a:xfrm>
        </p:grpSpPr>
        <p:sp>
          <p:nvSpPr>
            <p:cNvPr id="333" name="Rectangle 332">
              <a:extLst>
                <a:ext uri="{FF2B5EF4-FFF2-40B4-BE49-F238E27FC236}">
                  <a16:creationId xmlns:a16="http://schemas.microsoft.com/office/drawing/2014/main" id="{1ADA0777-5464-7985-35E0-240E6CDA73F2}"/>
                </a:ext>
              </a:extLst>
            </p:cNvPr>
            <p:cNvSpPr/>
            <p:nvPr/>
          </p:nvSpPr>
          <p:spPr>
            <a:xfrm>
              <a:off x="10014676" y="276676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42" name="Rectangle 341">
              <a:extLst>
                <a:ext uri="{FF2B5EF4-FFF2-40B4-BE49-F238E27FC236}">
                  <a16:creationId xmlns:a16="http://schemas.microsoft.com/office/drawing/2014/main" id="{4358E6E4-68E7-45B3-21FB-A1E6EF4AADA6}"/>
                </a:ext>
              </a:extLst>
            </p:cNvPr>
            <p:cNvSpPr/>
            <p:nvPr/>
          </p:nvSpPr>
          <p:spPr>
            <a:xfrm>
              <a:off x="10116440" y="338045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52" name="Rectangle 351">
              <a:extLst>
                <a:ext uri="{FF2B5EF4-FFF2-40B4-BE49-F238E27FC236}">
                  <a16:creationId xmlns:a16="http://schemas.microsoft.com/office/drawing/2014/main" id="{84F6C11E-A46D-1941-6C93-C813870D1E19}"/>
                </a:ext>
              </a:extLst>
            </p:cNvPr>
            <p:cNvSpPr/>
            <p:nvPr/>
          </p:nvSpPr>
          <p:spPr>
            <a:xfrm>
              <a:off x="10014676" y="39941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cxnSp>
          <p:nvCxnSpPr>
            <p:cNvPr id="222" name="Straight Arrow Connector 221">
              <a:extLst>
                <a:ext uri="{FF2B5EF4-FFF2-40B4-BE49-F238E27FC236}">
                  <a16:creationId xmlns:a16="http://schemas.microsoft.com/office/drawing/2014/main" id="{077DE3E0-9CDE-DEB2-BB0D-A4D696699341}"/>
                </a:ext>
              </a:extLst>
            </p:cNvPr>
            <p:cNvCxnSpPr>
              <a:cxnSpLocks/>
              <a:stCxn id="333" idx="2"/>
              <a:endCxn id="342" idx="0"/>
            </p:cNvCxnSpPr>
            <p:nvPr/>
          </p:nvCxnSpPr>
          <p:spPr>
            <a:xfrm>
              <a:off x="10260483" y="3027938"/>
              <a:ext cx="101764"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29085771-1157-2601-AA61-5A5A332D8D2C}"/>
                </a:ext>
              </a:extLst>
            </p:cNvPr>
            <p:cNvCxnSpPr>
              <a:cxnSpLocks/>
              <a:stCxn id="342" idx="2"/>
              <a:endCxn id="352" idx="0"/>
            </p:cNvCxnSpPr>
            <p:nvPr/>
          </p:nvCxnSpPr>
          <p:spPr>
            <a:xfrm flipH="1">
              <a:off x="10260483" y="3641628"/>
              <a:ext cx="101764"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9335F9B-8489-BA1D-2ADC-920DE5E8C344}"/>
              </a:ext>
            </a:extLst>
          </p:cNvPr>
          <p:cNvGrpSpPr/>
          <p:nvPr/>
        </p:nvGrpSpPr>
        <p:grpSpPr>
          <a:xfrm>
            <a:off x="9621427" y="4255318"/>
            <a:ext cx="639056" cy="352513"/>
            <a:chOff x="9621427" y="4255318"/>
            <a:chExt cx="639056" cy="352513"/>
          </a:xfrm>
        </p:grpSpPr>
        <p:cxnSp>
          <p:nvCxnSpPr>
            <p:cNvPr id="248" name="Straight Arrow Connector 247">
              <a:extLst>
                <a:ext uri="{FF2B5EF4-FFF2-40B4-BE49-F238E27FC236}">
                  <a16:creationId xmlns:a16="http://schemas.microsoft.com/office/drawing/2014/main" id="{17DE90A1-0657-9387-2764-1F169EFF72A5}"/>
                </a:ext>
              </a:extLst>
            </p:cNvPr>
            <p:cNvCxnSpPr>
              <a:cxnSpLocks/>
            </p:cNvCxnSpPr>
            <p:nvPr/>
          </p:nvCxnSpPr>
          <p:spPr>
            <a:xfrm>
              <a:off x="9621427" y="4255318"/>
              <a:ext cx="245806"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91DF7479-05B8-23D7-2651-4EAF79D2AEAA}"/>
                </a:ext>
              </a:extLst>
            </p:cNvPr>
            <p:cNvCxnSpPr>
              <a:cxnSpLocks/>
              <a:stCxn id="352" idx="2"/>
            </p:cNvCxnSpPr>
            <p:nvPr/>
          </p:nvCxnSpPr>
          <p:spPr>
            <a:xfrm flipH="1">
              <a:off x="9967778" y="4255318"/>
              <a:ext cx="292705"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45CE12A1-7127-E54B-516C-D98CAAC22D08}"/>
              </a:ext>
            </a:extLst>
          </p:cNvPr>
          <p:cNvGrpSpPr/>
          <p:nvPr/>
        </p:nvGrpSpPr>
        <p:grpSpPr>
          <a:xfrm>
            <a:off x="10696093" y="2766761"/>
            <a:ext cx="593481" cy="1488557"/>
            <a:chOff x="10696093" y="2766761"/>
            <a:chExt cx="593481" cy="1488557"/>
          </a:xfrm>
        </p:grpSpPr>
        <p:sp>
          <p:nvSpPr>
            <p:cNvPr id="334" name="Rectangle 333">
              <a:extLst>
                <a:ext uri="{FF2B5EF4-FFF2-40B4-BE49-F238E27FC236}">
                  <a16:creationId xmlns:a16="http://schemas.microsoft.com/office/drawing/2014/main" id="{77DF7E4E-DF01-E75B-A47D-82D949D03C3D}"/>
                </a:ext>
              </a:extLst>
            </p:cNvPr>
            <p:cNvSpPr/>
            <p:nvPr/>
          </p:nvSpPr>
          <p:spPr>
            <a:xfrm>
              <a:off x="10797961" y="276676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43" name="Rectangle 342">
              <a:extLst>
                <a:ext uri="{FF2B5EF4-FFF2-40B4-BE49-F238E27FC236}">
                  <a16:creationId xmlns:a16="http://schemas.microsoft.com/office/drawing/2014/main" id="{DE30B5D6-3694-2EE7-CA14-DFF3892AE93D}"/>
                </a:ext>
              </a:extLst>
            </p:cNvPr>
            <p:cNvSpPr/>
            <p:nvPr/>
          </p:nvSpPr>
          <p:spPr>
            <a:xfrm>
              <a:off x="10696093" y="338045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53" name="Rectangle 352">
              <a:extLst>
                <a:ext uri="{FF2B5EF4-FFF2-40B4-BE49-F238E27FC236}">
                  <a16:creationId xmlns:a16="http://schemas.microsoft.com/office/drawing/2014/main" id="{C0240B3D-0119-14F5-BC55-18D07FE3A46E}"/>
                </a:ext>
              </a:extLst>
            </p:cNvPr>
            <p:cNvSpPr/>
            <p:nvPr/>
          </p:nvSpPr>
          <p:spPr>
            <a:xfrm>
              <a:off x="10797961" y="39941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cxnSp>
          <p:nvCxnSpPr>
            <p:cNvPr id="223" name="Straight Arrow Connector 222">
              <a:extLst>
                <a:ext uri="{FF2B5EF4-FFF2-40B4-BE49-F238E27FC236}">
                  <a16:creationId xmlns:a16="http://schemas.microsoft.com/office/drawing/2014/main" id="{E4DDC9D0-1108-E65B-329C-F1541D10CD77}"/>
                </a:ext>
              </a:extLst>
            </p:cNvPr>
            <p:cNvCxnSpPr>
              <a:cxnSpLocks/>
              <a:stCxn id="334" idx="2"/>
              <a:endCxn id="343" idx="0"/>
            </p:cNvCxnSpPr>
            <p:nvPr/>
          </p:nvCxnSpPr>
          <p:spPr>
            <a:xfrm flipH="1">
              <a:off x="10941900" y="3027938"/>
              <a:ext cx="101868"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98D75C75-A1DB-0E74-9CAA-6EC1DF970B3F}"/>
                </a:ext>
              </a:extLst>
            </p:cNvPr>
            <p:cNvCxnSpPr>
              <a:cxnSpLocks/>
              <a:stCxn id="343" idx="2"/>
              <a:endCxn id="353" idx="0"/>
            </p:cNvCxnSpPr>
            <p:nvPr/>
          </p:nvCxnSpPr>
          <p:spPr>
            <a:xfrm>
              <a:off x="10941900" y="3641628"/>
              <a:ext cx="101868"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73E82313-A66B-E5DF-F9B4-2C4A7A08ACD5}"/>
              </a:ext>
            </a:extLst>
          </p:cNvPr>
          <p:cNvGrpSpPr/>
          <p:nvPr/>
        </p:nvGrpSpPr>
        <p:grpSpPr>
          <a:xfrm>
            <a:off x="11610754" y="2766761"/>
            <a:ext cx="592776" cy="1488557"/>
            <a:chOff x="11610754" y="2766761"/>
            <a:chExt cx="592776" cy="1488557"/>
          </a:xfrm>
        </p:grpSpPr>
        <p:sp>
          <p:nvSpPr>
            <p:cNvPr id="335" name="Rectangle 334">
              <a:extLst>
                <a:ext uri="{FF2B5EF4-FFF2-40B4-BE49-F238E27FC236}">
                  <a16:creationId xmlns:a16="http://schemas.microsoft.com/office/drawing/2014/main" id="{E545BF1D-0238-BDD9-58AC-447D7A31329F}"/>
                </a:ext>
              </a:extLst>
            </p:cNvPr>
            <p:cNvSpPr/>
            <p:nvPr/>
          </p:nvSpPr>
          <p:spPr>
            <a:xfrm>
              <a:off x="11610754" y="276676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344" name="Rectangle 343">
              <a:extLst>
                <a:ext uri="{FF2B5EF4-FFF2-40B4-BE49-F238E27FC236}">
                  <a16:creationId xmlns:a16="http://schemas.microsoft.com/office/drawing/2014/main" id="{1CF182A2-ACB3-A36B-5B84-00E0177E293D}"/>
                </a:ext>
              </a:extLst>
            </p:cNvPr>
            <p:cNvSpPr/>
            <p:nvPr/>
          </p:nvSpPr>
          <p:spPr>
            <a:xfrm>
              <a:off x="11711917" y="338045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354" name="Rectangle 353">
              <a:extLst>
                <a:ext uri="{FF2B5EF4-FFF2-40B4-BE49-F238E27FC236}">
                  <a16:creationId xmlns:a16="http://schemas.microsoft.com/office/drawing/2014/main" id="{0BCEE183-A695-7F5F-0524-9225E0A3BC95}"/>
                </a:ext>
              </a:extLst>
            </p:cNvPr>
            <p:cNvSpPr/>
            <p:nvPr/>
          </p:nvSpPr>
          <p:spPr>
            <a:xfrm>
              <a:off x="11610754" y="39941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cxnSp>
          <p:nvCxnSpPr>
            <p:cNvPr id="224" name="Straight Arrow Connector 223">
              <a:extLst>
                <a:ext uri="{FF2B5EF4-FFF2-40B4-BE49-F238E27FC236}">
                  <a16:creationId xmlns:a16="http://schemas.microsoft.com/office/drawing/2014/main" id="{BD9D48A3-8C6F-BEAC-8272-1CB15F1A9B51}"/>
                </a:ext>
              </a:extLst>
            </p:cNvPr>
            <p:cNvCxnSpPr>
              <a:cxnSpLocks/>
              <a:stCxn id="335" idx="2"/>
              <a:endCxn id="344" idx="0"/>
            </p:cNvCxnSpPr>
            <p:nvPr/>
          </p:nvCxnSpPr>
          <p:spPr>
            <a:xfrm>
              <a:off x="11856561" y="3027938"/>
              <a:ext cx="101163"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65292162-D068-F9FD-5249-9BC3F4998443}"/>
                </a:ext>
              </a:extLst>
            </p:cNvPr>
            <p:cNvCxnSpPr>
              <a:cxnSpLocks/>
              <a:stCxn id="344" idx="2"/>
              <a:endCxn id="354" idx="0"/>
            </p:cNvCxnSpPr>
            <p:nvPr/>
          </p:nvCxnSpPr>
          <p:spPr>
            <a:xfrm flipH="1">
              <a:off x="11856561" y="3641628"/>
              <a:ext cx="101163"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08DD2B98-976A-5292-D026-762C02A324DE}"/>
              </a:ext>
            </a:extLst>
          </p:cNvPr>
          <p:cNvGrpSpPr/>
          <p:nvPr/>
        </p:nvGrpSpPr>
        <p:grpSpPr>
          <a:xfrm>
            <a:off x="11043768" y="4255318"/>
            <a:ext cx="812793" cy="352513"/>
            <a:chOff x="11043768" y="4255318"/>
            <a:chExt cx="812793" cy="352513"/>
          </a:xfrm>
        </p:grpSpPr>
        <p:cxnSp>
          <p:nvCxnSpPr>
            <p:cNvPr id="262" name="Straight Arrow Connector 261">
              <a:extLst>
                <a:ext uri="{FF2B5EF4-FFF2-40B4-BE49-F238E27FC236}">
                  <a16:creationId xmlns:a16="http://schemas.microsoft.com/office/drawing/2014/main" id="{BBB0E4FB-8157-192E-4F3C-E2F7953AC56E}"/>
                </a:ext>
              </a:extLst>
            </p:cNvPr>
            <p:cNvCxnSpPr>
              <a:cxnSpLocks/>
              <a:stCxn id="353" idx="2"/>
            </p:cNvCxnSpPr>
            <p:nvPr/>
          </p:nvCxnSpPr>
          <p:spPr>
            <a:xfrm>
              <a:off x="11043768" y="4255318"/>
              <a:ext cx="404425"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CC7CC522-4E87-5A33-ED14-78F1DADC24DC}"/>
                </a:ext>
              </a:extLst>
            </p:cNvPr>
            <p:cNvCxnSpPr>
              <a:cxnSpLocks/>
              <a:stCxn id="354" idx="2"/>
            </p:cNvCxnSpPr>
            <p:nvPr/>
          </p:nvCxnSpPr>
          <p:spPr>
            <a:xfrm flipH="1">
              <a:off x="11448193" y="4255318"/>
              <a:ext cx="408368"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BE7A2684-6FDF-62A0-FE52-3849ADBC7013}"/>
              </a:ext>
            </a:extLst>
          </p:cNvPr>
          <p:cNvGrpSpPr/>
          <p:nvPr/>
        </p:nvGrpSpPr>
        <p:grpSpPr>
          <a:xfrm>
            <a:off x="7000565" y="4869008"/>
            <a:ext cx="1740902" cy="352513"/>
            <a:chOff x="7000565" y="4869008"/>
            <a:chExt cx="1740902" cy="352513"/>
          </a:xfrm>
        </p:grpSpPr>
        <p:cxnSp>
          <p:nvCxnSpPr>
            <p:cNvPr id="231" name="Straight Arrow Connector 230">
              <a:extLst>
                <a:ext uri="{FF2B5EF4-FFF2-40B4-BE49-F238E27FC236}">
                  <a16:creationId xmlns:a16="http://schemas.microsoft.com/office/drawing/2014/main" id="{BA54B466-889E-DE1A-4CB8-8ECC87103026}"/>
                </a:ext>
              </a:extLst>
            </p:cNvPr>
            <p:cNvCxnSpPr>
              <a:cxnSpLocks/>
              <a:stCxn id="357" idx="2"/>
              <a:endCxn id="371" idx="0"/>
            </p:cNvCxnSpPr>
            <p:nvPr/>
          </p:nvCxnSpPr>
          <p:spPr>
            <a:xfrm>
              <a:off x="7000565" y="4869008"/>
              <a:ext cx="767956"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7F64943-6464-94E8-037A-BB1B75A399DC}"/>
                </a:ext>
              </a:extLst>
            </p:cNvPr>
            <p:cNvCxnSpPr>
              <a:cxnSpLocks/>
              <a:endCxn id="371" idx="0"/>
            </p:cNvCxnSpPr>
            <p:nvPr/>
          </p:nvCxnSpPr>
          <p:spPr>
            <a:xfrm flipH="1">
              <a:off x="7768521" y="4869008"/>
              <a:ext cx="972946"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B1539D04-942A-EA3C-C982-DFDA060D7A25}"/>
              </a:ext>
            </a:extLst>
          </p:cNvPr>
          <p:cNvGrpSpPr/>
          <p:nvPr/>
        </p:nvGrpSpPr>
        <p:grpSpPr>
          <a:xfrm>
            <a:off x="9915832" y="4869008"/>
            <a:ext cx="1532361" cy="352513"/>
            <a:chOff x="9915832" y="4869008"/>
            <a:chExt cx="1532361" cy="352513"/>
          </a:xfrm>
        </p:grpSpPr>
        <p:cxnSp>
          <p:nvCxnSpPr>
            <p:cNvPr id="276" name="Straight Arrow Connector 275">
              <a:extLst>
                <a:ext uri="{FF2B5EF4-FFF2-40B4-BE49-F238E27FC236}">
                  <a16:creationId xmlns:a16="http://schemas.microsoft.com/office/drawing/2014/main" id="{07B1FB7F-EB2A-95CC-AC10-52B133128314}"/>
                </a:ext>
              </a:extLst>
            </p:cNvPr>
            <p:cNvCxnSpPr>
              <a:cxnSpLocks/>
            </p:cNvCxnSpPr>
            <p:nvPr/>
          </p:nvCxnSpPr>
          <p:spPr>
            <a:xfrm>
              <a:off x="9915832" y="4869008"/>
              <a:ext cx="795622"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96F7D9E1-C24D-CB00-D36A-AFB745BF903A}"/>
                </a:ext>
              </a:extLst>
            </p:cNvPr>
            <p:cNvCxnSpPr>
              <a:cxnSpLocks/>
            </p:cNvCxnSpPr>
            <p:nvPr/>
          </p:nvCxnSpPr>
          <p:spPr>
            <a:xfrm flipH="1">
              <a:off x="10743610" y="4869008"/>
              <a:ext cx="704583" cy="3525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5A15ECDF-2881-D484-4D15-08C1A91651F1}"/>
              </a:ext>
            </a:extLst>
          </p:cNvPr>
          <p:cNvGrpSpPr/>
          <p:nvPr/>
        </p:nvGrpSpPr>
        <p:grpSpPr>
          <a:xfrm>
            <a:off x="7768521" y="5482698"/>
            <a:ext cx="2975089" cy="352514"/>
            <a:chOff x="7768521" y="5482698"/>
            <a:chExt cx="2975089" cy="352514"/>
          </a:xfrm>
        </p:grpSpPr>
        <p:cxnSp>
          <p:nvCxnSpPr>
            <p:cNvPr id="278" name="Straight Arrow Connector 277">
              <a:extLst>
                <a:ext uri="{FF2B5EF4-FFF2-40B4-BE49-F238E27FC236}">
                  <a16:creationId xmlns:a16="http://schemas.microsoft.com/office/drawing/2014/main" id="{3706C27F-E683-6513-064A-8C80719CCEA2}"/>
                </a:ext>
              </a:extLst>
            </p:cNvPr>
            <p:cNvCxnSpPr>
              <a:cxnSpLocks/>
              <a:endCxn id="383" idx="0"/>
            </p:cNvCxnSpPr>
            <p:nvPr/>
          </p:nvCxnSpPr>
          <p:spPr>
            <a:xfrm flipH="1">
              <a:off x="8972038" y="5482698"/>
              <a:ext cx="1771572" cy="352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5787716E-5B14-CD6B-2200-92325A91718F}"/>
                </a:ext>
              </a:extLst>
            </p:cNvPr>
            <p:cNvCxnSpPr>
              <a:cxnSpLocks/>
              <a:stCxn id="371" idx="2"/>
              <a:endCxn id="383" idx="0"/>
            </p:cNvCxnSpPr>
            <p:nvPr/>
          </p:nvCxnSpPr>
          <p:spPr>
            <a:xfrm>
              <a:off x="7768521" y="5482698"/>
              <a:ext cx="1203517" cy="3525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8D65CFA3-78A7-4B59-6BCE-1BE80F7E9571}"/>
              </a:ext>
            </a:extLst>
          </p:cNvPr>
          <p:cNvSpPr/>
          <p:nvPr/>
        </p:nvSpPr>
        <p:spPr>
          <a:xfrm>
            <a:off x="5803480" y="761611"/>
            <a:ext cx="6412330" cy="551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227B74DB-5FDA-3159-AC23-A1762C40D0E9}"/>
              </a:ext>
            </a:extLst>
          </p:cNvPr>
          <p:cNvSpPr/>
          <p:nvPr/>
        </p:nvSpPr>
        <p:spPr>
          <a:xfrm>
            <a:off x="5395597"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1" name="Rectangle 20">
            <a:extLst>
              <a:ext uri="{FF2B5EF4-FFF2-40B4-BE49-F238E27FC236}">
                <a16:creationId xmlns:a16="http://schemas.microsoft.com/office/drawing/2014/main" id="{59D07159-65EF-D91F-AC44-6D12CBDB64FB}"/>
              </a:ext>
            </a:extLst>
          </p:cNvPr>
          <p:cNvSpPr/>
          <p:nvPr/>
        </p:nvSpPr>
        <p:spPr>
          <a:xfrm>
            <a:off x="542500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23" name="Rectangle 122">
            <a:extLst>
              <a:ext uri="{FF2B5EF4-FFF2-40B4-BE49-F238E27FC236}">
                <a16:creationId xmlns:a16="http://schemas.microsoft.com/office/drawing/2014/main" id="{B0AFFCE9-F139-9523-25FE-AEC0791AFC13}"/>
              </a:ext>
            </a:extLst>
          </p:cNvPr>
          <p:cNvSpPr/>
          <p:nvPr/>
        </p:nvSpPr>
        <p:spPr>
          <a:xfrm>
            <a:off x="5425010" y="186775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2" name="Rectangle 301">
            <a:extLst>
              <a:ext uri="{FF2B5EF4-FFF2-40B4-BE49-F238E27FC236}">
                <a16:creationId xmlns:a16="http://schemas.microsoft.com/office/drawing/2014/main" id="{368FD3DB-C4F2-D20B-B6A2-8583C3F522D4}"/>
              </a:ext>
            </a:extLst>
          </p:cNvPr>
          <p:cNvSpPr/>
          <p:nvPr/>
        </p:nvSpPr>
        <p:spPr>
          <a:xfrm>
            <a:off x="8823363" y="277038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03" name="Rectangle 302">
            <a:extLst>
              <a:ext uri="{FF2B5EF4-FFF2-40B4-BE49-F238E27FC236}">
                <a16:creationId xmlns:a16="http://schemas.microsoft.com/office/drawing/2014/main" id="{BAB87A93-ED26-E6C2-D8EC-80217E5065BA}"/>
              </a:ext>
            </a:extLst>
          </p:cNvPr>
          <p:cNvSpPr/>
          <p:nvPr/>
        </p:nvSpPr>
        <p:spPr>
          <a:xfrm>
            <a:off x="9321233" y="277038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304" name="Straight Connector 303">
            <a:extLst>
              <a:ext uri="{FF2B5EF4-FFF2-40B4-BE49-F238E27FC236}">
                <a16:creationId xmlns:a16="http://schemas.microsoft.com/office/drawing/2014/main" id="{1CB1994D-F058-8076-17A3-CD0C324C4842}"/>
              </a:ext>
            </a:extLst>
          </p:cNvPr>
          <p:cNvCxnSpPr/>
          <p:nvPr/>
        </p:nvCxnSpPr>
        <p:spPr>
          <a:xfrm flipV="1">
            <a:off x="9321233" y="2662224"/>
            <a:ext cx="0" cy="5102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05" name="Rectangle 304">
            <a:extLst>
              <a:ext uri="{FF2B5EF4-FFF2-40B4-BE49-F238E27FC236}">
                <a16:creationId xmlns:a16="http://schemas.microsoft.com/office/drawing/2014/main" id="{70A5AE0C-A429-3337-9E69-45C6E7A0EAD9}"/>
              </a:ext>
            </a:extLst>
          </p:cNvPr>
          <p:cNvSpPr/>
          <p:nvPr/>
        </p:nvSpPr>
        <p:spPr>
          <a:xfrm>
            <a:off x="8278056" y="35120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08" name="Rectangle 307">
            <a:extLst>
              <a:ext uri="{FF2B5EF4-FFF2-40B4-BE49-F238E27FC236}">
                <a16:creationId xmlns:a16="http://schemas.microsoft.com/office/drawing/2014/main" id="{97B26C86-AB0C-7522-80D1-00D14EBC31B7}"/>
              </a:ext>
            </a:extLst>
          </p:cNvPr>
          <p:cNvSpPr/>
          <p:nvPr/>
        </p:nvSpPr>
        <p:spPr>
          <a:xfrm>
            <a:off x="9861189" y="35120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nvGrpSpPr>
          <p:cNvPr id="309" name="Group 308">
            <a:extLst>
              <a:ext uri="{FF2B5EF4-FFF2-40B4-BE49-F238E27FC236}">
                <a16:creationId xmlns:a16="http://schemas.microsoft.com/office/drawing/2014/main" id="{9DF19E11-48C8-DFB4-F12B-9F7466A3EB19}"/>
              </a:ext>
            </a:extLst>
          </p:cNvPr>
          <p:cNvGrpSpPr/>
          <p:nvPr/>
        </p:nvGrpSpPr>
        <p:grpSpPr>
          <a:xfrm>
            <a:off x="8823363" y="4255859"/>
            <a:ext cx="989483" cy="261177"/>
            <a:chOff x="5221825" y="5289065"/>
            <a:chExt cx="989483" cy="261177"/>
          </a:xfrm>
        </p:grpSpPr>
        <p:sp>
          <p:nvSpPr>
            <p:cNvPr id="311" name="Rectangle 310">
              <a:extLst>
                <a:ext uri="{FF2B5EF4-FFF2-40B4-BE49-F238E27FC236}">
                  <a16:creationId xmlns:a16="http://schemas.microsoft.com/office/drawing/2014/main" id="{CD55FABB-098F-8D31-BD4F-5CB3873E46FF}"/>
                </a:ext>
              </a:extLst>
            </p:cNvPr>
            <p:cNvSpPr/>
            <p:nvPr/>
          </p:nvSpPr>
          <p:spPr>
            <a:xfrm>
              <a:off x="522182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12" name="Rectangle 311">
              <a:extLst>
                <a:ext uri="{FF2B5EF4-FFF2-40B4-BE49-F238E27FC236}">
                  <a16:creationId xmlns:a16="http://schemas.microsoft.com/office/drawing/2014/main" id="{612D4B58-454D-70DA-06B1-2CE2B1ED59E4}"/>
                </a:ext>
              </a:extLst>
            </p:cNvPr>
            <p:cNvSpPr/>
            <p:nvPr/>
          </p:nvSpPr>
          <p:spPr>
            <a:xfrm>
              <a:off x="5719695" y="528906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cxnSp>
        <p:nvCxnSpPr>
          <p:cNvPr id="313" name="Straight Arrow Connector 312">
            <a:extLst>
              <a:ext uri="{FF2B5EF4-FFF2-40B4-BE49-F238E27FC236}">
                <a16:creationId xmlns:a16="http://schemas.microsoft.com/office/drawing/2014/main" id="{33B5C7B9-AE91-0A6E-59A7-E339B90EE637}"/>
              </a:ext>
            </a:extLst>
          </p:cNvPr>
          <p:cNvCxnSpPr>
            <a:endCxn id="305" idx="0"/>
          </p:cNvCxnSpPr>
          <p:nvPr/>
        </p:nvCxnSpPr>
        <p:spPr>
          <a:xfrm flipH="1">
            <a:off x="8523863" y="3031565"/>
            <a:ext cx="551682" cy="4804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CBE679E0-A5B7-580E-0F40-BB30DA4B0420}"/>
              </a:ext>
            </a:extLst>
          </p:cNvPr>
          <p:cNvCxnSpPr>
            <a:cxnSpLocks/>
            <a:stCxn id="303" idx="2"/>
            <a:endCxn id="308" idx="0"/>
          </p:cNvCxnSpPr>
          <p:nvPr/>
        </p:nvCxnSpPr>
        <p:spPr>
          <a:xfrm>
            <a:off x="9567040" y="3031565"/>
            <a:ext cx="539956" cy="4804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6A663552-9B99-7C7D-A260-0741CCA068E7}"/>
              </a:ext>
            </a:extLst>
          </p:cNvPr>
          <p:cNvCxnSpPr>
            <a:cxnSpLocks/>
            <a:stCxn id="305" idx="2"/>
          </p:cNvCxnSpPr>
          <p:nvPr/>
        </p:nvCxnSpPr>
        <p:spPr>
          <a:xfrm>
            <a:off x="8523863" y="3773221"/>
            <a:ext cx="777818" cy="4931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C4A1999C-4816-0AFA-62FA-AF84ED0AB65D}"/>
              </a:ext>
            </a:extLst>
          </p:cNvPr>
          <p:cNvCxnSpPr>
            <a:cxnSpLocks/>
            <a:stCxn id="308" idx="2"/>
          </p:cNvCxnSpPr>
          <p:nvPr/>
        </p:nvCxnSpPr>
        <p:spPr>
          <a:xfrm flipH="1">
            <a:off x="9350358" y="3773221"/>
            <a:ext cx="756638" cy="4939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D5FD71F9-F7AE-AE1C-0A1F-E927F042D6CC}"/>
                  </a:ext>
                </a:extLst>
              </p:cNvPr>
              <p:cNvGraphicFramePr>
                <a:graphicFrameLocks noChangeAspect="1"/>
              </p:cNvGraphicFramePr>
              <p:nvPr>
                <p:extLst>
                  <p:ext uri="{D42A27DB-BD31-4B8C-83A1-F6EECF244321}">
                    <p14:modId xmlns:p14="http://schemas.microsoft.com/office/powerpoint/2010/main" val="352552159"/>
                  </p:ext>
                </p:extLst>
              </p:nvPr>
            </p:nvGraphicFramePr>
            <p:xfrm>
              <a:off x="11254021" y="6062836"/>
              <a:ext cx="713465" cy="327325"/>
            </p:xfrm>
            <a:graphic>
              <a:graphicData uri="http://schemas.microsoft.com/office/powerpoint/2016/slidezoom">
                <pslz:sldZm>
                  <pslz:sldZmObj sldId="313" cId="3443291312">
                    <pslz:zmPr id="{AA56D913-8CC3-4C72-A99C-D0B1210A7A6F}"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713465" cy="327325"/>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D5FD71F9-F7AE-AE1C-0A1F-E927F042D6CC}"/>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254021" y="6062836"/>
                <a:ext cx="713465" cy="327325"/>
              </a:xfrm>
              <a:prstGeom prst="rect">
                <a:avLst/>
              </a:prstGeom>
            </p:spPr>
          </p:pic>
        </mc:Fallback>
      </mc:AlternateContent>
      <p:sp>
        <p:nvSpPr>
          <p:cNvPr id="246" name="TextBox 245">
            <a:extLst>
              <a:ext uri="{FF2B5EF4-FFF2-40B4-BE49-F238E27FC236}">
                <a16:creationId xmlns:a16="http://schemas.microsoft.com/office/drawing/2014/main" id="{959BAC57-B9EF-0844-13F6-E3D6B3A46D2A}"/>
              </a:ext>
            </a:extLst>
          </p:cNvPr>
          <p:cNvSpPr txBox="1"/>
          <p:nvPr/>
        </p:nvSpPr>
        <p:spPr>
          <a:xfrm>
            <a:off x="-19529" y="5234987"/>
            <a:ext cx="623008" cy="369332"/>
          </a:xfrm>
          <a:prstGeom prst="rect">
            <a:avLst/>
          </a:prstGeom>
          <a:noFill/>
        </p:spPr>
        <p:txBody>
          <a:bodyPr wrap="square" rtlCol="0">
            <a:spAutoFit/>
          </a:bodyPr>
          <a:lstStyle/>
          <a:p>
            <a:r>
              <a:rPr lang="en-US" dirty="0"/>
              <a:t>F0</a:t>
            </a:r>
          </a:p>
        </p:txBody>
      </p:sp>
    </p:spTree>
    <p:extLst>
      <p:ext uri="{BB962C8B-B14F-4D97-AF65-F5344CB8AC3E}">
        <p14:creationId xmlns:p14="http://schemas.microsoft.com/office/powerpoint/2010/main" val="179687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1000"/>
                                  </p:stCondLst>
                                  <p:childTnLst>
                                    <p:set>
                                      <p:cBhvr>
                                        <p:cTn id="6" dur="1" fill="hold">
                                          <p:stCondLst>
                                            <p:cond delay="0"/>
                                          </p:stCondLst>
                                        </p:cTn>
                                        <p:tgtEl>
                                          <p:spTgt spid="114"/>
                                        </p:tgtEl>
                                        <p:attrNameLst>
                                          <p:attrName>style.visibility</p:attrName>
                                        </p:attrNameLst>
                                      </p:cBhvr>
                                      <p:to>
                                        <p:strVal val="visible"/>
                                      </p:to>
                                    </p:set>
                                    <p:anim calcmode="lin" valueType="num">
                                      <p:cBhvr>
                                        <p:cTn id="7" dur="250" fill="hold"/>
                                        <p:tgtEl>
                                          <p:spTgt spid="114"/>
                                        </p:tgtEl>
                                        <p:attrNameLst>
                                          <p:attrName>ppt_w</p:attrName>
                                        </p:attrNameLst>
                                      </p:cBhvr>
                                      <p:tavLst>
                                        <p:tav tm="0">
                                          <p:val>
                                            <p:fltVal val="0"/>
                                          </p:val>
                                        </p:tav>
                                        <p:tav tm="100000">
                                          <p:val>
                                            <p:strVal val="#ppt_w"/>
                                          </p:val>
                                        </p:tav>
                                      </p:tavLst>
                                    </p:anim>
                                    <p:anim calcmode="lin" valueType="num">
                                      <p:cBhvr>
                                        <p:cTn id="8" dur="250" fill="hold"/>
                                        <p:tgtEl>
                                          <p:spTgt spid="114"/>
                                        </p:tgtEl>
                                        <p:attrNameLst>
                                          <p:attrName>ppt_h</p:attrName>
                                        </p:attrNameLst>
                                      </p:cBhvr>
                                      <p:tavLst>
                                        <p:tav tm="0">
                                          <p:val>
                                            <p:fltVal val="0"/>
                                          </p:val>
                                        </p:tav>
                                        <p:tav tm="100000">
                                          <p:val>
                                            <p:strVal val="#ppt_h"/>
                                          </p:val>
                                        </p:tav>
                                      </p:tavLst>
                                    </p:anim>
                                    <p:animEffect transition="in" filter="fade">
                                      <p:cBhvr>
                                        <p:cTn id="9" dur="250"/>
                                        <p:tgtEl>
                                          <p:spTgt spid="114"/>
                                        </p:tgtEl>
                                      </p:cBhvr>
                                    </p:animEffect>
                                  </p:childTnLst>
                                </p:cTn>
                              </p:par>
                              <p:par>
                                <p:cTn id="10" presetID="53" presetClass="entr" presetSubtype="16" fill="hold" grpId="0" nodeType="withEffect">
                                  <p:stCondLst>
                                    <p:cond delay="2000"/>
                                  </p:stCondLst>
                                  <p:childTnLst>
                                    <p:set>
                                      <p:cBhvr>
                                        <p:cTn id="11" dur="1" fill="hold">
                                          <p:stCondLst>
                                            <p:cond delay="0"/>
                                          </p:stCondLst>
                                        </p:cTn>
                                        <p:tgtEl>
                                          <p:spTgt spid="115"/>
                                        </p:tgtEl>
                                        <p:attrNameLst>
                                          <p:attrName>style.visibility</p:attrName>
                                        </p:attrNameLst>
                                      </p:cBhvr>
                                      <p:to>
                                        <p:strVal val="visible"/>
                                      </p:to>
                                    </p:set>
                                    <p:anim calcmode="lin" valueType="num">
                                      <p:cBhvr>
                                        <p:cTn id="12" dur="250" fill="hold"/>
                                        <p:tgtEl>
                                          <p:spTgt spid="115"/>
                                        </p:tgtEl>
                                        <p:attrNameLst>
                                          <p:attrName>ppt_w</p:attrName>
                                        </p:attrNameLst>
                                      </p:cBhvr>
                                      <p:tavLst>
                                        <p:tav tm="0">
                                          <p:val>
                                            <p:fltVal val="0"/>
                                          </p:val>
                                        </p:tav>
                                        <p:tav tm="100000">
                                          <p:val>
                                            <p:strVal val="#ppt_w"/>
                                          </p:val>
                                        </p:tav>
                                      </p:tavLst>
                                    </p:anim>
                                    <p:anim calcmode="lin" valueType="num">
                                      <p:cBhvr>
                                        <p:cTn id="13" dur="250" fill="hold"/>
                                        <p:tgtEl>
                                          <p:spTgt spid="115"/>
                                        </p:tgtEl>
                                        <p:attrNameLst>
                                          <p:attrName>ppt_h</p:attrName>
                                        </p:attrNameLst>
                                      </p:cBhvr>
                                      <p:tavLst>
                                        <p:tav tm="0">
                                          <p:val>
                                            <p:fltVal val="0"/>
                                          </p:val>
                                        </p:tav>
                                        <p:tav tm="100000">
                                          <p:val>
                                            <p:strVal val="#ppt_h"/>
                                          </p:val>
                                        </p:tav>
                                      </p:tavLst>
                                    </p:anim>
                                    <p:animEffect transition="in" filter="fade">
                                      <p:cBhvr>
                                        <p:cTn id="14" dur="250"/>
                                        <p:tgtEl>
                                          <p:spTgt spid="115"/>
                                        </p:tgtEl>
                                      </p:cBhvr>
                                    </p:animEffect>
                                  </p:childTnLst>
                                </p:cTn>
                              </p:par>
                              <p:par>
                                <p:cTn id="15" presetID="53" presetClass="entr" presetSubtype="16" fill="hold" grpId="0" nodeType="withEffect">
                                  <p:stCondLst>
                                    <p:cond delay="25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250" fill="hold"/>
                                        <p:tgtEl>
                                          <p:spTgt spid="25"/>
                                        </p:tgtEl>
                                        <p:attrNameLst>
                                          <p:attrName>ppt_w</p:attrName>
                                        </p:attrNameLst>
                                      </p:cBhvr>
                                      <p:tavLst>
                                        <p:tav tm="0">
                                          <p:val>
                                            <p:fltVal val="0"/>
                                          </p:val>
                                        </p:tav>
                                        <p:tav tm="100000">
                                          <p:val>
                                            <p:strVal val="#ppt_w"/>
                                          </p:val>
                                        </p:tav>
                                      </p:tavLst>
                                    </p:anim>
                                    <p:anim calcmode="lin" valueType="num">
                                      <p:cBhvr>
                                        <p:cTn id="18" dur="250" fill="hold"/>
                                        <p:tgtEl>
                                          <p:spTgt spid="25"/>
                                        </p:tgtEl>
                                        <p:attrNameLst>
                                          <p:attrName>ppt_h</p:attrName>
                                        </p:attrNameLst>
                                      </p:cBhvr>
                                      <p:tavLst>
                                        <p:tav tm="0">
                                          <p:val>
                                            <p:fltVal val="0"/>
                                          </p:val>
                                        </p:tav>
                                        <p:tav tm="100000">
                                          <p:val>
                                            <p:strVal val="#ppt_h"/>
                                          </p:val>
                                        </p:tav>
                                      </p:tavLst>
                                    </p:anim>
                                    <p:animEffect transition="in" filter="fade">
                                      <p:cBhvr>
                                        <p:cTn id="19" dur="250"/>
                                        <p:tgtEl>
                                          <p:spTgt spid="25"/>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24"/>
                                        </p:tgtEl>
                                        <p:attrNameLst>
                                          <p:attrName>style.visibility</p:attrName>
                                        </p:attrNameLst>
                                      </p:cBhvr>
                                      <p:to>
                                        <p:strVal val="visible"/>
                                      </p:to>
                                    </p:set>
                                    <p:anim calcmode="lin" valueType="num">
                                      <p:cBhvr>
                                        <p:cTn id="22" dur="250" fill="hold"/>
                                        <p:tgtEl>
                                          <p:spTgt spid="24"/>
                                        </p:tgtEl>
                                        <p:attrNameLst>
                                          <p:attrName>ppt_w</p:attrName>
                                        </p:attrNameLst>
                                      </p:cBhvr>
                                      <p:tavLst>
                                        <p:tav tm="0">
                                          <p:val>
                                            <p:fltVal val="0"/>
                                          </p:val>
                                        </p:tav>
                                        <p:tav tm="100000">
                                          <p:val>
                                            <p:strVal val="#ppt_w"/>
                                          </p:val>
                                        </p:tav>
                                      </p:tavLst>
                                    </p:anim>
                                    <p:anim calcmode="lin" valueType="num">
                                      <p:cBhvr>
                                        <p:cTn id="23" dur="250" fill="hold"/>
                                        <p:tgtEl>
                                          <p:spTgt spid="24"/>
                                        </p:tgtEl>
                                        <p:attrNameLst>
                                          <p:attrName>ppt_h</p:attrName>
                                        </p:attrNameLst>
                                      </p:cBhvr>
                                      <p:tavLst>
                                        <p:tav tm="0">
                                          <p:val>
                                            <p:fltVal val="0"/>
                                          </p:val>
                                        </p:tav>
                                        <p:tav tm="100000">
                                          <p:val>
                                            <p:strVal val="#ppt_h"/>
                                          </p:val>
                                        </p:tav>
                                      </p:tavLst>
                                    </p:anim>
                                    <p:animEffect transition="in" filter="fade">
                                      <p:cBhvr>
                                        <p:cTn id="24" dur="250"/>
                                        <p:tgtEl>
                                          <p:spTgt spid="24"/>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p:cTn id="27" dur="250" fill="hold"/>
                                        <p:tgtEl>
                                          <p:spTgt spid="23"/>
                                        </p:tgtEl>
                                        <p:attrNameLst>
                                          <p:attrName>ppt_w</p:attrName>
                                        </p:attrNameLst>
                                      </p:cBhvr>
                                      <p:tavLst>
                                        <p:tav tm="0">
                                          <p:val>
                                            <p:fltVal val="0"/>
                                          </p:val>
                                        </p:tav>
                                        <p:tav tm="100000">
                                          <p:val>
                                            <p:strVal val="#ppt_w"/>
                                          </p:val>
                                        </p:tav>
                                      </p:tavLst>
                                    </p:anim>
                                    <p:anim calcmode="lin" valueType="num">
                                      <p:cBhvr>
                                        <p:cTn id="28" dur="250" fill="hold"/>
                                        <p:tgtEl>
                                          <p:spTgt spid="23"/>
                                        </p:tgtEl>
                                        <p:attrNameLst>
                                          <p:attrName>ppt_h</p:attrName>
                                        </p:attrNameLst>
                                      </p:cBhvr>
                                      <p:tavLst>
                                        <p:tav tm="0">
                                          <p:val>
                                            <p:fltVal val="0"/>
                                          </p:val>
                                        </p:tav>
                                        <p:tav tm="100000">
                                          <p:val>
                                            <p:strVal val="#ppt_h"/>
                                          </p:val>
                                        </p:tav>
                                      </p:tavLst>
                                    </p:anim>
                                    <p:animEffect transition="in" filter="fade">
                                      <p:cBhvr>
                                        <p:cTn id="29" dur="250"/>
                                        <p:tgtEl>
                                          <p:spTgt spid="2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3"/>
                                        </p:tgtEl>
                                        <p:attrNameLst>
                                          <p:attrName>style.visibility</p:attrName>
                                        </p:attrNameLst>
                                      </p:cBhvr>
                                      <p:to>
                                        <p:strVal val="visible"/>
                                      </p:to>
                                    </p:set>
                                    <p:anim calcmode="lin" valueType="num">
                                      <p:cBhvr>
                                        <p:cTn id="32" dur="250" fill="hold"/>
                                        <p:tgtEl>
                                          <p:spTgt spid="113"/>
                                        </p:tgtEl>
                                        <p:attrNameLst>
                                          <p:attrName>ppt_w</p:attrName>
                                        </p:attrNameLst>
                                      </p:cBhvr>
                                      <p:tavLst>
                                        <p:tav tm="0">
                                          <p:val>
                                            <p:fltVal val="0"/>
                                          </p:val>
                                        </p:tav>
                                        <p:tav tm="100000">
                                          <p:val>
                                            <p:strVal val="#ppt_w"/>
                                          </p:val>
                                        </p:tav>
                                      </p:tavLst>
                                    </p:anim>
                                    <p:anim calcmode="lin" valueType="num">
                                      <p:cBhvr>
                                        <p:cTn id="33" dur="250" fill="hold"/>
                                        <p:tgtEl>
                                          <p:spTgt spid="113"/>
                                        </p:tgtEl>
                                        <p:attrNameLst>
                                          <p:attrName>ppt_h</p:attrName>
                                        </p:attrNameLst>
                                      </p:cBhvr>
                                      <p:tavLst>
                                        <p:tav tm="0">
                                          <p:val>
                                            <p:fltVal val="0"/>
                                          </p:val>
                                        </p:tav>
                                        <p:tav tm="100000">
                                          <p:val>
                                            <p:strVal val="#ppt_h"/>
                                          </p:val>
                                        </p:tav>
                                      </p:tavLst>
                                    </p:anim>
                                    <p:animEffect transition="in" filter="fade">
                                      <p:cBhvr>
                                        <p:cTn id="34" dur="250"/>
                                        <p:tgtEl>
                                          <p:spTgt spid="113"/>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xit" presetSubtype="32" fill="hold" grpId="1" nodeType="clickEffect">
                                  <p:stCondLst>
                                    <p:cond delay="0"/>
                                  </p:stCondLst>
                                  <p:childTnLst>
                                    <p:anim calcmode="lin" valueType="num">
                                      <p:cBhvr>
                                        <p:cTn id="38" dur="250"/>
                                        <p:tgtEl>
                                          <p:spTgt spid="114"/>
                                        </p:tgtEl>
                                        <p:attrNameLst>
                                          <p:attrName>ppt_w</p:attrName>
                                        </p:attrNameLst>
                                      </p:cBhvr>
                                      <p:tavLst>
                                        <p:tav tm="0">
                                          <p:val>
                                            <p:strVal val="ppt_w"/>
                                          </p:val>
                                        </p:tav>
                                        <p:tav tm="100000">
                                          <p:val>
                                            <p:fltVal val="0"/>
                                          </p:val>
                                        </p:tav>
                                      </p:tavLst>
                                    </p:anim>
                                    <p:anim calcmode="lin" valueType="num">
                                      <p:cBhvr>
                                        <p:cTn id="39" dur="250"/>
                                        <p:tgtEl>
                                          <p:spTgt spid="114"/>
                                        </p:tgtEl>
                                        <p:attrNameLst>
                                          <p:attrName>ppt_h</p:attrName>
                                        </p:attrNameLst>
                                      </p:cBhvr>
                                      <p:tavLst>
                                        <p:tav tm="0">
                                          <p:val>
                                            <p:strVal val="ppt_h"/>
                                          </p:val>
                                        </p:tav>
                                        <p:tav tm="100000">
                                          <p:val>
                                            <p:fltVal val="0"/>
                                          </p:val>
                                        </p:tav>
                                      </p:tavLst>
                                    </p:anim>
                                    <p:animEffect transition="out" filter="fade">
                                      <p:cBhvr>
                                        <p:cTn id="40" dur="250"/>
                                        <p:tgtEl>
                                          <p:spTgt spid="114"/>
                                        </p:tgtEl>
                                      </p:cBhvr>
                                    </p:animEffect>
                                    <p:set>
                                      <p:cBhvr>
                                        <p:cTn id="41" dur="1" fill="hold">
                                          <p:stCondLst>
                                            <p:cond delay="249"/>
                                          </p:stCondLst>
                                        </p:cTn>
                                        <p:tgtEl>
                                          <p:spTgt spid="114"/>
                                        </p:tgtEl>
                                        <p:attrNameLst>
                                          <p:attrName>style.visibility</p:attrName>
                                        </p:attrNameLst>
                                      </p:cBhvr>
                                      <p:to>
                                        <p:strVal val="hidden"/>
                                      </p:to>
                                    </p:set>
                                  </p:childTnLst>
                                </p:cTn>
                              </p:par>
                              <p:par>
                                <p:cTn id="42" presetID="53" presetClass="exit" presetSubtype="32" fill="hold" grpId="1" nodeType="withEffect">
                                  <p:stCondLst>
                                    <p:cond delay="0"/>
                                  </p:stCondLst>
                                  <p:childTnLst>
                                    <p:anim calcmode="lin" valueType="num">
                                      <p:cBhvr>
                                        <p:cTn id="43" dur="250"/>
                                        <p:tgtEl>
                                          <p:spTgt spid="115"/>
                                        </p:tgtEl>
                                        <p:attrNameLst>
                                          <p:attrName>ppt_w</p:attrName>
                                        </p:attrNameLst>
                                      </p:cBhvr>
                                      <p:tavLst>
                                        <p:tav tm="0">
                                          <p:val>
                                            <p:strVal val="ppt_w"/>
                                          </p:val>
                                        </p:tav>
                                        <p:tav tm="100000">
                                          <p:val>
                                            <p:fltVal val="0"/>
                                          </p:val>
                                        </p:tav>
                                      </p:tavLst>
                                    </p:anim>
                                    <p:anim calcmode="lin" valueType="num">
                                      <p:cBhvr>
                                        <p:cTn id="44" dur="250"/>
                                        <p:tgtEl>
                                          <p:spTgt spid="115"/>
                                        </p:tgtEl>
                                        <p:attrNameLst>
                                          <p:attrName>ppt_h</p:attrName>
                                        </p:attrNameLst>
                                      </p:cBhvr>
                                      <p:tavLst>
                                        <p:tav tm="0">
                                          <p:val>
                                            <p:strVal val="ppt_h"/>
                                          </p:val>
                                        </p:tav>
                                        <p:tav tm="100000">
                                          <p:val>
                                            <p:fltVal val="0"/>
                                          </p:val>
                                        </p:tav>
                                      </p:tavLst>
                                    </p:anim>
                                    <p:animEffect transition="out" filter="fade">
                                      <p:cBhvr>
                                        <p:cTn id="45" dur="250"/>
                                        <p:tgtEl>
                                          <p:spTgt spid="115"/>
                                        </p:tgtEl>
                                      </p:cBhvr>
                                    </p:animEffect>
                                    <p:set>
                                      <p:cBhvr>
                                        <p:cTn id="46" dur="1" fill="hold">
                                          <p:stCondLst>
                                            <p:cond delay="249"/>
                                          </p:stCondLst>
                                        </p:cTn>
                                        <p:tgtEl>
                                          <p:spTgt spid="115"/>
                                        </p:tgtEl>
                                        <p:attrNameLst>
                                          <p:attrName>style.visibility</p:attrName>
                                        </p:attrNameLst>
                                      </p:cBhvr>
                                      <p:to>
                                        <p:strVal val="hidden"/>
                                      </p:to>
                                    </p:set>
                                  </p:childTnLst>
                                </p:cTn>
                              </p:par>
                              <p:par>
                                <p:cTn id="47" presetID="53" presetClass="exit" presetSubtype="32" fill="hold" grpId="1" nodeType="withEffect">
                                  <p:stCondLst>
                                    <p:cond delay="0"/>
                                  </p:stCondLst>
                                  <p:childTnLst>
                                    <p:anim calcmode="lin" valueType="num">
                                      <p:cBhvr>
                                        <p:cTn id="48" dur="250"/>
                                        <p:tgtEl>
                                          <p:spTgt spid="113"/>
                                        </p:tgtEl>
                                        <p:attrNameLst>
                                          <p:attrName>ppt_w</p:attrName>
                                        </p:attrNameLst>
                                      </p:cBhvr>
                                      <p:tavLst>
                                        <p:tav tm="0">
                                          <p:val>
                                            <p:strVal val="ppt_w"/>
                                          </p:val>
                                        </p:tav>
                                        <p:tav tm="100000">
                                          <p:val>
                                            <p:fltVal val="0"/>
                                          </p:val>
                                        </p:tav>
                                      </p:tavLst>
                                    </p:anim>
                                    <p:anim calcmode="lin" valueType="num">
                                      <p:cBhvr>
                                        <p:cTn id="49" dur="250"/>
                                        <p:tgtEl>
                                          <p:spTgt spid="113"/>
                                        </p:tgtEl>
                                        <p:attrNameLst>
                                          <p:attrName>ppt_h</p:attrName>
                                        </p:attrNameLst>
                                      </p:cBhvr>
                                      <p:tavLst>
                                        <p:tav tm="0">
                                          <p:val>
                                            <p:strVal val="ppt_h"/>
                                          </p:val>
                                        </p:tav>
                                        <p:tav tm="100000">
                                          <p:val>
                                            <p:fltVal val="0"/>
                                          </p:val>
                                        </p:tav>
                                      </p:tavLst>
                                    </p:anim>
                                    <p:animEffect transition="out" filter="fade">
                                      <p:cBhvr>
                                        <p:cTn id="50" dur="250"/>
                                        <p:tgtEl>
                                          <p:spTgt spid="113"/>
                                        </p:tgtEl>
                                      </p:cBhvr>
                                    </p:animEffect>
                                    <p:set>
                                      <p:cBhvr>
                                        <p:cTn id="51" dur="1" fill="hold">
                                          <p:stCondLst>
                                            <p:cond delay="249"/>
                                          </p:stCondLst>
                                        </p:cTn>
                                        <p:tgtEl>
                                          <p:spTgt spid="113"/>
                                        </p:tgtEl>
                                        <p:attrNameLst>
                                          <p:attrName>style.visibility</p:attrName>
                                        </p:attrNameLst>
                                      </p:cBhvr>
                                      <p:to>
                                        <p:strVal val="hidden"/>
                                      </p:to>
                                    </p:set>
                                  </p:childTnLst>
                                </p:cTn>
                              </p:par>
                              <p:par>
                                <p:cTn id="52" presetID="53" presetClass="entr" presetSubtype="16" fill="hold" grpId="0" nodeType="withEffect">
                                  <p:stCondLst>
                                    <p:cond delay="0"/>
                                  </p:stCondLst>
                                  <p:childTnLst>
                                    <p:set>
                                      <p:cBhvr>
                                        <p:cTn id="53" dur="1" fill="hold">
                                          <p:stCondLst>
                                            <p:cond delay="0"/>
                                          </p:stCondLst>
                                        </p:cTn>
                                        <p:tgtEl>
                                          <p:spTgt spid="116"/>
                                        </p:tgtEl>
                                        <p:attrNameLst>
                                          <p:attrName>style.visibility</p:attrName>
                                        </p:attrNameLst>
                                      </p:cBhvr>
                                      <p:to>
                                        <p:strVal val="visible"/>
                                      </p:to>
                                    </p:set>
                                    <p:anim calcmode="lin" valueType="num">
                                      <p:cBhvr>
                                        <p:cTn id="54" dur="250" fill="hold"/>
                                        <p:tgtEl>
                                          <p:spTgt spid="116"/>
                                        </p:tgtEl>
                                        <p:attrNameLst>
                                          <p:attrName>ppt_w</p:attrName>
                                        </p:attrNameLst>
                                      </p:cBhvr>
                                      <p:tavLst>
                                        <p:tav tm="0">
                                          <p:val>
                                            <p:fltVal val="0"/>
                                          </p:val>
                                        </p:tav>
                                        <p:tav tm="100000">
                                          <p:val>
                                            <p:strVal val="#ppt_w"/>
                                          </p:val>
                                        </p:tav>
                                      </p:tavLst>
                                    </p:anim>
                                    <p:anim calcmode="lin" valueType="num">
                                      <p:cBhvr>
                                        <p:cTn id="55" dur="250" fill="hold"/>
                                        <p:tgtEl>
                                          <p:spTgt spid="116"/>
                                        </p:tgtEl>
                                        <p:attrNameLst>
                                          <p:attrName>ppt_h</p:attrName>
                                        </p:attrNameLst>
                                      </p:cBhvr>
                                      <p:tavLst>
                                        <p:tav tm="0">
                                          <p:val>
                                            <p:fltVal val="0"/>
                                          </p:val>
                                        </p:tav>
                                        <p:tav tm="100000">
                                          <p:val>
                                            <p:strVal val="#ppt_h"/>
                                          </p:val>
                                        </p:tav>
                                      </p:tavLst>
                                    </p:anim>
                                    <p:animEffect transition="in" filter="fade">
                                      <p:cBhvr>
                                        <p:cTn id="56" dur="250"/>
                                        <p:tgtEl>
                                          <p:spTgt spid="116"/>
                                        </p:tgtEl>
                                      </p:cBhvr>
                                    </p:animEffect>
                                  </p:childTnLst>
                                </p:cTn>
                              </p:par>
                              <p:par>
                                <p:cTn id="57" presetID="53" presetClass="entr" presetSubtype="16" fill="hold" grpId="0" nodeType="withEffect">
                                  <p:stCondLst>
                                    <p:cond delay="1000"/>
                                  </p:stCondLst>
                                  <p:childTnLst>
                                    <p:set>
                                      <p:cBhvr>
                                        <p:cTn id="58" dur="1" fill="hold">
                                          <p:stCondLst>
                                            <p:cond delay="0"/>
                                          </p:stCondLst>
                                        </p:cTn>
                                        <p:tgtEl>
                                          <p:spTgt spid="117"/>
                                        </p:tgtEl>
                                        <p:attrNameLst>
                                          <p:attrName>style.visibility</p:attrName>
                                        </p:attrNameLst>
                                      </p:cBhvr>
                                      <p:to>
                                        <p:strVal val="visible"/>
                                      </p:to>
                                    </p:set>
                                    <p:anim calcmode="lin" valueType="num">
                                      <p:cBhvr>
                                        <p:cTn id="59" dur="250" fill="hold"/>
                                        <p:tgtEl>
                                          <p:spTgt spid="117"/>
                                        </p:tgtEl>
                                        <p:attrNameLst>
                                          <p:attrName>ppt_w</p:attrName>
                                        </p:attrNameLst>
                                      </p:cBhvr>
                                      <p:tavLst>
                                        <p:tav tm="0">
                                          <p:val>
                                            <p:fltVal val="0"/>
                                          </p:val>
                                        </p:tav>
                                        <p:tav tm="100000">
                                          <p:val>
                                            <p:strVal val="#ppt_w"/>
                                          </p:val>
                                        </p:tav>
                                      </p:tavLst>
                                    </p:anim>
                                    <p:anim calcmode="lin" valueType="num">
                                      <p:cBhvr>
                                        <p:cTn id="60" dur="250" fill="hold"/>
                                        <p:tgtEl>
                                          <p:spTgt spid="117"/>
                                        </p:tgtEl>
                                        <p:attrNameLst>
                                          <p:attrName>ppt_h</p:attrName>
                                        </p:attrNameLst>
                                      </p:cBhvr>
                                      <p:tavLst>
                                        <p:tav tm="0">
                                          <p:val>
                                            <p:fltVal val="0"/>
                                          </p:val>
                                        </p:tav>
                                        <p:tav tm="100000">
                                          <p:val>
                                            <p:strVal val="#ppt_h"/>
                                          </p:val>
                                        </p:tav>
                                      </p:tavLst>
                                    </p:anim>
                                    <p:animEffect transition="in" filter="fade">
                                      <p:cBhvr>
                                        <p:cTn id="61" dur="250"/>
                                        <p:tgtEl>
                                          <p:spTgt spid="117"/>
                                        </p:tgtEl>
                                      </p:cBhvr>
                                    </p:animEffect>
                                  </p:childTnLst>
                                </p:cTn>
                              </p:par>
                              <p:par>
                                <p:cTn id="62" presetID="53" presetClass="entr" presetSubtype="16" fill="hold" grpId="0" nodeType="withEffect">
                                  <p:stCondLst>
                                    <p:cond delay="2000"/>
                                  </p:stCondLst>
                                  <p:childTnLst>
                                    <p:set>
                                      <p:cBhvr>
                                        <p:cTn id="63" dur="1" fill="hold">
                                          <p:stCondLst>
                                            <p:cond delay="0"/>
                                          </p:stCondLst>
                                        </p:cTn>
                                        <p:tgtEl>
                                          <p:spTgt spid="118"/>
                                        </p:tgtEl>
                                        <p:attrNameLst>
                                          <p:attrName>style.visibility</p:attrName>
                                        </p:attrNameLst>
                                      </p:cBhvr>
                                      <p:to>
                                        <p:strVal val="visible"/>
                                      </p:to>
                                    </p:set>
                                    <p:anim calcmode="lin" valueType="num">
                                      <p:cBhvr>
                                        <p:cTn id="64" dur="250" fill="hold"/>
                                        <p:tgtEl>
                                          <p:spTgt spid="118"/>
                                        </p:tgtEl>
                                        <p:attrNameLst>
                                          <p:attrName>ppt_w</p:attrName>
                                        </p:attrNameLst>
                                      </p:cBhvr>
                                      <p:tavLst>
                                        <p:tav tm="0">
                                          <p:val>
                                            <p:fltVal val="0"/>
                                          </p:val>
                                        </p:tav>
                                        <p:tav tm="100000">
                                          <p:val>
                                            <p:strVal val="#ppt_w"/>
                                          </p:val>
                                        </p:tav>
                                      </p:tavLst>
                                    </p:anim>
                                    <p:anim calcmode="lin" valueType="num">
                                      <p:cBhvr>
                                        <p:cTn id="65" dur="250" fill="hold"/>
                                        <p:tgtEl>
                                          <p:spTgt spid="118"/>
                                        </p:tgtEl>
                                        <p:attrNameLst>
                                          <p:attrName>ppt_h</p:attrName>
                                        </p:attrNameLst>
                                      </p:cBhvr>
                                      <p:tavLst>
                                        <p:tav tm="0">
                                          <p:val>
                                            <p:fltVal val="0"/>
                                          </p:val>
                                        </p:tav>
                                        <p:tav tm="100000">
                                          <p:val>
                                            <p:strVal val="#ppt_h"/>
                                          </p:val>
                                        </p:tav>
                                      </p:tavLst>
                                    </p:anim>
                                    <p:animEffect transition="in" filter="fade">
                                      <p:cBhvr>
                                        <p:cTn id="66" dur="250"/>
                                        <p:tgtEl>
                                          <p:spTgt spid="118"/>
                                        </p:tgtEl>
                                      </p:cBhvr>
                                    </p:animEffect>
                                  </p:childTnLst>
                                </p:cTn>
                              </p:par>
                              <p:par>
                                <p:cTn id="67" presetID="53" presetClass="entr" presetSubtype="16" fill="hold" grpId="0" nodeType="withEffect">
                                  <p:stCondLst>
                                    <p:cond delay="3000"/>
                                  </p:stCondLst>
                                  <p:childTnLst>
                                    <p:set>
                                      <p:cBhvr>
                                        <p:cTn id="68" dur="1" fill="hold">
                                          <p:stCondLst>
                                            <p:cond delay="0"/>
                                          </p:stCondLst>
                                        </p:cTn>
                                        <p:tgtEl>
                                          <p:spTgt spid="119"/>
                                        </p:tgtEl>
                                        <p:attrNameLst>
                                          <p:attrName>style.visibility</p:attrName>
                                        </p:attrNameLst>
                                      </p:cBhvr>
                                      <p:to>
                                        <p:strVal val="visible"/>
                                      </p:to>
                                    </p:set>
                                    <p:anim calcmode="lin" valueType="num">
                                      <p:cBhvr>
                                        <p:cTn id="69" dur="250" fill="hold"/>
                                        <p:tgtEl>
                                          <p:spTgt spid="119"/>
                                        </p:tgtEl>
                                        <p:attrNameLst>
                                          <p:attrName>ppt_w</p:attrName>
                                        </p:attrNameLst>
                                      </p:cBhvr>
                                      <p:tavLst>
                                        <p:tav tm="0">
                                          <p:val>
                                            <p:fltVal val="0"/>
                                          </p:val>
                                        </p:tav>
                                        <p:tav tm="100000">
                                          <p:val>
                                            <p:strVal val="#ppt_w"/>
                                          </p:val>
                                        </p:tav>
                                      </p:tavLst>
                                    </p:anim>
                                    <p:anim calcmode="lin" valueType="num">
                                      <p:cBhvr>
                                        <p:cTn id="70" dur="250" fill="hold"/>
                                        <p:tgtEl>
                                          <p:spTgt spid="119"/>
                                        </p:tgtEl>
                                        <p:attrNameLst>
                                          <p:attrName>ppt_h</p:attrName>
                                        </p:attrNameLst>
                                      </p:cBhvr>
                                      <p:tavLst>
                                        <p:tav tm="0">
                                          <p:val>
                                            <p:fltVal val="0"/>
                                          </p:val>
                                        </p:tav>
                                        <p:tav tm="100000">
                                          <p:val>
                                            <p:strVal val="#ppt_h"/>
                                          </p:val>
                                        </p:tav>
                                      </p:tavLst>
                                    </p:anim>
                                    <p:animEffect transition="in" filter="fade">
                                      <p:cBhvr>
                                        <p:cTn id="71" dur="250"/>
                                        <p:tgtEl>
                                          <p:spTgt spid="119"/>
                                        </p:tgtEl>
                                      </p:cBhvr>
                                    </p:animEffect>
                                  </p:childTnLst>
                                </p:cTn>
                              </p:par>
                              <p:par>
                                <p:cTn id="72" presetID="53" presetClass="entr" presetSubtype="16" fill="hold" grpId="0" nodeType="withEffect">
                                  <p:stCondLst>
                                    <p:cond delay="4000"/>
                                  </p:stCondLst>
                                  <p:childTnLst>
                                    <p:set>
                                      <p:cBhvr>
                                        <p:cTn id="73" dur="1" fill="hold">
                                          <p:stCondLst>
                                            <p:cond delay="0"/>
                                          </p:stCondLst>
                                        </p:cTn>
                                        <p:tgtEl>
                                          <p:spTgt spid="120"/>
                                        </p:tgtEl>
                                        <p:attrNameLst>
                                          <p:attrName>style.visibility</p:attrName>
                                        </p:attrNameLst>
                                      </p:cBhvr>
                                      <p:to>
                                        <p:strVal val="visible"/>
                                      </p:to>
                                    </p:set>
                                    <p:anim calcmode="lin" valueType="num">
                                      <p:cBhvr>
                                        <p:cTn id="74" dur="250" fill="hold"/>
                                        <p:tgtEl>
                                          <p:spTgt spid="120"/>
                                        </p:tgtEl>
                                        <p:attrNameLst>
                                          <p:attrName>ppt_w</p:attrName>
                                        </p:attrNameLst>
                                      </p:cBhvr>
                                      <p:tavLst>
                                        <p:tav tm="0">
                                          <p:val>
                                            <p:fltVal val="0"/>
                                          </p:val>
                                        </p:tav>
                                        <p:tav tm="100000">
                                          <p:val>
                                            <p:strVal val="#ppt_w"/>
                                          </p:val>
                                        </p:tav>
                                      </p:tavLst>
                                    </p:anim>
                                    <p:anim calcmode="lin" valueType="num">
                                      <p:cBhvr>
                                        <p:cTn id="75" dur="250" fill="hold"/>
                                        <p:tgtEl>
                                          <p:spTgt spid="120"/>
                                        </p:tgtEl>
                                        <p:attrNameLst>
                                          <p:attrName>ppt_h</p:attrName>
                                        </p:attrNameLst>
                                      </p:cBhvr>
                                      <p:tavLst>
                                        <p:tav tm="0">
                                          <p:val>
                                            <p:fltVal val="0"/>
                                          </p:val>
                                        </p:tav>
                                        <p:tav tm="100000">
                                          <p:val>
                                            <p:strVal val="#ppt_h"/>
                                          </p:val>
                                        </p:tav>
                                      </p:tavLst>
                                    </p:anim>
                                    <p:animEffect transition="in" filter="fade">
                                      <p:cBhvr>
                                        <p:cTn id="76" dur="250"/>
                                        <p:tgtEl>
                                          <p:spTgt spid="120"/>
                                        </p:tgtEl>
                                      </p:cBhvr>
                                    </p:animEffect>
                                  </p:childTnLst>
                                </p:cTn>
                              </p:par>
                              <p:par>
                                <p:cTn id="77" presetID="53" presetClass="entr" presetSubtype="16" fill="hold" grpId="0" nodeType="withEffect">
                                  <p:stCondLst>
                                    <p:cond delay="5000"/>
                                  </p:stCondLst>
                                  <p:childTnLst>
                                    <p:set>
                                      <p:cBhvr>
                                        <p:cTn id="78" dur="1" fill="hold">
                                          <p:stCondLst>
                                            <p:cond delay="0"/>
                                          </p:stCondLst>
                                        </p:cTn>
                                        <p:tgtEl>
                                          <p:spTgt spid="121"/>
                                        </p:tgtEl>
                                        <p:attrNameLst>
                                          <p:attrName>style.visibility</p:attrName>
                                        </p:attrNameLst>
                                      </p:cBhvr>
                                      <p:to>
                                        <p:strVal val="visible"/>
                                      </p:to>
                                    </p:set>
                                    <p:anim calcmode="lin" valueType="num">
                                      <p:cBhvr>
                                        <p:cTn id="79" dur="250" fill="hold"/>
                                        <p:tgtEl>
                                          <p:spTgt spid="121"/>
                                        </p:tgtEl>
                                        <p:attrNameLst>
                                          <p:attrName>ppt_w</p:attrName>
                                        </p:attrNameLst>
                                      </p:cBhvr>
                                      <p:tavLst>
                                        <p:tav tm="0">
                                          <p:val>
                                            <p:fltVal val="0"/>
                                          </p:val>
                                        </p:tav>
                                        <p:tav tm="100000">
                                          <p:val>
                                            <p:strVal val="#ppt_w"/>
                                          </p:val>
                                        </p:tav>
                                      </p:tavLst>
                                    </p:anim>
                                    <p:anim calcmode="lin" valueType="num">
                                      <p:cBhvr>
                                        <p:cTn id="80" dur="250" fill="hold"/>
                                        <p:tgtEl>
                                          <p:spTgt spid="121"/>
                                        </p:tgtEl>
                                        <p:attrNameLst>
                                          <p:attrName>ppt_h</p:attrName>
                                        </p:attrNameLst>
                                      </p:cBhvr>
                                      <p:tavLst>
                                        <p:tav tm="0">
                                          <p:val>
                                            <p:fltVal val="0"/>
                                          </p:val>
                                        </p:tav>
                                        <p:tav tm="100000">
                                          <p:val>
                                            <p:strVal val="#ppt_h"/>
                                          </p:val>
                                        </p:tav>
                                      </p:tavLst>
                                    </p:anim>
                                    <p:animEffect transition="in" filter="fade">
                                      <p:cBhvr>
                                        <p:cTn id="81" dur="250"/>
                                        <p:tgtEl>
                                          <p:spTgt spid="121"/>
                                        </p:tgtEl>
                                      </p:cBhvr>
                                    </p:animEffect>
                                  </p:childTnLst>
                                </p:cTn>
                              </p:par>
                              <p:par>
                                <p:cTn id="82" presetID="53" presetClass="entr" presetSubtype="16" fill="hold" grpId="0" nodeType="withEffect">
                                  <p:stCondLst>
                                    <p:cond delay="500"/>
                                  </p:stCondLst>
                                  <p:childTnLst>
                                    <p:set>
                                      <p:cBhvr>
                                        <p:cTn id="83" dur="1" fill="hold">
                                          <p:stCondLst>
                                            <p:cond delay="0"/>
                                          </p:stCondLst>
                                        </p:cTn>
                                        <p:tgtEl>
                                          <p:spTgt spid="34"/>
                                        </p:tgtEl>
                                        <p:attrNameLst>
                                          <p:attrName>style.visibility</p:attrName>
                                        </p:attrNameLst>
                                      </p:cBhvr>
                                      <p:to>
                                        <p:strVal val="visible"/>
                                      </p:to>
                                    </p:set>
                                    <p:anim calcmode="lin" valueType="num">
                                      <p:cBhvr>
                                        <p:cTn id="84" dur="250" fill="hold"/>
                                        <p:tgtEl>
                                          <p:spTgt spid="34"/>
                                        </p:tgtEl>
                                        <p:attrNameLst>
                                          <p:attrName>ppt_w</p:attrName>
                                        </p:attrNameLst>
                                      </p:cBhvr>
                                      <p:tavLst>
                                        <p:tav tm="0">
                                          <p:val>
                                            <p:fltVal val="0"/>
                                          </p:val>
                                        </p:tav>
                                        <p:tav tm="100000">
                                          <p:val>
                                            <p:strVal val="#ppt_w"/>
                                          </p:val>
                                        </p:tav>
                                      </p:tavLst>
                                    </p:anim>
                                    <p:anim calcmode="lin" valueType="num">
                                      <p:cBhvr>
                                        <p:cTn id="85" dur="250" fill="hold"/>
                                        <p:tgtEl>
                                          <p:spTgt spid="34"/>
                                        </p:tgtEl>
                                        <p:attrNameLst>
                                          <p:attrName>ppt_h</p:attrName>
                                        </p:attrNameLst>
                                      </p:cBhvr>
                                      <p:tavLst>
                                        <p:tav tm="0">
                                          <p:val>
                                            <p:fltVal val="0"/>
                                          </p:val>
                                        </p:tav>
                                        <p:tav tm="100000">
                                          <p:val>
                                            <p:strVal val="#ppt_h"/>
                                          </p:val>
                                        </p:tav>
                                      </p:tavLst>
                                    </p:anim>
                                    <p:animEffect transition="in" filter="fade">
                                      <p:cBhvr>
                                        <p:cTn id="86" dur="250"/>
                                        <p:tgtEl>
                                          <p:spTgt spid="34"/>
                                        </p:tgtEl>
                                      </p:cBhvr>
                                    </p:animEffect>
                                  </p:childTnLst>
                                </p:cTn>
                              </p:par>
                              <p:par>
                                <p:cTn id="87" presetID="53" presetClass="entr" presetSubtype="16" fill="hold" grpId="0" nodeType="withEffect">
                                  <p:stCondLst>
                                    <p:cond delay="1500"/>
                                  </p:stCondLst>
                                  <p:childTnLst>
                                    <p:set>
                                      <p:cBhvr>
                                        <p:cTn id="88" dur="1" fill="hold">
                                          <p:stCondLst>
                                            <p:cond delay="0"/>
                                          </p:stCondLst>
                                        </p:cTn>
                                        <p:tgtEl>
                                          <p:spTgt spid="35"/>
                                        </p:tgtEl>
                                        <p:attrNameLst>
                                          <p:attrName>style.visibility</p:attrName>
                                        </p:attrNameLst>
                                      </p:cBhvr>
                                      <p:to>
                                        <p:strVal val="visible"/>
                                      </p:to>
                                    </p:set>
                                    <p:anim calcmode="lin" valueType="num">
                                      <p:cBhvr>
                                        <p:cTn id="89" dur="250" fill="hold"/>
                                        <p:tgtEl>
                                          <p:spTgt spid="35"/>
                                        </p:tgtEl>
                                        <p:attrNameLst>
                                          <p:attrName>ppt_w</p:attrName>
                                        </p:attrNameLst>
                                      </p:cBhvr>
                                      <p:tavLst>
                                        <p:tav tm="0">
                                          <p:val>
                                            <p:fltVal val="0"/>
                                          </p:val>
                                        </p:tav>
                                        <p:tav tm="100000">
                                          <p:val>
                                            <p:strVal val="#ppt_w"/>
                                          </p:val>
                                        </p:tav>
                                      </p:tavLst>
                                    </p:anim>
                                    <p:anim calcmode="lin" valueType="num">
                                      <p:cBhvr>
                                        <p:cTn id="90" dur="250" fill="hold"/>
                                        <p:tgtEl>
                                          <p:spTgt spid="35"/>
                                        </p:tgtEl>
                                        <p:attrNameLst>
                                          <p:attrName>ppt_h</p:attrName>
                                        </p:attrNameLst>
                                      </p:cBhvr>
                                      <p:tavLst>
                                        <p:tav tm="0">
                                          <p:val>
                                            <p:fltVal val="0"/>
                                          </p:val>
                                        </p:tav>
                                        <p:tav tm="100000">
                                          <p:val>
                                            <p:strVal val="#ppt_h"/>
                                          </p:val>
                                        </p:tav>
                                      </p:tavLst>
                                    </p:anim>
                                    <p:animEffect transition="in" filter="fade">
                                      <p:cBhvr>
                                        <p:cTn id="91" dur="250"/>
                                        <p:tgtEl>
                                          <p:spTgt spid="35"/>
                                        </p:tgtEl>
                                      </p:cBhvr>
                                    </p:animEffect>
                                  </p:childTnLst>
                                </p:cTn>
                              </p:par>
                              <p:par>
                                <p:cTn id="92" presetID="53" presetClass="entr" presetSubtype="16" fill="hold" grpId="0" nodeType="withEffect">
                                  <p:stCondLst>
                                    <p:cond delay="2500"/>
                                  </p:stCondLst>
                                  <p:childTnLst>
                                    <p:set>
                                      <p:cBhvr>
                                        <p:cTn id="93" dur="1" fill="hold">
                                          <p:stCondLst>
                                            <p:cond delay="0"/>
                                          </p:stCondLst>
                                        </p:cTn>
                                        <p:tgtEl>
                                          <p:spTgt spid="36"/>
                                        </p:tgtEl>
                                        <p:attrNameLst>
                                          <p:attrName>style.visibility</p:attrName>
                                        </p:attrNameLst>
                                      </p:cBhvr>
                                      <p:to>
                                        <p:strVal val="visible"/>
                                      </p:to>
                                    </p:set>
                                    <p:anim calcmode="lin" valueType="num">
                                      <p:cBhvr>
                                        <p:cTn id="94" dur="250" fill="hold"/>
                                        <p:tgtEl>
                                          <p:spTgt spid="36"/>
                                        </p:tgtEl>
                                        <p:attrNameLst>
                                          <p:attrName>ppt_w</p:attrName>
                                        </p:attrNameLst>
                                      </p:cBhvr>
                                      <p:tavLst>
                                        <p:tav tm="0">
                                          <p:val>
                                            <p:fltVal val="0"/>
                                          </p:val>
                                        </p:tav>
                                        <p:tav tm="100000">
                                          <p:val>
                                            <p:strVal val="#ppt_w"/>
                                          </p:val>
                                        </p:tav>
                                      </p:tavLst>
                                    </p:anim>
                                    <p:anim calcmode="lin" valueType="num">
                                      <p:cBhvr>
                                        <p:cTn id="95" dur="250" fill="hold"/>
                                        <p:tgtEl>
                                          <p:spTgt spid="36"/>
                                        </p:tgtEl>
                                        <p:attrNameLst>
                                          <p:attrName>ppt_h</p:attrName>
                                        </p:attrNameLst>
                                      </p:cBhvr>
                                      <p:tavLst>
                                        <p:tav tm="0">
                                          <p:val>
                                            <p:fltVal val="0"/>
                                          </p:val>
                                        </p:tav>
                                        <p:tav tm="100000">
                                          <p:val>
                                            <p:strVal val="#ppt_h"/>
                                          </p:val>
                                        </p:tav>
                                      </p:tavLst>
                                    </p:anim>
                                    <p:animEffect transition="in" filter="fade">
                                      <p:cBhvr>
                                        <p:cTn id="96" dur="250"/>
                                        <p:tgtEl>
                                          <p:spTgt spid="36"/>
                                        </p:tgtEl>
                                      </p:cBhvr>
                                    </p:animEffect>
                                  </p:childTnLst>
                                </p:cTn>
                              </p:par>
                              <p:par>
                                <p:cTn id="97" presetID="53" presetClass="entr" presetSubtype="16" fill="hold" grpId="0" nodeType="withEffect">
                                  <p:stCondLst>
                                    <p:cond delay="3500"/>
                                  </p:stCondLst>
                                  <p:childTnLst>
                                    <p:set>
                                      <p:cBhvr>
                                        <p:cTn id="98" dur="1" fill="hold">
                                          <p:stCondLst>
                                            <p:cond delay="0"/>
                                          </p:stCondLst>
                                        </p:cTn>
                                        <p:tgtEl>
                                          <p:spTgt spid="37"/>
                                        </p:tgtEl>
                                        <p:attrNameLst>
                                          <p:attrName>style.visibility</p:attrName>
                                        </p:attrNameLst>
                                      </p:cBhvr>
                                      <p:to>
                                        <p:strVal val="visible"/>
                                      </p:to>
                                    </p:set>
                                    <p:anim calcmode="lin" valueType="num">
                                      <p:cBhvr>
                                        <p:cTn id="99" dur="250" fill="hold"/>
                                        <p:tgtEl>
                                          <p:spTgt spid="37"/>
                                        </p:tgtEl>
                                        <p:attrNameLst>
                                          <p:attrName>ppt_w</p:attrName>
                                        </p:attrNameLst>
                                      </p:cBhvr>
                                      <p:tavLst>
                                        <p:tav tm="0">
                                          <p:val>
                                            <p:fltVal val="0"/>
                                          </p:val>
                                        </p:tav>
                                        <p:tav tm="100000">
                                          <p:val>
                                            <p:strVal val="#ppt_w"/>
                                          </p:val>
                                        </p:tav>
                                      </p:tavLst>
                                    </p:anim>
                                    <p:anim calcmode="lin" valueType="num">
                                      <p:cBhvr>
                                        <p:cTn id="100" dur="250" fill="hold"/>
                                        <p:tgtEl>
                                          <p:spTgt spid="37"/>
                                        </p:tgtEl>
                                        <p:attrNameLst>
                                          <p:attrName>ppt_h</p:attrName>
                                        </p:attrNameLst>
                                      </p:cBhvr>
                                      <p:tavLst>
                                        <p:tav tm="0">
                                          <p:val>
                                            <p:fltVal val="0"/>
                                          </p:val>
                                        </p:tav>
                                        <p:tav tm="100000">
                                          <p:val>
                                            <p:strVal val="#ppt_h"/>
                                          </p:val>
                                        </p:tav>
                                      </p:tavLst>
                                    </p:anim>
                                    <p:animEffect transition="in" filter="fade">
                                      <p:cBhvr>
                                        <p:cTn id="101" dur="250"/>
                                        <p:tgtEl>
                                          <p:spTgt spid="37"/>
                                        </p:tgtEl>
                                      </p:cBhvr>
                                    </p:animEffect>
                                  </p:childTnLst>
                                </p:cTn>
                              </p:par>
                              <p:par>
                                <p:cTn id="102" presetID="53" presetClass="entr" presetSubtype="16" fill="hold" grpId="0" nodeType="withEffect">
                                  <p:stCondLst>
                                    <p:cond delay="4500"/>
                                  </p:stCondLst>
                                  <p:childTnLst>
                                    <p:set>
                                      <p:cBhvr>
                                        <p:cTn id="103" dur="1" fill="hold">
                                          <p:stCondLst>
                                            <p:cond delay="0"/>
                                          </p:stCondLst>
                                        </p:cTn>
                                        <p:tgtEl>
                                          <p:spTgt spid="38"/>
                                        </p:tgtEl>
                                        <p:attrNameLst>
                                          <p:attrName>style.visibility</p:attrName>
                                        </p:attrNameLst>
                                      </p:cBhvr>
                                      <p:to>
                                        <p:strVal val="visible"/>
                                      </p:to>
                                    </p:set>
                                    <p:anim calcmode="lin" valueType="num">
                                      <p:cBhvr>
                                        <p:cTn id="104" dur="250" fill="hold"/>
                                        <p:tgtEl>
                                          <p:spTgt spid="38"/>
                                        </p:tgtEl>
                                        <p:attrNameLst>
                                          <p:attrName>ppt_w</p:attrName>
                                        </p:attrNameLst>
                                      </p:cBhvr>
                                      <p:tavLst>
                                        <p:tav tm="0">
                                          <p:val>
                                            <p:fltVal val="0"/>
                                          </p:val>
                                        </p:tav>
                                        <p:tav tm="100000">
                                          <p:val>
                                            <p:strVal val="#ppt_w"/>
                                          </p:val>
                                        </p:tav>
                                      </p:tavLst>
                                    </p:anim>
                                    <p:anim calcmode="lin" valueType="num">
                                      <p:cBhvr>
                                        <p:cTn id="105" dur="250" fill="hold"/>
                                        <p:tgtEl>
                                          <p:spTgt spid="38"/>
                                        </p:tgtEl>
                                        <p:attrNameLst>
                                          <p:attrName>ppt_h</p:attrName>
                                        </p:attrNameLst>
                                      </p:cBhvr>
                                      <p:tavLst>
                                        <p:tav tm="0">
                                          <p:val>
                                            <p:fltVal val="0"/>
                                          </p:val>
                                        </p:tav>
                                        <p:tav tm="100000">
                                          <p:val>
                                            <p:strVal val="#ppt_h"/>
                                          </p:val>
                                        </p:tav>
                                      </p:tavLst>
                                    </p:anim>
                                    <p:animEffect transition="in" filter="fade">
                                      <p:cBhvr>
                                        <p:cTn id="106" dur="250"/>
                                        <p:tgtEl>
                                          <p:spTgt spid="38"/>
                                        </p:tgtEl>
                                      </p:cBhvr>
                                    </p:animEffect>
                                  </p:childTnLst>
                                </p:cTn>
                              </p:par>
                              <p:par>
                                <p:cTn id="107" presetID="53" presetClass="entr" presetSubtype="16" fill="hold" grpId="0" nodeType="withEffect">
                                  <p:stCondLst>
                                    <p:cond delay="5500"/>
                                  </p:stCondLst>
                                  <p:childTnLst>
                                    <p:set>
                                      <p:cBhvr>
                                        <p:cTn id="108" dur="1" fill="hold">
                                          <p:stCondLst>
                                            <p:cond delay="0"/>
                                          </p:stCondLst>
                                        </p:cTn>
                                        <p:tgtEl>
                                          <p:spTgt spid="196"/>
                                        </p:tgtEl>
                                        <p:attrNameLst>
                                          <p:attrName>style.visibility</p:attrName>
                                        </p:attrNameLst>
                                      </p:cBhvr>
                                      <p:to>
                                        <p:strVal val="visible"/>
                                      </p:to>
                                    </p:set>
                                    <p:anim calcmode="lin" valueType="num">
                                      <p:cBhvr>
                                        <p:cTn id="109" dur="250" fill="hold"/>
                                        <p:tgtEl>
                                          <p:spTgt spid="196"/>
                                        </p:tgtEl>
                                        <p:attrNameLst>
                                          <p:attrName>ppt_w</p:attrName>
                                        </p:attrNameLst>
                                      </p:cBhvr>
                                      <p:tavLst>
                                        <p:tav tm="0">
                                          <p:val>
                                            <p:fltVal val="0"/>
                                          </p:val>
                                        </p:tav>
                                        <p:tav tm="100000">
                                          <p:val>
                                            <p:strVal val="#ppt_w"/>
                                          </p:val>
                                        </p:tav>
                                      </p:tavLst>
                                    </p:anim>
                                    <p:anim calcmode="lin" valueType="num">
                                      <p:cBhvr>
                                        <p:cTn id="110" dur="250" fill="hold"/>
                                        <p:tgtEl>
                                          <p:spTgt spid="196"/>
                                        </p:tgtEl>
                                        <p:attrNameLst>
                                          <p:attrName>ppt_h</p:attrName>
                                        </p:attrNameLst>
                                      </p:cBhvr>
                                      <p:tavLst>
                                        <p:tav tm="0">
                                          <p:val>
                                            <p:fltVal val="0"/>
                                          </p:val>
                                        </p:tav>
                                        <p:tav tm="100000">
                                          <p:val>
                                            <p:strVal val="#ppt_h"/>
                                          </p:val>
                                        </p:tav>
                                      </p:tavLst>
                                    </p:anim>
                                    <p:animEffect transition="in" filter="fade">
                                      <p:cBhvr>
                                        <p:cTn id="111" dur="250"/>
                                        <p:tgtEl>
                                          <p:spTgt spid="196"/>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xit" presetSubtype="32" fill="hold" grpId="1" nodeType="clickEffect">
                                  <p:stCondLst>
                                    <p:cond delay="0"/>
                                  </p:stCondLst>
                                  <p:childTnLst>
                                    <p:anim calcmode="lin" valueType="num">
                                      <p:cBhvr>
                                        <p:cTn id="115" dur="250"/>
                                        <p:tgtEl>
                                          <p:spTgt spid="116"/>
                                        </p:tgtEl>
                                        <p:attrNameLst>
                                          <p:attrName>ppt_w</p:attrName>
                                        </p:attrNameLst>
                                      </p:cBhvr>
                                      <p:tavLst>
                                        <p:tav tm="0">
                                          <p:val>
                                            <p:strVal val="ppt_w"/>
                                          </p:val>
                                        </p:tav>
                                        <p:tav tm="100000">
                                          <p:val>
                                            <p:fltVal val="0"/>
                                          </p:val>
                                        </p:tav>
                                      </p:tavLst>
                                    </p:anim>
                                    <p:anim calcmode="lin" valueType="num">
                                      <p:cBhvr>
                                        <p:cTn id="116" dur="250"/>
                                        <p:tgtEl>
                                          <p:spTgt spid="116"/>
                                        </p:tgtEl>
                                        <p:attrNameLst>
                                          <p:attrName>ppt_h</p:attrName>
                                        </p:attrNameLst>
                                      </p:cBhvr>
                                      <p:tavLst>
                                        <p:tav tm="0">
                                          <p:val>
                                            <p:strVal val="ppt_h"/>
                                          </p:val>
                                        </p:tav>
                                        <p:tav tm="100000">
                                          <p:val>
                                            <p:fltVal val="0"/>
                                          </p:val>
                                        </p:tav>
                                      </p:tavLst>
                                    </p:anim>
                                    <p:animEffect transition="out" filter="fade">
                                      <p:cBhvr>
                                        <p:cTn id="117" dur="250"/>
                                        <p:tgtEl>
                                          <p:spTgt spid="116"/>
                                        </p:tgtEl>
                                      </p:cBhvr>
                                    </p:animEffect>
                                    <p:set>
                                      <p:cBhvr>
                                        <p:cTn id="118" dur="1" fill="hold">
                                          <p:stCondLst>
                                            <p:cond delay="249"/>
                                          </p:stCondLst>
                                        </p:cTn>
                                        <p:tgtEl>
                                          <p:spTgt spid="116"/>
                                        </p:tgtEl>
                                        <p:attrNameLst>
                                          <p:attrName>style.visibility</p:attrName>
                                        </p:attrNameLst>
                                      </p:cBhvr>
                                      <p:to>
                                        <p:strVal val="hidden"/>
                                      </p:to>
                                    </p:set>
                                  </p:childTnLst>
                                </p:cTn>
                              </p:par>
                              <p:par>
                                <p:cTn id="119" presetID="53" presetClass="exit" presetSubtype="32" fill="hold" grpId="1" nodeType="withEffect">
                                  <p:stCondLst>
                                    <p:cond delay="0"/>
                                  </p:stCondLst>
                                  <p:childTnLst>
                                    <p:anim calcmode="lin" valueType="num">
                                      <p:cBhvr>
                                        <p:cTn id="120" dur="250"/>
                                        <p:tgtEl>
                                          <p:spTgt spid="117"/>
                                        </p:tgtEl>
                                        <p:attrNameLst>
                                          <p:attrName>ppt_w</p:attrName>
                                        </p:attrNameLst>
                                      </p:cBhvr>
                                      <p:tavLst>
                                        <p:tav tm="0">
                                          <p:val>
                                            <p:strVal val="ppt_w"/>
                                          </p:val>
                                        </p:tav>
                                        <p:tav tm="100000">
                                          <p:val>
                                            <p:fltVal val="0"/>
                                          </p:val>
                                        </p:tav>
                                      </p:tavLst>
                                    </p:anim>
                                    <p:anim calcmode="lin" valueType="num">
                                      <p:cBhvr>
                                        <p:cTn id="121" dur="250"/>
                                        <p:tgtEl>
                                          <p:spTgt spid="117"/>
                                        </p:tgtEl>
                                        <p:attrNameLst>
                                          <p:attrName>ppt_h</p:attrName>
                                        </p:attrNameLst>
                                      </p:cBhvr>
                                      <p:tavLst>
                                        <p:tav tm="0">
                                          <p:val>
                                            <p:strVal val="ppt_h"/>
                                          </p:val>
                                        </p:tav>
                                        <p:tav tm="100000">
                                          <p:val>
                                            <p:fltVal val="0"/>
                                          </p:val>
                                        </p:tav>
                                      </p:tavLst>
                                    </p:anim>
                                    <p:animEffect transition="out" filter="fade">
                                      <p:cBhvr>
                                        <p:cTn id="122" dur="250"/>
                                        <p:tgtEl>
                                          <p:spTgt spid="117"/>
                                        </p:tgtEl>
                                      </p:cBhvr>
                                    </p:animEffect>
                                    <p:set>
                                      <p:cBhvr>
                                        <p:cTn id="123" dur="1" fill="hold">
                                          <p:stCondLst>
                                            <p:cond delay="249"/>
                                          </p:stCondLst>
                                        </p:cTn>
                                        <p:tgtEl>
                                          <p:spTgt spid="117"/>
                                        </p:tgtEl>
                                        <p:attrNameLst>
                                          <p:attrName>style.visibility</p:attrName>
                                        </p:attrNameLst>
                                      </p:cBhvr>
                                      <p:to>
                                        <p:strVal val="hidden"/>
                                      </p:to>
                                    </p:set>
                                  </p:childTnLst>
                                </p:cTn>
                              </p:par>
                              <p:par>
                                <p:cTn id="124" presetID="53" presetClass="exit" presetSubtype="32" fill="hold" grpId="1" nodeType="withEffect">
                                  <p:stCondLst>
                                    <p:cond delay="0"/>
                                  </p:stCondLst>
                                  <p:childTnLst>
                                    <p:anim calcmode="lin" valueType="num">
                                      <p:cBhvr>
                                        <p:cTn id="125" dur="250"/>
                                        <p:tgtEl>
                                          <p:spTgt spid="118"/>
                                        </p:tgtEl>
                                        <p:attrNameLst>
                                          <p:attrName>ppt_w</p:attrName>
                                        </p:attrNameLst>
                                      </p:cBhvr>
                                      <p:tavLst>
                                        <p:tav tm="0">
                                          <p:val>
                                            <p:strVal val="ppt_w"/>
                                          </p:val>
                                        </p:tav>
                                        <p:tav tm="100000">
                                          <p:val>
                                            <p:fltVal val="0"/>
                                          </p:val>
                                        </p:tav>
                                      </p:tavLst>
                                    </p:anim>
                                    <p:anim calcmode="lin" valueType="num">
                                      <p:cBhvr>
                                        <p:cTn id="126" dur="250"/>
                                        <p:tgtEl>
                                          <p:spTgt spid="118"/>
                                        </p:tgtEl>
                                        <p:attrNameLst>
                                          <p:attrName>ppt_h</p:attrName>
                                        </p:attrNameLst>
                                      </p:cBhvr>
                                      <p:tavLst>
                                        <p:tav tm="0">
                                          <p:val>
                                            <p:strVal val="ppt_h"/>
                                          </p:val>
                                        </p:tav>
                                        <p:tav tm="100000">
                                          <p:val>
                                            <p:fltVal val="0"/>
                                          </p:val>
                                        </p:tav>
                                      </p:tavLst>
                                    </p:anim>
                                    <p:animEffect transition="out" filter="fade">
                                      <p:cBhvr>
                                        <p:cTn id="127" dur="250"/>
                                        <p:tgtEl>
                                          <p:spTgt spid="118"/>
                                        </p:tgtEl>
                                      </p:cBhvr>
                                    </p:animEffect>
                                    <p:set>
                                      <p:cBhvr>
                                        <p:cTn id="128" dur="1" fill="hold">
                                          <p:stCondLst>
                                            <p:cond delay="249"/>
                                          </p:stCondLst>
                                        </p:cTn>
                                        <p:tgtEl>
                                          <p:spTgt spid="118"/>
                                        </p:tgtEl>
                                        <p:attrNameLst>
                                          <p:attrName>style.visibility</p:attrName>
                                        </p:attrNameLst>
                                      </p:cBhvr>
                                      <p:to>
                                        <p:strVal val="hidden"/>
                                      </p:to>
                                    </p:set>
                                  </p:childTnLst>
                                </p:cTn>
                              </p:par>
                              <p:par>
                                <p:cTn id="129" presetID="53" presetClass="exit" presetSubtype="32" fill="hold" grpId="1" nodeType="withEffect">
                                  <p:stCondLst>
                                    <p:cond delay="0"/>
                                  </p:stCondLst>
                                  <p:childTnLst>
                                    <p:anim calcmode="lin" valueType="num">
                                      <p:cBhvr>
                                        <p:cTn id="130" dur="250"/>
                                        <p:tgtEl>
                                          <p:spTgt spid="119"/>
                                        </p:tgtEl>
                                        <p:attrNameLst>
                                          <p:attrName>ppt_w</p:attrName>
                                        </p:attrNameLst>
                                      </p:cBhvr>
                                      <p:tavLst>
                                        <p:tav tm="0">
                                          <p:val>
                                            <p:strVal val="ppt_w"/>
                                          </p:val>
                                        </p:tav>
                                        <p:tav tm="100000">
                                          <p:val>
                                            <p:fltVal val="0"/>
                                          </p:val>
                                        </p:tav>
                                      </p:tavLst>
                                    </p:anim>
                                    <p:anim calcmode="lin" valueType="num">
                                      <p:cBhvr>
                                        <p:cTn id="131" dur="250"/>
                                        <p:tgtEl>
                                          <p:spTgt spid="119"/>
                                        </p:tgtEl>
                                        <p:attrNameLst>
                                          <p:attrName>ppt_h</p:attrName>
                                        </p:attrNameLst>
                                      </p:cBhvr>
                                      <p:tavLst>
                                        <p:tav tm="0">
                                          <p:val>
                                            <p:strVal val="ppt_h"/>
                                          </p:val>
                                        </p:tav>
                                        <p:tav tm="100000">
                                          <p:val>
                                            <p:fltVal val="0"/>
                                          </p:val>
                                        </p:tav>
                                      </p:tavLst>
                                    </p:anim>
                                    <p:animEffect transition="out" filter="fade">
                                      <p:cBhvr>
                                        <p:cTn id="132" dur="250"/>
                                        <p:tgtEl>
                                          <p:spTgt spid="119"/>
                                        </p:tgtEl>
                                      </p:cBhvr>
                                    </p:animEffect>
                                    <p:set>
                                      <p:cBhvr>
                                        <p:cTn id="133" dur="1" fill="hold">
                                          <p:stCondLst>
                                            <p:cond delay="249"/>
                                          </p:stCondLst>
                                        </p:cTn>
                                        <p:tgtEl>
                                          <p:spTgt spid="119"/>
                                        </p:tgtEl>
                                        <p:attrNameLst>
                                          <p:attrName>style.visibility</p:attrName>
                                        </p:attrNameLst>
                                      </p:cBhvr>
                                      <p:to>
                                        <p:strVal val="hidden"/>
                                      </p:to>
                                    </p:set>
                                  </p:childTnLst>
                                </p:cTn>
                              </p:par>
                              <p:par>
                                <p:cTn id="134" presetID="53" presetClass="exit" presetSubtype="32" fill="hold" grpId="1" nodeType="withEffect">
                                  <p:stCondLst>
                                    <p:cond delay="0"/>
                                  </p:stCondLst>
                                  <p:childTnLst>
                                    <p:anim calcmode="lin" valueType="num">
                                      <p:cBhvr>
                                        <p:cTn id="135" dur="250"/>
                                        <p:tgtEl>
                                          <p:spTgt spid="120"/>
                                        </p:tgtEl>
                                        <p:attrNameLst>
                                          <p:attrName>ppt_w</p:attrName>
                                        </p:attrNameLst>
                                      </p:cBhvr>
                                      <p:tavLst>
                                        <p:tav tm="0">
                                          <p:val>
                                            <p:strVal val="ppt_w"/>
                                          </p:val>
                                        </p:tav>
                                        <p:tav tm="100000">
                                          <p:val>
                                            <p:fltVal val="0"/>
                                          </p:val>
                                        </p:tav>
                                      </p:tavLst>
                                    </p:anim>
                                    <p:anim calcmode="lin" valueType="num">
                                      <p:cBhvr>
                                        <p:cTn id="136" dur="250"/>
                                        <p:tgtEl>
                                          <p:spTgt spid="120"/>
                                        </p:tgtEl>
                                        <p:attrNameLst>
                                          <p:attrName>ppt_h</p:attrName>
                                        </p:attrNameLst>
                                      </p:cBhvr>
                                      <p:tavLst>
                                        <p:tav tm="0">
                                          <p:val>
                                            <p:strVal val="ppt_h"/>
                                          </p:val>
                                        </p:tav>
                                        <p:tav tm="100000">
                                          <p:val>
                                            <p:fltVal val="0"/>
                                          </p:val>
                                        </p:tav>
                                      </p:tavLst>
                                    </p:anim>
                                    <p:animEffect transition="out" filter="fade">
                                      <p:cBhvr>
                                        <p:cTn id="137" dur="250"/>
                                        <p:tgtEl>
                                          <p:spTgt spid="120"/>
                                        </p:tgtEl>
                                      </p:cBhvr>
                                    </p:animEffect>
                                    <p:set>
                                      <p:cBhvr>
                                        <p:cTn id="138" dur="1" fill="hold">
                                          <p:stCondLst>
                                            <p:cond delay="249"/>
                                          </p:stCondLst>
                                        </p:cTn>
                                        <p:tgtEl>
                                          <p:spTgt spid="120"/>
                                        </p:tgtEl>
                                        <p:attrNameLst>
                                          <p:attrName>style.visibility</p:attrName>
                                        </p:attrNameLst>
                                      </p:cBhvr>
                                      <p:to>
                                        <p:strVal val="hidden"/>
                                      </p:to>
                                    </p:set>
                                  </p:childTnLst>
                                </p:cTn>
                              </p:par>
                              <p:par>
                                <p:cTn id="139" presetID="53" presetClass="exit" presetSubtype="32" fill="hold" grpId="1" nodeType="withEffect">
                                  <p:stCondLst>
                                    <p:cond delay="0"/>
                                  </p:stCondLst>
                                  <p:childTnLst>
                                    <p:anim calcmode="lin" valueType="num">
                                      <p:cBhvr>
                                        <p:cTn id="140" dur="250"/>
                                        <p:tgtEl>
                                          <p:spTgt spid="121"/>
                                        </p:tgtEl>
                                        <p:attrNameLst>
                                          <p:attrName>ppt_w</p:attrName>
                                        </p:attrNameLst>
                                      </p:cBhvr>
                                      <p:tavLst>
                                        <p:tav tm="0">
                                          <p:val>
                                            <p:strVal val="ppt_w"/>
                                          </p:val>
                                        </p:tav>
                                        <p:tav tm="100000">
                                          <p:val>
                                            <p:fltVal val="0"/>
                                          </p:val>
                                        </p:tav>
                                      </p:tavLst>
                                    </p:anim>
                                    <p:anim calcmode="lin" valueType="num">
                                      <p:cBhvr>
                                        <p:cTn id="141" dur="250"/>
                                        <p:tgtEl>
                                          <p:spTgt spid="121"/>
                                        </p:tgtEl>
                                        <p:attrNameLst>
                                          <p:attrName>ppt_h</p:attrName>
                                        </p:attrNameLst>
                                      </p:cBhvr>
                                      <p:tavLst>
                                        <p:tav tm="0">
                                          <p:val>
                                            <p:strVal val="ppt_h"/>
                                          </p:val>
                                        </p:tav>
                                        <p:tav tm="100000">
                                          <p:val>
                                            <p:fltVal val="0"/>
                                          </p:val>
                                        </p:tav>
                                      </p:tavLst>
                                    </p:anim>
                                    <p:animEffect transition="out" filter="fade">
                                      <p:cBhvr>
                                        <p:cTn id="142" dur="250"/>
                                        <p:tgtEl>
                                          <p:spTgt spid="121"/>
                                        </p:tgtEl>
                                      </p:cBhvr>
                                    </p:animEffect>
                                    <p:set>
                                      <p:cBhvr>
                                        <p:cTn id="143" dur="1" fill="hold">
                                          <p:stCondLst>
                                            <p:cond delay="249"/>
                                          </p:stCondLst>
                                        </p:cTn>
                                        <p:tgtEl>
                                          <p:spTgt spid="121"/>
                                        </p:tgtEl>
                                        <p:attrNameLst>
                                          <p:attrName>style.visibility</p:attrName>
                                        </p:attrNameLst>
                                      </p:cBhvr>
                                      <p:to>
                                        <p:strVal val="hidden"/>
                                      </p:to>
                                    </p:set>
                                  </p:childTnLst>
                                </p:cTn>
                              </p:par>
                              <p:par>
                                <p:cTn id="144" presetID="53" presetClass="entr" presetSubtype="16" fill="hold" grpId="0" nodeType="withEffect">
                                  <p:stCondLst>
                                    <p:cond delay="0"/>
                                  </p:stCondLst>
                                  <p:childTnLst>
                                    <p:set>
                                      <p:cBhvr>
                                        <p:cTn id="145" dur="1" fill="hold">
                                          <p:stCondLst>
                                            <p:cond delay="0"/>
                                          </p:stCondLst>
                                        </p:cTn>
                                        <p:tgtEl>
                                          <p:spTgt spid="122"/>
                                        </p:tgtEl>
                                        <p:attrNameLst>
                                          <p:attrName>style.visibility</p:attrName>
                                        </p:attrNameLst>
                                      </p:cBhvr>
                                      <p:to>
                                        <p:strVal val="visible"/>
                                      </p:to>
                                    </p:set>
                                    <p:anim calcmode="lin" valueType="num">
                                      <p:cBhvr>
                                        <p:cTn id="146" dur="250" fill="hold"/>
                                        <p:tgtEl>
                                          <p:spTgt spid="122"/>
                                        </p:tgtEl>
                                        <p:attrNameLst>
                                          <p:attrName>ppt_w</p:attrName>
                                        </p:attrNameLst>
                                      </p:cBhvr>
                                      <p:tavLst>
                                        <p:tav tm="0">
                                          <p:val>
                                            <p:fltVal val="0"/>
                                          </p:val>
                                        </p:tav>
                                        <p:tav tm="100000">
                                          <p:val>
                                            <p:strVal val="#ppt_w"/>
                                          </p:val>
                                        </p:tav>
                                      </p:tavLst>
                                    </p:anim>
                                    <p:anim calcmode="lin" valueType="num">
                                      <p:cBhvr>
                                        <p:cTn id="147" dur="250" fill="hold"/>
                                        <p:tgtEl>
                                          <p:spTgt spid="122"/>
                                        </p:tgtEl>
                                        <p:attrNameLst>
                                          <p:attrName>ppt_h</p:attrName>
                                        </p:attrNameLst>
                                      </p:cBhvr>
                                      <p:tavLst>
                                        <p:tav tm="0">
                                          <p:val>
                                            <p:fltVal val="0"/>
                                          </p:val>
                                        </p:tav>
                                        <p:tav tm="100000">
                                          <p:val>
                                            <p:strVal val="#ppt_h"/>
                                          </p:val>
                                        </p:tav>
                                      </p:tavLst>
                                    </p:anim>
                                    <p:animEffect transition="in" filter="fade">
                                      <p:cBhvr>
                                        <p:cTn id="148" dur="250"/>
                                        <p:tgtEl>
                                          <p:spTgt spid="122"/>
                                        </p:tgtEl>
                                      </p:cBhvr>
                                    </p:animEffect>
                                  </p:childTnLst>
                                </p:cTn>
                              </p:par>
                              <p:par>
                                <p:cTn id="149" presetID="53" presetClass="entr" presetSubtype="16" fill="hold" grpId="0" nodeType="withEffect">
                                  <p:stCondLst>
                                    <p:cond delay="1000"/>
                                  </p:stCondLst>
                                  <p:childTnLst>
                                    <p:set>
                                      <p:cBhvr>
                                        <p:cTn id="150" dur="1" fill="hold">
                                          <p:stCondLst>
                                            <p:cond delay="0"/>
                                          </p:stCondLst>
                                        </p:cTn>
                                        <p:tgtEl>
                                          <p:spTgt spid="123"/>
                                        </p:tgtEl>
                                        <p:attrNameLst>
                                          <p:attrName>style.visibility</p:attrName>
                                        </p:attrNameLst>
                                      </p:cBhvr>
                                      <p:to>
                                        <p:strVal val="visible"/>
                                      </p:to>
                                    </p:set>
                                    <p:anim calcmode="lin" valueType="num">
                                      <p:cBhvr>
                                        <p:cTn id="151" dur="250" fill="hold"/>
                                        <p:tgtEl>
                                          <p:spTgt spid="123"/>
                                        </p:tgtEl>
                                        <p:attrNameLst>
                                          <p:attrName>ppt_w</p:attrName>
                                        </p:attrNameLst>
                                      </p:cBhvr>
                                      <p:tavLst>
                                        <p:tav tm="0">
                                          <p:val>
                                            <p:fltVal val="0"/>
                                          </p:val>
                                        </p:tav>
                                        <p:tav tm="100000">
                                          <p:val>
                                            <p:strVal val="#ppt_w"/>
                                          </p:val>
                                        </p:tav>
                                      </p:tavLst>
                                    </p:anim>
                                    <p:anim calcmode="lin" valueType="num">
                                      <p:cBhvr>
                                        <p:cTn id="152" dur="250" fill="hold"/>
                                        <p:tgtEl>
                                          <p:spTgt spid="123"/>
                                        </p:tgtEl>
                                        <p:attrNameLst>
                                          <p:attrName>ppt_h</p:attrName>
                                        </p:attrNameLst>
                                      </p:cBhvr>
                                      <p:tavLst>
                                        <p:tav tm="0">
                                          <p:val>
                                            <p:fltVal val="0"/>
                                          </p:val>
                                        </p:tav>
                                        <p:tav tm="100000">
                                          <p:val>
                                            <p:strVal val="#ppt_h"/>
                                          </p:val>
                                        </p:tav>
                                      </p:tavLst>
                                    </p:anim>
                                    <p:animEffect transition="in" filter="fade">
                                      <p:cBhvr>
                                        <p:cTn id="153" dur="250"/>
                                        <p:tgtEl>
                                          <p:spTgt spid="123"/>
                                        </p:tgtEl>
                                      </p:cBhvr>
                                    </p:animEffect>
                                  </p:childTnLst>
                                </p:cTn>
                              </p:par>
                              <p:par>
                                <p:cTn id="154" presetID="53" presetClass="entr" presetSubtype="16" fill="hold" grpId="0" nodeType="withEffect">
                                  <p:stCondLst>
                                    <p:cond delay="500"/>
                                  </p:stCondLst>
                                  <p:childTnLst>
                                    <p:set>
                                      <p:cBhvr>
                                        <p:cTn id="155" dur="1" fill="hold">
                                          <p:stCondLst>
                                            <p:cond delay="0"/>
                                          </p:stCondLst>
                                        </p:cTn>
                                        <p:tgtEl>
                                          <p:spTgt spid="26"/>
                                        </p:tgtEl>
                                        <p:attrNameLst>
                                          <p:attrName>style.visibility</p:attrName>
                                        </p:attrNameLst>
                                      </p:cBhvr>
                                      <p:to>
                                        <p:strVal val="visible"/>
                                      </p:to>
                                    </p:set>
                                    <p:anim calcmode="lin" valueType="num">
                                      <p:cBhvr>
                                        <p:cTn id="156" dur="250" fill="hold"/>
                                        <p:tgtEl>
                                          <p:spTgt spid="26"/>
                                        </p:tgtEl>
                                        <p:attrNameLst>
                                          <p:attrName>ppt_w</p:attrName>
                                        </p:attrNameLst>
                                      </p:cBhvr>
                                      <p:tavLst>
                                        <p:tav tm="0">
                                          <p:val>
                                            <p:fltVal val="0"/>
                                          </p:val>
                                        </p:tav>
                                        <p:tav tm="100000">
                                          <p:val>
                                            <p:strVal val="#ppt_w"/>
                                          </p:val>
                                        </p:tav>
                                      </p:tavLst>
                                    </p:anim>
                                    <p:anim calcmode="lin" valueType="num">
                                      <p:cBhvr>
                                        <p:cTn id="157" dur="250" fill="hold"/>
                                        <p:tgtEl>
                                          <p:spTgt spid="26"/>
                                        </p:tgtEl>
                                        <p:attrNameLst>
                                          <p:attrName>ppt_h</p:attrName>
                                        </p:attrNameLst>
                                      </p:cBhvr>
                                      <p:tavLst>
                                        <p:tav tm="0">
                                          <p:val>
                                            <p:fltVal val="0"/>
                                          </p:val>
                                        </p:tav>
                                        <p:tav tm="100000">
                                          <p:val>
                                            <p:strVal val="#ppt_h"/>
                                          </p:val>
                                        </p:tav>
                                      </p:tavLst>
                                    </p:anim>
                                    <p:animEffect transition="in" filter="fade">
                                      <p:cBhvr>
                                        <p:cTn id="158" dur="250"/>
                                        <p:tgtEl>
                                          <p:spTgt spid="26"/>
                                        </p:tgtEl>
                                      </p:cBhvr>
                                    </p:animEffect>
                                  </p:childTnLst>
                                </p:cTn>
                              </p:par>
                              <p:par>
                                <p:cTn id="159" presetID="53" presetClass="entr" presetSubtype="16" fill="hold" grpId="0" nodeType="withEffect">
                                  <p:stCondLst>
                                    <p:cond delay="1500"/>
                                  </p:stCondLst>
                                  <p:childTnLst>
                                    <p:set>
                                      <p:cBhvr>
                                        <p:cTn id="160" dur="1" fill="hold">
                                          <p:stCondLst>
                                            <p:cond delay="0"/>
                                          </p:stCondLst>
                                        </p:cTn>
                                        <p:tgtEl>
                                          <p:spTgt spid="27"/>
                                        </p:tgtEl>
                                        <p:attrNameLst>
                                          <p:attrName>style.visibility</p:attrName>
                                        </p:attrNameLst>
                                      </p:cBhvr>
                                      <p:to>
                                        <p:strVal val="visible"/>
                                      </p:to>
                                    </p:set>
                                    <p:anim calcmode="lin" valueType="num">
                                      <p:cBhvr>
                                        <p:cTn id="161" dur="250" fill="hold"/>
                                        <p:tgtEl>
                                          <p:spTgt spid="27"/>
                                        </p:tgtEl>
                                        <p:attrNameLst>
                                          <p:attrName>ppt_w</p:attrName>
                                        </p:attrNameLst>
                                      </p:cBhvr>
                                      <p:tavLst>
                                        <p:tav tm="0">
                                          <p:val>
                                            <p:fltVal val="0"/>
                                          </p:val>
                                        </p:tav>
                                        <p:tav tm="100000">
                                          <p:val>
                                            <p:strVal val="#ppt_w"/>
                                          </p:val>
                                        </p:tav>
                                      </p:tavLst>
                                    </p:anim>
                                    <p:anim calcmode="lin" valueType="num">
                                      <p:cBhvr>
                                        <p:cTn id="162" dur="250" fill="hold"/>
                                        <p:tgtEl>
                                          <p:spTgt spid="27"/>
                                        </p:tgtEl>
                                        <p:attrNameLst>
                                          <p:attrName>ppt_h</p:attrName>
                                        </p:attrNameLst>
                                      </p:cBhvr>
                                      <p:tavLst>
                                        <p:tav tm="0">
                                          <p:val>
                                            <p:fltVal val="0"/>
                                          </p:val>
                                        </p:tav>
                                        <p:tav tm="100000">
                                          <p:val>
                                            <p:strVal val="#ppt_h"/>
                                          </p:val>
                                        </p:tav>
                                      </p:tavLst>
                                    </p:anim>
                                    <p:animEffect transition="in" filter="fade">
                                      <p:cBhvr>
                                        <p:cTn id="163" dur="250"/>
                                        <p:tgtEl>
                                          <p:spTgt spid="27"/>
                                        </p:tgtEl>
                                      </p:cBhvr>
                                    </p:animEffect>
                                  </p:childTnLst>
                                </p:cTn>
                              </p:par>
                            </p:childTnLst>
                          </p:cTn>
                        </p:par>
                      </p:childTnLst>
                    </p:cTn>
                  </p:par>
                  <p:par>
                    <p:cTn id="164" fill="hold">
                      <p:stCondLst>
                        <p:cond delay="indefinite"/>
                      </p:stCondLst>
                      <p:childTnLst>
                        <p:par>
                          <p:cTn id="165" fill="hold">
                            <p:stCondLst>
                              <p:cond delay="0"/>
                            </p:stCondLst>
                            <p:childTnLst>
                              <p:par>
                                <p:cTn id="166" presetID="53" presetClass="exit" presetSubtype="32" fill="hold" grpId="1" nodeType="clickEffect">
                                  <p:stCondLst>
                                    <p:cond delay="0"/>
                                  </p:stCondLst>
                                  <p:childTnLst>
                                    <p:anim calcmode="lin" valueType="num">
                                      <p:cBhvr>
                                        <p:cTn id="167" dur="250"/>
                                        <p:tgtEl>
                                          <p:spTgt spid="122"/>
                                        </p:tgtEl>
                                        <p:attrNameLst>
                                          <p:attrName>ppt_w</p:attrName>
                                        </p:attrNameLst>
                                      </p:cBhvr>
                                      <p:tavLst>
                                        <p:tav tm="0">
                                          <p:val>
                                            <p:strVal val="ppt_w"/>
                                          </p:val>
                                        </p:tav>
                                        <p:tav tm="100000">
                                          <p:val>
                                            <p:fltVal val="0"/>
                                          </p:val>
                                        </p:tav>
                                      </p:tavLst>
                                    </p:anim>
                                    <p:anim calcmode="lin" valueType="num">
                                      <p:cBhvr>
                                        <p:cTn id="168" dur="250"/>
                                        <p:tgtEl>
                                          <p:spTgt spid="122"/>
                                        </p:tgtEl>
                                        <p:attrNameLst>
                                          <p:attrName>ppt_h</p:attrName>
                                        </p:attrNameLst>
                                      </p:cBhvr>
                                      <p:tavLst>
                                        <p:tav tm="0">
                                          <p:val>
                                            <p:strVal val="ppt_h"/>
                                          </p:val>
                                        </p:tav>
                                        <p:tav tm="100000">
                                          <p:val>
                                            <p:fltVal val="0"/>
                                          </p:val>
                                        </p:tav>
                                      </p:tavLst>
                                    </p:anim>
                                    <p:animEffect transition="out" filter="fade">
                                      <p:cBhvr>
                                        <p:cTn id="169" dur="250"/>
                                        <p:tgtEl>
                                          <p:spTgt spid="122"/>
                                        </p:tgtEl>
                                      </p:cBhvr>
                                    </p:animEffect>
                                    <p:set>
                                      <p:cBhvr>
                                        <p:cTn id="170" dur="1" fill="hold">
                                          <p:stCondLst>
                                            <p:cond delay="249"/>
                                          </p:stCondLst>
                                        </p:cTn>
                                        <p:tgtEl>
                                          <p:spTgt spid="122"/>
                                        </p:tgtEl>
                                        <p:attrNameLst>
                                          <p:attrName>style.visibility</p:attrName>
                                        </p:attrNameLst>
                                      </p:cBhvr>
                                      <p:to>
                                        <p:strVal val="hidden"/>
                                      </p:to>
                                    </p:set>
                                  </p:childTnLst>
                                </p:cTn>
                              </p:par>
                              <p:par>
                                <p:cTn id="171" presetID="53" presetClass="exit" presetSubtype="32" fill="hold" grpId="1" nodeType="withEffect">
                                  <p:stCondLst>
                                    <p:cond delay="0"/>
                                  </p:stCondLst>
                                  <p:childTnLst>
                                    <p:anim calcmode="lin" valueType="num">
                                      <p:cBhvr>
                                        <p:cTn id="172" dur="250"/>
                                        <p:tgtEl>
                                          <p:spTgt spid="123"/>
                                        </p:tgtEl>
                                        <p:attrNameLst>
                                          <p:attrName>ppt_w</p:attrName>
                                        </p:attrNameLst>
                                      </p:cBhvr>
                                      <p:tavLst>
                                        <p:tav tm="0">
                                          <p:val>
                                            <p:strVal val="ppt_w"/>
                                          </p:val>
                                        </p:tav>
                                        <p:tav tm="100000">
                                          <p:val>
                                            <p:fltVal val="0"/>
                                          </p:val>
                                        </p:tav>
                                      </p:tavLst>
                                    </p:anim>
                                    <p:anim calcmode="lin" valueType="num">
                                      <p:cBhvr>
                                        <p:cTn id="173" dur="250"/>
                                        <p:tgtEl>
                                          <p:spTgt spid="123"/>
                                        </p:tgtEl>
                                        <p:attrNameLst>
                                          <p:attrName>ppt_h</p:attrName>
                                        </p:attrNameLst>
                                      </p:cBhvr>
                                      <p:tavLst>
                                        <p:tav tm="0">
                                          <p:val>
                                            <p:strVal val="ppt_h"/>
                                          </p:val>
                                        </p:tav>
                                        <p:tav tm="100000">
                                          <p:val>
                                            <p:fltVal val="0"/>
                                          </p:val>
                                        </p:tav>
                                      </p:tavLst>
                                    </p:anim>
                                    <p:animEffect transition="out" filter="fade">
                                      <p:cBhvr>
                                        <p:cTn id="174" dur="250"/>
                                        <p:tgtEl>
                                          <p:spTgt spid="123"/>
                                        </p:tgtEl>
                                      </p:cBhvr>
                                    </p:animEffect>
                                    <p:set>
                                      <p:cBhvr>
                                        <p:cTn id="175" dur="1" fill="hold">
                                          <p:stCondLst>
                                            <p:cond delay="249"/>
                                          </p:stCondLst>
                                        </p:cTn>
                                        <p:tgtEl>
                                          <p:spTgt spid="123"/>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124"/>
                                        </p:tgtEl>
                                        <p:attrNameLst>
                                          <p:attrName>style.visibility</p:attrName>
                                        </p:attrNameLst>
                                      </p:cBhvr>
                                      <p:to>
                                        <p:strVal val="visible"/>
                                      </p:to>
                                    </p:set>
                                    <p:anim calcmode="lin" valueType="num">
                                      <p:cBhvr>
                                        <p:cTn id="180" dur="250" fill="hold"/>
                                        <p:tgtEl>
                                          <p:spTgt spid="124"/>
                                        </p:tgtEl>
                                        <p:attrNameLst>
                                          <p:attrName>ppt_w</p:attrName>
                                        </p:attrNameLst>
                                      </p:cBhvr>
                                      <p:tavLst>
                                        <p:tav tm="0">
                                          <p:val>
                                            <p:fltVal val="0"/>
                                          </p:val>
                                        </p:tav>
                                        <p:tav tm="100000">
                                          <p:val>
                                            <p:strVal val="#ppt_w"/>
                                          </p:val>
                                        </p:tav>
                                      </p:tavLst>
                                    </p:anim>
                                    <p:anim calcmode="lin" valueType="num">
                                      <p:cBhvr>
                                        <p:cTn id="181" dur="250" fill="hold"/>
                                        <p:tgtEl>
                                          <p:spTgt spid="124"/>
                                        </p:tgtEl>
                                        <p:attrNameLst>
                                          <p:attrName>ppt_h</p:attrName>
                                        </p:attrNameLst>
                                      </p:cBhvr>
                                      <p:tavLst>
                                        <p:tav tm="0">
                                          <p:val>
                                            <p:fltVal val="0"/>
                                          </p:val>
                                        </p:tav>
                                        <p:tav tm="100000">
                                          <p:val>
                                            <p:strVal val="#ppt_h"/>
                                          </p:val>
                                        </p:tav>
                                      </p:tavLst>
                                    </p:anim>
                                    <p:animEffect transition="in" filter="fade">
                                      <p:cBhvr>
                                        <p:cTn id="182" dur="250"/>
                                        <p:tgtEl>
                                          <p:spTgt spid="124"/>
                                        </p:tgtEl>
                                      </p:cBhvr>
                                    </p:animEffect>
                                  </p:childTnLst>
                                </p:cTn>
                              </p:par>
                              <p:par>
                                <p:cTn id="183" presetID="53" presetClass="entr" presetSubtype="16" fill="hold" grpId="0" nodeType="withEffect">
                                  <p:stCondLst>
                                    <p:cond delay="1000"/>
                                  </p:stCondLst>
                                  <p:childTnLst>
                                    <p:set>
                                      <p:cBhvr>
                                        <p:cTn id="184" dur="1" fill="hold">
                                          <p:stCondLst>
                                            <p:cond delay="0"/>
                                          </p:stCondLst>
                                        </p:cTn>
                                        <p:tgtEl>
                                          <p:spTgt spid="125"/>
                                        </p:tgtEl>
                                        <p:attrNameLst>
                                          <p:attrName>style.visibility</p:attrName>
                                        </p:attrNameLst>
                                      </p:cBhvr>
                                      <p:to>
                                        <p:strVal val="visible"/>
                                      </p:to>
                                    </p:set>
                                    <p:anim calcmode="lin" valueType="num">
                                      <p:cBhvr>
                                        <p:cTn id="185" dur="250" fill="hold"/>
                                        <p:tgtEl>
                                          <p:spTgt spid="125"/>
                                        </p:tgtEl>
                                        <p:attrNameLst>
                                          <p:attrName>ppt_w</p:attrName>
                                        </p:attrNameLst>
                                      </p:cBhvr>
                                      <p:tavLst>
                                        <p:tav tm="0">
                                          <p:val>
                                            <p:fltVal val="0"/>
                                          </p:val>
                                        </p:tav>
                                        <p:tav tm="100000">
                                          <p:val>
                                            <p:strVal val="#ppt_w"/>
                                          </p:val>
                                        </p:tav>
                                      </p:tavLst>
                                    </p:anim>
                                    <p:anim calcmode="lin" valueType="num">
                                      <p:cBhvr>
                                        <p:cTn id="186" dur="250" fill="hold"/>
                                        <p:tgtEl>
                                          <p:spTgt spid="125"/>
                                        </p:tgtEl>
                                        <p:attrNameLst>
                                          <p:attrName>ppt_h</p:attrName>
                                        </p:attrNameLst>
                                      </p:cBhvr>
                                      <p:tavLst>
                                        <p:tav tm="0">
                                          <p:val>
                                            <p:fltVal val="0"/>
                                          </p:val>
                                        </p:tav>
                                        <p:tav tm="100000">
                                          <p:val>
                                            <p:strVal val="#ppt_h"/>
                                          </p:val>
                                        </p:tav>
                                      </p:tavLst>
                                    </p:anim>
                                    <p:animEffect transition="in" filter="fade">
                                      <p:cBhvr>
                                        <p:cTn id="187" dur="250"/>
                                        <p:tgtEl>
                                          <p:spTgt spid="125"/>
                                        </p:tgtEl>
                                      </p:cBhvr>
                                    </p:animEffect>
                                  </p:childTnLst>
                                </p:cTn>
                              </p:par>
                              <p:par>
                                <p:cTn id="188" presetID="53" presetClass="entr" presetSubtype="16" fill="hold" grpId="0" nodeType="withEffect">
                                  <p:stCondLst>
                                    <p:cond delay="2000"/>
                                  </p:stCondLst>
                                  <p:childTnLst>
                                    <p:set>
                                      <p:cBhvr>
                                        <p:cTn id="189" dur="1" fill="hold">
                                          <p:stCondLst>
                                            <p:cond delay="0"/>
                                          </p:stCondLst>
                                        </p:cTn>
                                        <p:tgtEl>
                                          <p:spTgt spid="126"/>
                                        </p:tgtEl>
                                        <p:attrNameLst>
                                          <p:attrName>style.visibility</p:attrName>
                                        </p:attrNameLst>
                                      </p:cBhvr>
                                      <p:to>
                                        <p:strVal val="visible"/>
                                      </p:to>
                                    </p:set>
                                    <p:anim calcmode="lin" valueType="num">
                                      <p:cBhvr>
                                        <p:cTn id="190" dur="250" fill="hold"/>
                                        <p:tgtEl>
                                          <p:spTgt spid="126"/>
                                        </p:tgtEl>
                                        <p:attrNameLst>
                                          <p:attrName>ppt_w</p:attrName>
                                        </p:attrNameLst>
                                      </p:cBhvr>
                                      <p:tavLst>
                                        <p:tav tm="0">
                                          <p:val>
                                            <p:fltVal val="0"/>
                                          </p:val>
                                        </p:tav>
                                        <p:tav tm="100000">
                                          <p:val>
                                            <p:strVal val="#ppt_w"/>
                                          </p:val>
                                        </p:tav>
                                      </p:tavLst>
                                    </p:anim>
                                    <p:anim calcmode="lin" valueType="num">
                                      <p:cBhvr>
                                        <p:cTn id="191" dur="250" fill="hold"/>
                                        <p:tgtEl>
                                          <p:spTgt spid="126"/>
                                        </p:tgtEl>
                                        <p:attrNameLst>
                                          <p:attrName>ppt_h</p:attrName>
                                        </p:attrNameLst>
                                      </p:cBhvr>
                                      <p:tavLst>
                                        <p:tav tm="0">
                                          <p:val>
                                            <p:fltVal val="0"/>
                                          </p:val>
                                        </p:tav>
                                        <p:tav tm="100000">
                                          <p:val>
                                            <p:strVal val="#ppt_h"/>
                                          </p:val>
                                        </p:tav>
                                      </p:tavLst>
                                    </p:anim>
                                    <p:animEffect transition="in" filter="fade">
                                      <p:cBhvr>
                                        <p:cTn id="192" dur="250"/>
                                        <p:tgtEl>
                                          <p:spTgt spid="126"/>
                                        </p:tgtEl>
                                      </p:cBhvr>
                                    </p:animEffect>
                                  </p:childTnLst>
                                </p:cTn>
                              </p:par>
                              <p:par>
                                <p:cTn id="193" presetID="53" presetClass="entr" presetSubtype="16" fill="hold" grpId="0" nodeType="withEffect">
                                  <p:stCondLst>
                                    <p:cond delay="3000"/>
                                  </p:stCondLst>
                                  <p:childTnLst>
                                    <p:set>
                                      <p:cBhvr>
                                        <p:cTn id="194" dur="1" fill="hold">
                                          <p:stCondLst>
                                            <p:cond delay="0"/>
                                          </p:stCondLst>
                                        </p:cTn>
                                        <p:tgtEl>
                                          <p:spTgt spid="130"/>
                                        </p:tgtEl>
                                        <p:attrNameLst>
                                          <p:attrName>style.visibility</p:attrName>
                                        </p:attrNameLst>
                                      </p:cBhvr>
                                      <p:to>
                                        <p:strVal val="visible"/>
                                      </p:to>
                                    </p:set>
                                    <p:anim calcmode="lin" valueType="num">
                                      <p:cBhvr>
                                        <p:cTn id="195" dur="250" fill="hold"/>
                                        <p:tgtEl>
                                          <p:spTgt spid="130"/>
                                        </p:tgtEl>
                                        <p:attrNameLst>
                                          <p:attrName>ppt_w</p:attrName>
                                        </p:attrNameLst>
                                      </p:cBhvr>
                                      <p:tavLst>
                                        <p:tav tm="0">
                                          <p:val>
                                            <p:fltVal val="0"/>
                                          </p:val>
                                        </p:tav>
                                        <p:tav tm="100000">
                                          <p:val>
                                            <p:strVal val="#ppt_w"/>
                                          </p:val>
                                        </p:tav>
                                      </p:tavLst>
                                    </p:anim>
                                    <p:anim calcmode="lin" valueType="num">
                                      <p:cBhvr>
                                        <p:cTn id="196" dur="250" fill="hold"/>
                                        <p:tgtEl>
                                          <p:spTgt spid="130"/>
                                        </p:tgtEl>
                                        <p:attrNameLst>
                                          <p:attrName>ppt_h</p:attrName>
                                        </p:attrNameLst>
                                      </p:cBhvr>
                                      <p:tavLst>
                                        <p:tav tm="0">
                                          <p:val>
                                            <p:fltVal val="0"/>
                                          </p:val>
                                        </p:tav>
                                        <p:tav tm="100000">
                                          <p:val>
                                            <p:strVal val="#ppt_h"/>
                                          </p:val>
                                        </p:tav>
                                      </p:tavLst>
                                    </p:anim>
                                    <p:animEffect transition="in" filter="fade">
                                      <p:cBhvr>
                                        <p:cTn id="197" dur="250"/>
                                        <p:tgtEl>
                                          <p:spTgt spid="130"/>
                                        </p:tgtEl>
                                      </p:cBhvr>
                                    </p:animEffect>
                                  </p:childTnLst>
                                </p:cTn>
                              </p:par>
                              <p:par>
                                <p:cTn id="198" presetID="53" presetClass="entr" presetSubtype="16" fill="hold" grpId="0" nodeType="withEffect">
                                  <p:stCondLst>
                                    <p:cond delay="4000"/>
                                  </p:stCondLst>
                                  <p:childTnLst>
                                    <p:set>
                                      <p:cBhvr>
                                        <p:cTn id="199" dur="1" fill="hold">
                                          <p:stCondLst>
                                            <p:cond delay="0"/>
                                          </p:stCondLst>
                                        </p:cTn>
                                        <p:tgtEl>
                                          <p:spTgt spid="131"/>
                                        </p:tgtEl>
                                        <p:attrNameLst>
                                          <p:attrName>style.visibility</p:attrName>
                                        </p:attrNameLst>
                                      </p:cBhvr>
                                      <p:to>
                                        <p:strVal val="visible"/>
                                      </p:to>
                                    </p:set>
                                    <p:anim calcmode="lin" valueType="num">
                                      <p:cBhvr>
                                        <p:cTn id="200" dur="250" fill="hold"/>
                                        <p:tgtEl>
                                          <p:spTgt spid="131"/>
                                        </p:tgtEl>
                                        <p:attrNameLst>
                                          <p:attrName>ppt_w</p:attrName>
                                        </p:attrNameLst>
                                      </p:cBhvr>
                                      <p:tavLst>
                                        <p:tav tm="0">
                                          <p:val>
                                            <p:fltVal val="0"/>
                                          </p:val>
                                        </p:tav>
                                        <p:tav tm="100000">
                                          <p:val>
                                            <p:strVal val="#ppt_w"/>
                                          </p:val>
                                        </p:tav>
                                      </p:tavLst>
                                    </p:anim>
                                    <p:anim calcmode="lin" valueType="num">
                                      <p:cBhvr>
                                        <p:cTn id="201" dur="250" fill="hold"/>
                                        <p:tgtEl>
                                          <p:spTgt spid="131"/>
                                        </p:tgtEl>
                                        <p:attrNameLst>
                                          <p:attrName>ppt_h</p:attrName>
                                        </p:attrNameLst>
                                      </p:cBhvr>
                                      <p:tavLst>
                                        <p:tav tm="0">
                                          <p:val>
                                            <p:fltVal val="0"/>
                                          </p:val>
                                        </p:tav>
                                        <p:tav tm="100000">
                                          <p:val>
                                            <p:strVal val="#ppt_h"/>
                                          </p:val>
                                        </p:tav>
                                      </p:tavLst>
                                    </p:anim>
                                    <p:animEffect transition="in" filter="fade">
                                      <p:cBhvr>
                                        <p:cTn id="202" dur="250"/>
                                        <p:tgtEl>
                                          <p:spTgt spid="131"/>
                                        </p:tgtEl>
                                      </p:cBhvr>
                                    </p:animEffect>
                                  </p:childTnLst>
                                </p:cTn>
                              </p:par>
                              <p:par>
                                <p:cTn id="203" presetID="53" presetClass="entr" presetSubtype="16" fill="hold" grpId="0" nodeType="withEffect">
                                  <p:stCondLst>
                                    <p:cond delay="5000"/>
                                  </p:stCondLst>
                                  <p:childTnLst>
                                    <p:set>
                                      <p:cBhvr>
                                        <p:cTn id="204" dur="1" fill="hold">
                                          <p:stCondLst>
                                            <p:cond delay="0"/>
                                          </p:stCondLst>
                                        </p:cTn>
                                        <p:tgtEl>
                                          <p:spTgt spid="132"/>
                                        </p:tgtEl>
                                        <p:attrNameLst>
                                          <p:attrName>style.visibility</p:attrName>
                                        </p:attrNameLst>
                                      </p:cBhvr>
                                      <p:to>
                                        <p:strVal val="visible"/>
                                      </p:to>
                                    </p:set>
                                    <p:anim calcmode="lin" valueType="num">
                                      <p:cBhvr>
                                        <p:cTn id="205" dur="250" fill="hold"/>
                                        <p:tgtEl>
                                          <p:spTgt spid="132"/>
                                        </p:tgtEl>
                                        <p:attrNameLst>
                                          <p:attrName>ppt_w</p:attrName>
                                        </p:attrNameLst>
                                      </p:cBhvr>
                                      <p:tavLst>
                                        <p:tav tm="0">
                                          <p:val>
                                            <p:fltVal val="0"/>
                                          </p:val>
                                        </p:tav>
                                        <p:tav tm="100000">
                                          <p:val>
                                            <p:strVal val="#ppt_w"/>
                                          </p:val>
                                        </p:tav>
                                      </p:tavLst>
                                    </p:anim>
                                    <p:anim calcmode="lin" valueType="num">
                                      <p:cBhvr>
                                        <p:cTn id="206" dur="250" fill="hold"/>
                                        <p:tgtEl>
                                          <p:spTgt spid="132"/>
                                        </p:tgtEl>
                                        <p:attrNameLst>
                                          <p:attrName>ppt_h</p:attrName>
                                        </p:attrNameLst>
                                      </p:cBhvr>
                                      <p:tavLst>
                                        <p:tav tm="0">
                                          <p:val>
                                            <p:fltVal val="0"/>
                                          </p:val>
                                        </p:tav>
                                        <p:tav tm="100000">
                                          <p:val>
                                            <p:strVal val="#ppt_h"/>
                                          </p:val>
                                        </p:tav>
                                      </p:tavLst>
                                    </p:anim>
                                    <p:animEffect transition="in" filter="fade">
                                      <p:cBhvr>
                                        <p:cTn id="207" dur="250"/>
                                        <p:tgtEl>
                                          <p:spTgt spid="132"/>
                                        </p:tgtEl>
                                      </p:cBhvr>
                                    </p:animEffect>
                                  </p:childTnLst>
                                </p:cTn>
                              </p:par>
                              <p:par>
                                <p:cTn id="208" presetID="53" presetClass="entr" presetSubtype="16" fill="hold" grpId="0" nodeType="withEffect">
                                  <p:stCondLst>
                                    <p:cond delay="6000"/>
                                  </p:stCondLst>
                                  <p:childTnLst>
                                    <p:set>
                                      <p:cBhvr>
                                        <p:cTn id="209" dur="1" fill="hold">
                                          <p:stCondLst>
                                            <p:cond delay="0"/>
                                          </p:stCondLst>
                                        </p:cTn>
                                        <p:tgtEl>
                                          <p:spTgt spid="133"/>
                                        </p:tgtEl>
                                        <p:attrNameLst>
                                          <p:attrName>style.visibility</p:attrName>
                                        </p:attrNameLst>
                                      </p:cBhvr>
                                      <p:to>
                                        <p:strVal val="visible"/>
                                      </p:to>
                                    </p:set>
                                    <p:anim calcmode="lin" valueType="num">
                                      <p:cBhvr>
                                        <p:cTn id="210" dur="250" fill="hold"/>
                                        <p:tgtEl>
                                          <p:spTgt spid="133"/>
                                        </p:tgtEl>
                                        <p:attrNameLst>
                                          <p:attrName>ppt_w</p:attrName>
                                        </p:attrNameLst>
                                      </p:cBhvr>
                                      <p:tavLst>
                                        <p:tav tm="0">
                                          <p:val>
                                            <p:fltVal val="0"/>
                                          </p:val>
                                        </p:tav>
                                        <p:tav tm="100000">
                                          <p:val>
                                            <p:strVal val="#ppt_w"/>
                                          </p:val>
                                        </p:tav>
                                      </p:tavLst>
                                    </p:anim>
                                    <p:anim calcmode="lin" valueType="num">
                                      <p:cBhvr>
                                        <p:cTn id="211" dur="250" fill="hold"/>
                                        <p:tgtEl>
                                          <p:spTgt spid="133"/>
                                        </p:tgtEl>
                                        <p:attrNameLst>
                                          <p:attrName>ppt_h</p:attrName>
                                        </p:attrNameLst>
                                      </p:cBhvr>
                                      <p:tavLst>
                                        <p:tav tm="0">
                                          <p:val>
                                            <p:fltVal val="0"/>
                                          </p:val>
                                        </p:tav>
                                        <p:tav tm="100000">
                                          <p:val>
                                            <p:strVal val="#ppt_h"/>
                                          </p:val>
                                        </p:tav>
                                      </p:tavLst>
                                    </p:anim>
                                    <p:animEffect transition="in" filter="fade">
                                      <p:cBhvr>
                                        <p:cTn id="212" dur="250"/>
                                        <p:tgtEl>
                                          <p:spTgt spid="133"/>
                                        </p:tgtEl>
                                      </p:cBhvr>
                                    </p:animEffect>
                                  </p:childTnLst>
                                </p:cTn>
                              </p:par>
                              <p:par>
                                <p:cTn id="213" presetID="53" presetClass="entr" presetSubtype="16" fill="hold" grpId="0" nodeType="withEffect">
                                  <p:stCondLst>
                                    <p:cond delay="7000"/>
                                  </p:stCondLst>
                                  <p:childTnLst>
                                    <p:set>
                                      <p:cBhvr>
                                        <p:cTn id="214" dur="1" fill="hold">
                                          <p:stCondLst>
                                            <p:cond delay="0"/>
                                          </p:stCondLst>
                                        </p:cTn>
                                        <p:tgtEl>
                                          <p:spTgt spid="134"/>
                                        </p:tgtEl>
                                        <p:attrNameLst>
                                          <p:attrName>style.visibility</p:attrName>
                                        </p:attrNameLst>
                                      </p:cBhvr>
                                      <p:to>
                                        <p:strVal val="visible"/>
                                      </p:to>
                                    </p:set>
                                    <p:anim calcmode="lin" valueType="num">
                                      <p:cBhvr>
                                        <p:cTn id="215" dur="250" fill="hold"/>
                                        <p:tgtEl>
                                          <p:spTgt spid="134"/>
                                        </p:tgtEl>
                                        <p:attrNameLst>
                                          <p:attrName>ppt_w</p:attrName>
                                        </p:attrNameLst>
                                      </p:cBhvr>
                                      <p:tavLst>
                                        <p:tav tm="0">
                                          <p:val>
                                            <p:fltVal val="0"/>
                                          </p:val>
                                        </p:tav>
                                        <p:tav tm="100000">
                                          <p:val>
                                            <p:strVal val="#ppt_w"/>
                                          </p:val>
                                        </p:tav>
                                      </p:tavLst>
                                    </p:anim>
                                    <p:anim calcmode="lin" valueType="num">
                                      <p:cBhvr>
                                        <p:cTn id="216" dur="250" fill="hold"/>
                                        <p:tgtEl>
                                          <p:spTgt spid="134"/>
                                        </p:tgtEl>
                                        <p:attrNameLst>
                                          <p:attrName>ppt_h</p:attrName>
                                        </p:attrNameLst>
                                      </p:cBhvr>
                                      <p:tavLst>
                                        <p:tav tm="0">
                                          <p:val>
                                            <p:fltVal val="0"/>
                                          </p:val>
                                        </p:tav>
                                        <p:tav tm="100000">
                                          <p:val>
                                            <p:strVal val="#ppt_h"/>
                                          </p:val>
                                        </p:tav>
                                      </p:tavLst>
                                    </p:anim>
                                    <p:animEffect transition="in" filter="fade">
                                      <p:cBhvr>
                                        <p:cTn id="217" dur="250"/>
                                        <p:tgtEl>
                                          <p:spTgt spid="134"/>
                                        </p:tgtEl>
                                      </p:cBhvr>
                                    </p:animEffect>
                                  </p:childTnLst>
                                </p:cTn>
                              </p:par>
                              <p:par>
                                <p:cTn id="218" presetID="53" presetClass="entr" presetSubtype="16" fill="hold" grpId="0" nodeType="withEffect">
                                  <p:stCondLst>
                                    <p:cond delay="8000"/>
                                  </p:stCondLst>
                                  <p:childTnLst>
                                    <p:set>
                                      <p:cBhvr>
                                        <p:cTn id="219" dur="1" fill="hold">
                                          <p:stCondLst>
                                            <p:cond delay="0"/>
                                          </p:stCondLst>
                                        </p:cTn>
                                        <p:tgtEl>
                                          <p:spTgt spid="197"/>
                                        </p:tgtEl>
                                        <p:attrNameLst>
                                          <p:attrName>style.visibility</p:attrName>
                                        </p:attrNameLst>
                                      </p:cBhvr>
                                      <p:to>
                                        <p:strVal val="visible"/>
                                      </p:to>
                                    </p:set>
                                    <p:anim calcmode="lin" valueType="num">
                                      <p:cBhvr>
                                        <p:cTn id="220" dur="250" fill="hold"/>
                                        <p:tgtEl>
                                          <p:spTgt spid="197"/>
                                        </p:tgtEl>
                                        <p:attrNameLst>
                                          <p:attrName>ppt_w</p:attrName>
                                        </p:attrNameLst>
                                      </p:cBhvr>
                                      <p:tavLst>
                                        <p:tav tm="0">
                                          <p:val>
                                            <p:fltVal val="0"/>
                                          </p:val>
                                        </p:tav>
                                        <p:tav tm="100000">
                                          <p:val>
                                            <p:strVal val="#ppt_w"/>
                                          </p:val>
                                        </p:tav>
                                      </p:tavLst>
                                    </p:anim>
                                    <p:anim calcmode="lin" valueType="num">
                                      <p:cBhvr>
                                        <p:cTn id="221" dur="250" fill="hold"/>
                                        <p:tgtEl>
                                          <p:spTgt spid="197"/>
                                        </p:tgtEl>
                                        <p:attrNameLst>
                                          <p:attrName>ppt_h</p:attrName>
                                        </p:attrNameLst>
                                      </p:cBhvr>
                                      <p:tavLst>
                                        <p:tav tm="0">
                                          <p:val>
                                            <p:fltVal val="0"/>
                                          </p:val>
                                        </p:tav>
                                        <p:tav tm="100000">
                                          <p:val>
                                            <p:strVal val="#ppt_h"/>
                                          </p:val>
                                        </p:tav>
                                      </p:tavLst>
                                    </p:anim>
                                    <p:animEffect transition="in" filter="fade">
                                      <p:cBhvr>
                                        <p:cTn id="222" dur="250"/>
                                        <p:tgtEl>
                                          <p:spTgt spid="197"/>
                                        </p:tgtEl>
                                      </p:cBhvr>
                                    </p:animEffect>
                                  </p:childTnLst>
                                </p:cTn>
                              </p:par>
                              <p:par>
                                <p:cTn id="223" presetID="53" presetClass="entr" presetSubtype="16" fill="hold" grpId="0" nodeType="withEffect">
                                  <p:stCondLst>
                                    <p:cond delay="500"/>
                                  </p:stCondLst>
                                  <p:childTnLst>
                                    <p:set>
                                      <p:cBhvr>
                                        <p:cTn id="224" dur="1" fill="hold">
                                          <p:stCondLst>
                                            <p:cond delay="0"/>
                                          </p:stCondLst>
                                        </p:cTn>
                                        <p:tgtEl>
                                          <p:spTgt spid="198"/>
                                        </p:tgtEl>
                                        <p:attrNameLst>
                                          <p:attrName>style.visibility</p:attrName>
                                        </p:attrNameLst>
                                      </p:cBhvr>
                                      <p:to>
                                        <p:strVal val="visible"/>
                                      </p:to>
                                    </p:set>
                                    <p:anim calcmode="lin" valueType="num">
                                      <p:cBhvr>
                                        <p:cTn id="225" dur="250" fill="hold"/>
                                        <p:tgtEl>
                                          <p:spTgt spid="198"/>
                                        </p:tgtEl>
                                        <p:attrNameLst>
                                          <p:attrName>ppt_w</p:attrName>
                                        </p:attrNameLst>
                                      </p:cBhvr>
                                      <p:tavLst>
                                        <p:tav tm="0">
                                          <p:val>
                                            <p:fltVal val="0"/>
                                          </p:val>
                                        </p:tav>
                                        <p:tav tm="100000">
                                          <p:val>
                                            <p:strVal val="#ppt_w"/>
                                          </p:val>
                                        </p:tav>
                                      </p:tavLst>
                                    </p:anim>
                                    <p:anim calcmode="lin" valueType="num">
                                      <p:cBhvr>
                                        <p:cTn id="226" dur="250" fill="hold"/>
                                        <p:tgtEl>
                                          <p:spTgt spid="198"/>
                                        </p:tgtEl>
                                        <p:attrNameLst>
                                          <p:attrName>ppt_h</p:attrName>
                                        </p:attrNameLst>
                                      </p:cBhvr>
                                      <p:tavLst>
                                        <p:tav tm="0">
                                          <p:val>
                                            <p:fltVal val="0"/>
                                          </p:val>
                                        </p:tav>
                                        <p:tav tm="100000">
                                          <p:val>
                                            <p:strVal val="#ppt_h"/>
                                          </p:val>
                                        </p:tav>
                                      </p:tavLst>
                                    </p:anim>
                                    <p:animEffect transition="in" filter="fade">
                                      <p:cBhvr>
                                        <p:cTn id="227" dur="250"/>
                                        <p:tgtEl>
                                          <p:spTgt spid="198"/>
                                        </p:tgtEl>
                                      </p:cBhvr>
                                    </p:animEffect>
                                  </p:childTnLst>
                                </p:cTn>
                              </p:par>
                              <p:par>
                                <p:cTn id="228" presetID="53" presetClass="entr" presetSubtype="16" fill="hold" grpId="0" nodeType="withEffect">
                                  <p:stCondLst>
                                    <p:cond delay="1500"/>
                                  </p:stCondLst>
                                  <p:childTnLst>
                                    <p:set>
                                      <p:cBhvr>
                                        <p:cTn id="229" dur="1" fill="hold">
                                          <p:stCondLst>
                                            <p:cond delay="0"/>
                                          </p:stCondLst>
                                        </p:cTn>
                                        <p:tgtEl>
                                          <p:spTgt spid="199"/>
                                        </p:tgtEl>
                                        <p:attrNameLst>
                                          <p:attrName>style.visibility</p:attrName>
                                        </p:attrNameLst>
                                      </p:cBhvr>
                                      <p:to>
                                        <p:strVal val="visible"/>
                                      </p:to>
                                    </p:set>
                                    <p:anim calcmode="lin" valueType="num">
                                      <p:cBhvr>
                                        <p:cTn id="230" dur="250" fill="hold"/>
                                        <p:tgtEl>
                                          <p:spTgt spid="199"/>
                                        </p:tgtEl>
                                        <p:attrNameLst>
                                          <p:attrName>ppt_w</p:attrName>
                                        </p:attrNameLst>
                                      </p:cBhvr>
                                      <p:tavLst>
                                        <p:tav tm="0">
                                          <p:val>
                                            <p:fltVal val="0"/>
                                          </p:val>
                                        </p:tav>
                                        <p:tav tm="100000">
                                          <p:val>
                                            <p:strVal val="#ppt_w"/>
                                          </p:val>
                                        </p:tav>
                                      </p:tavLst>
                                    </p:anim>
                                    <p:anim calcmode="lin" valueType="num">
                                      <p:cBhvr>
                                        <p:cTn id="231" dur="250" fill="hold"/>
                                        <p:tgtEl>
                                          <p:spTgt spid="199"/>
                                        </p:tgtEl>
                                        <p:attrNameLst>
                                          <p:attrName>ppt_h</p:attrName>
                                        </p:attrNameLst>
                                      </p:cBhvr>
                                      <p:tavLst>
                                        <p:tav tm="0">
                                          <p:val>
                                            <p:fltVal val="0"/>
                                          </p:val>
                                        </p:tav>
                                        <p:tav tm="100000">
                                          <p:val>
                                            <p:strVal val="#ppt_h"/>
                                          </p:val>
                                        </p:tav>
                                      </p:tavLst>
                                    </p:anim>
                                    <p:animEffect transition="in" filter="fade">
                                      <p:cBhvr>
                                        <p:cTn id="232" dur="250"/>
                                        <p:tgtEl>
                                          <p:spTgt spid="199"/>
                                        </p:tgtEl>
                                      </p:cBhvr>
                                    </p:animEffect>
                                  </p:childTnLst>
                                </p:cTn>
                              </p:par>
                              <p:par>
                                <p:cTn id="233" presetID="53" presetClass="entr" presetSubtype="16" fill="hold" grpId="0" nodeType="withEffect">
                                  <p:stCondLst>
                                    <p:cond delay="2500"/>
                                  </p:stCondLst>
                                  <p:childTnLst>
                                    <p:set>
                                      <p:cBhvr>
                                        <p:cTn id="234" dur="1" fill="hold">
                                          <p:stCondLst>
                                            <p:cond delay="0"/>
                                          </p:stCondLst>
                                        </p:cTn>
                                        <p:tgtEl>
                                          <p:spTgt spid="200"/>
                                        </p:tgtEl>
                                        <p:attrNameLst>
                                          <p:attrName>style.visibility</p:attrName>
                                        </p:attrNameLst>
                                      </p:cBhvr>
                                      <p:to>
                                        <p:strVal val="visible"/>
                                      </p:to>
                                    </p:set>
                                    <p:anim calcmode="lin" valueType="num">
                                      <p:cBhvr>
                                        <p:cTn id="235" dur="250" fill="hold"/>
                                        <p:tgtEl>
                                          <p:spTgt spid="200"/>
                                        </p:tgtEl>
                                        <p:attrNameLst>
                                          <p:attrName>ppt_w</p:attrName>
                                        </p:attrNameLst>
                                      </p:cBhvr>
                                      <p:tavLst>
                                        <p:tav tm="0">
                                          <p:val>
                                            <p:fltVal val="0"/>
                                          </p:val>
                                        </p:tav>
                                        <p:tav tm="100000">
                                          <p:val>
                                            <p:strVal val="#ppt_w"/>
                                          </p:val>
                                        </p:tav>
                                      </p:tavLst>
                                    </p:anim>
                                    <p:anim calcmode="lin" valueType="num">
                                      <p:cBhvr>
                                        <p:cTn id="236" dur="250" fill="hold"/>
                                        <p:tgtEl>
                                          <p:spTgt spid="200"/>
                                        </p:tgtEl>
                                        <p:attrNameLst>
                                          <p:attrName>ppt_h</p:attrName>
                                        </p:attrNameLst>
                                      </p:cBhvr>
                                      <p:tavLst>
                                        <p:tav tm="0">
                                          <p:val>
                                            <p:fltVal val="0"/>
                                          </p:val>
                                        </p:tav>
                                        <p:tav tm="100000">
                                          <p:val>
                                            <p:strVal val="#ppt_h"/>
                                          </p:val>
                                        </p:tav>
                                      </p:tavLst>
                                    </p:anim>
                                    <p:animEffect transition="in" filter="fade">
                                      <p:cBhvr>
                                        <p:cTn id="237" dur="250"/>
                                        <p:tgtEl>
                                          <p:spTgt spid="200"/>
                                        </p:tgtEl>
                                      </p:cBhvr>
                                    </p:animEffect>
                                  </p:childTnLst>
                                </p:cTn>
                              </p:par>
                              <p:par>
                                <p:cTn id="238" presetID="53" presetClass="entr" presetSubtype="16" fill="hold" grpId="0" nodeType="withEffect">
                                  <p:stCondLst>
                                    <p:cond delay="3500"/>
                                  </p:stCondLst>
                                  <p:childTnLst>
                                    <p:set>
                                      <p:cBhvr>
                                        <p:cTn id="239" dur="1" fill="hold">
                                          <p:stCondLst>
                                            <p:cond delay="0"/>
                                          </p:stCondLst>
                                        </p:cTn>
                                        <p:tgtEl>
                                          <p:spTgt spid="201"/>
                                        </p:tgtEl>
                                        <p:attrNameLst>
                                          <p:attrName>style.visibility</p:attrName>
                                        </p:attrNameLst>
                                      </p:cBhvr>
                                      <p:to>
                                        <p:strVal val="visible"/>
                                      </p:to>
                                    </p:set>
                                    <p:anim calcmode="lin" valueType="num">
                                      <p:cBhvr>
                                        <p:cTn id="240" dur="250" fill="hold"/>
                                        <p:tgtEl>
                                          <p:spTgt spid="201"/>
                                        </p:tgtEl>
                                        <p:attrNameLst>
                                          <p:attrName>ppt_w</p:attrName>
                                        </p:attrNameLst>
                                      </p:cBhvr>
                                      <p:tavLst>
                                        <p:tav tm="0">
                                          <p:val>
                                            <p:fltVal val="0"/>
                                          </p:val>
                                        </p:tav>
                                        <p:tav tm="100000">
                                          <p:val>
                                            <p:strVal val="#ppt_w"/>
                                          </p:val>
                                        </p:tav>
                                      </p:tavLst>
                                    </p:anim>
                                    <p:anim calcmode="lin" valueType="num">
                                      <p:cBhvr>
                                        <p:cTn id="241" dur="250" fill="hold"/>
                                        <p:tgtEl>
                                          <p:spTgt spid="201"/>
                                        </p:tgtEl>
                                        <p:attrNameLst>
                                          <p:attrName>ppt_h</p:attrName>
                                        </p:attrNameLst>
                                      </p:cBhvr>
                                      <p:tavLst>
                                        <p:tav tm="0">
                                          <p:val>
                                            <p:fltVal val="0"/>
                                          </p:val>
                                        </p:tav>
                                        <p:tav tm="100000">
                                          <p:val>
                                            <p:strVal val="#ppt_h"/>
                                          </p:val>
                                        </p:tav>
                                      </p:tavLst>
                                    </p:anim>
                                    <p:animEffect transition="in" filter="fade">
                                      <p:cBhvr>
                                        <p:cTn id="242" dur="250"/>
                                        <p:tgtEl>
                                          <p:spTgt spid="201"/>
                                        </p:tgtEl>
                                      </p:cBhvr>
                                    </p:animEffect>
                                  </p:childTnLst>
                                </p:cTn>
                              </p:par>
                              <p:par>
                                <p:cTn id="243" presetID="53" presetClass="entr" presetSubtype="16" fill="hold" grpId="0" nodeType="withEffect">
                                  <p:stCondLst>
                                    <p:cond delay="4500"/>
                                  </p:stCondLst>
                                  <p:childTnLst>
                                    <p:set>
                                      <p:cBhvr>
                                        <p:cTn id="244" dur="1" fill="hold">
                                          <p:stCondLst>
                                            <p:cond delay="0"/>
                                          </p:stCondLst>
                                        </p:cTn>
                                        <p:tgtEl>
                                          <p:spTgt spid="203"/>
                                        </p:tgtEl>
                                        <p:attrNameLst>
                                          <p:attrName>style.visibility</p:attrName>
                                        </p:attrNameLst>
                                      </p:cBhvr>
                                      <p:to>
                                        <p:strVal val="visible"/>
                                      </p:to>
                                    </p:set>
                                    <p:anim calcmode="lin" valueType="num">
                                      <p:cBhvr>
                                        <p:cTn id="245" dur="250" fill="hold"/>
                                        <p:tgtEl>
                                          <p:spTgt spid="203"/>
                                        </p:tgtEl>
                                        <p:attrNameLst>
                                          <p:attrName>ppt_w</p:attrName>
                                        </p:attrNameLst>
                                      </p:cBhvr>
                                      <p:tavLst>
                                        <p:tav tm="0">
                                          <p:val>
                                            <p:fltVal val="0"/>
                                          </p:val>
                                        </p:tav>
                                        <p:tav tm="100000">
                                          <p:val>
                                            <p:strVal val="#ppt_w"/>
                                          </p:val>
                                        </p:tav>
                                      </p:tavLst>
                                    </p:anim>
                                    <p:anim calcmode="lin" valueType="num">
                                      <p:cBhvr>
                                        <p:cTn id="246" dur="250" fill="hold"/>
                                        <p:tgtEl>
                                          <p:spTgt spid="203"/>
                                        </p:tgtEl>
                                        <p:attrNameLst>
                                          <p:attrName>ppt_h</p:attrName>
                                        </p:attrNameLst>
                                      </p:cBhvr>
                                      <p:tavLst>
                                        <p:tav tm="0">
                                          <p:val>
                                            <p:fltVal val="0"/>
                                          </p:val>
                                        </p:tav>
                                        <p:tav tm="100000">
                                          <p:val>
                                            <p:strVal val="#ppt_h"/>
                                          </p:val>
                                        </p:tav>
                                      </p:tavLst>
                                    </p:anim>
                                    <p:animEffect transition="in" filter="fade">
                                      <p:cBhvr>
                                        <p:cTn id="247" dur="250"/>
                                        <p:tgtEl>
                                          <p:spTgt spid="203"/>
                                        </p:tgtEl>
                                      </p:cBhvr>
                                    </p:animEffect>
                                  </p:childTnLst>
                                </p:cTn>
                              </p:par>
                              <p:par>
                                <p:cTn id="248" presetID="53" presetClass="entr" presetSubtype="16" fill="hold" grpId="0" nodeType="withEffect">
                                  <p:stCondLst>
                                    <p:cond delay="5500"/>
                                  </p:stCondLst>
                                  <p:childTnLst>
                                    <p:set>
                                      <p:cBhvr>
                                        <p:cTn id="249" dur="1" fill="hold">
                                          <p:stCondLst>
                                            <p:cond delay="0"/>
                                          </p:stCondLst>
                                        </p:cTn>
                                        <p:tgtEl>
                                          <p:spTgt spid="218"/>
                                        </p:tgtEl>
                                        <p:attrNameLst>
                                          <p:attrName>style.visibility</p:attrName>
                                        </p:attrNameLst>
                                      </p:cBhvr>
                                      <p:to>
                                        <p:strVal val="visible"/>
                                      </p:to>
                                    </p:set>
                                    <p:anim calcmode="lin" valueType="num">
                                      <p:cBhvr>
                                        <p:cTn id="250" dur="250" fill="hold"/>
                                        <p:tgtEl>
                                          <p:spTgt spid="218"/>
                                        </p:tgtEl>
                                        <p:attrNameLst>
                                          <p:attrName>ppt_w</p:attrName>
                                        </p:attrNameLst>
                                      </p:cBhvr>
                                      <p:tavLst>
                                        <p:tav tm="0">
                                          <p:val>
                                            <p:fltVal val="0"/>
                                          </p:val>
                                        </p:tav>
                                        <p:tav tm="100000">
                                          <p:val>
                                            <p:strVal val="#ppt_w"/>
                                          </p:val>
                                        </p:tav>
                                      </p:tavLst>
                                    </p:anim>
                                    <p:anim calcmode="lin" valueType="num">
                                      <p:cBhvr>
                                        <p:cTn id="251" dur="250" fill="hold"/>
                                        <p:tgtEl>
                                          <p:spTgt spid="218"/>
                                        </p:tgtEl>
                                        <p:attrNameLst>
                                          <p:attrName>ppt_h</p:attrName>
                                        </p:attrNameLst>
                                      </p:cBhvr>
                                      <p:tavLst>
                                        <p:tav tm="0">
                                          <p:val>
                                            <p:fltVal val="0"/>
                                          </p:val>
                                        </p:tav>
                                        <p:tav tm="100000">
                                          <p:val>
                                            <p:strVal val="#ppt_h"/>
                                          </p:val>
                                        </p:tav>
                                      </p:tavLst>
                                    </p:anim>
                                    <p:animEffect transition="in" filter="fade">
                                      <p:cBhvr>
                                        <p:cTn id="252" dur="250"/>
                                        <p:tgtEl>
                                          <p:spTgt spid="218"/>
                                        </p:tgtEl>
                                      </p:cBhvr>
                                    </p:animEffect>
                                  </p:childTnLst>
                                </p:cTn>
                              </p:par>
                              <p:par>
                                <p:cTn id="253" presetID="53" presetClass="entr" presetSubtype="16" fill="hold" grpId="0" nodeType="withEffect">
                                  <p:stCondLst>
                                    <p:cond delay="6500"/>
                                  </p:stCondLst>
                                  <p:childTnLst>
                                    <p:set>
                                      <p:cBhvr>
                                        <p:cTn id="254" dur="1" fill="hold">
                                          <p:stCondLst>
                                            <p:cond delay="0"/>
                                          </p:stCondLst>
                                        </p:cTn>
                                        <p:tgtEl>
                                          <p:spTgt spid="266"/>
                                        </p:tgtEl>
                                        <p:attrNameLst>
                                          <p:attrName>style.visibility</p:attrName>
                                        </p:attrNameLst>
                                      </p:cBhvr>
                                      <p:to>
                                        <p:strVal val="visible"/>
                                      </p:to>
                                    </p:set>
                                    <p:anim calcmode="lin" valueType="num">
                                      <p:cBhvr>
                                        <p:cTn id="255" dur="250" fill="hold"/>
                                        <p:tgtEl>
                                          <p:spTgt spid="266"/>
                                        </p:tgtEl>
                                        <p:attrNameLst>
                                          <p:attrName>ppt_w</p:attrName>
                                        </p:attrNameLst>
                                      </p:cBhvr>
                                      <p:tavLst>
                                        <p:tav tm="0">
                                          <p:val>
                                            <p:fltVal val="0"/>
                                          </p:val>
                                        </p:tav>
                                        <p:tav tm="100000">
                                          <p:val>
                                            <p:strVal val="#ppt_w"/>
                                          </p:val>
                                        </p:tav>
                                      </p:tavLst>
                                    </p:anim>
                                    <p:anim calcmode="lin" valueType="num">
                                      <p:cBhvr>
                                        <p:cTn id="256" dur="250" fill="hold"/>
                                        <p:tgtEl>
                                          <p:spTgt spid="266"/>
                                        </p:tgtEl>
                                        <p:attrNameLst>
                                          <p:attrName>ppt_h</p:attrName>
                                        </p:attrNameLst>
                                      </p:cBhvr>
                                      <p:tavLst>
                                        <p:tav tm="0">
                                          <p:val>
                                            <p:fltVal val="0"/>
                                          </p:val>
                                        </p:tav>
                                        <p:tav tm="100000">
                                          <p:val>
                                            <p:strVal val="#ppt_h"/>
                                          </p:val>
                                        </p:tav>
                                      </p:tavLst>
                                    </p:anim>
                                    <p:animEffect transition="in" filter="fade">
                                      <p:cBhvr>
                                        <p:cTn id="257" dur="250"/>
                                        <p:tgtEl>
                                          <p:spTgt spid="266"/>
                                        </p:tgtEl>
                                      </p:cBhvr>
                                    </p:animEffect>
                                  </p:childTnLst>
                                </p:cTn>
                              </p:par>
                              <p:par>
                                <p:cTn id="258" presetID="53" presetClass="entr" presetSubtype="16" fill="hold" grpId="0" nodeType="withEffect">
                                  <p:stCondLst>
                                    <p:cond delay="7500"/>
                                  </p:stCondLst>
                                  <p:childTnLst>
                                    <p:set>
                                      <p:cBhvr>
                                        <p:cTn id="259" dur="1" fill="hold">
                                          <p:stCondLst>
                                            <p:cond delay="0"/>
                                          </p:stCondLst>
                                        </p:cTn>
                                        <p:tgtEl>
                                          <p:spTgt spid="267"/>
                                        </p:tgtEl>
                                        <p:attrNameLst>
                                          <p:attrName>style.visibility</p:attrName>
                                        </p:attrNameLst>
                                      </p:cBhvr>
                                      <p:to>
                                        <p:strVal val="visible"/>
                                      </p:to>
                                    </p:set>
                                    <p:anim calcmode="lin" valueType="num">
                                      <p:cBhvr>
                                        <p:cTn id="260" dur="250" fill="hold"/>
                                        <p:tgtEl>
                                          <p:spTgt spid="267"/>
                                        </p:tgtEl>
                                        <p:attrNameLst>
                                          <p:attrName>ppt_w</p:attrName>
                                        </p:attrNameLst>
                                      </p:cBhvr>
                                      <p:tavLst>
                                        <p:tav tm="0">
                                          <p:val>
                                            <p:fltVal val="0"/>
                                          </p:val>
                                        </p:tav>
                                        <p:tav tm="100000">
                                          <p:val>
                                            <p:strVal val="#ppt_w"/>
                                          </p:val>
                                        </p:tav>
                                      </p:tavLst>
                                    </p:anim>
                                    <p:anim calcmode="lin" valueType="num">
                                      <p:cBhvr>
                                        <p:cTn id="261" dur="250" fill="hold"/>
                                        <p:tgtEl>
                                          <p:spTgt spid="267"/>
                                        </p:tgtEl>
                                        <p:attrNameLst>
                                          <p:attrName>ppt_h</p:attrName>
                                        </p:attrNameLst>
                                      </p:cBhvr>
                                      <p:tavLst>
                                        <p:tav tm="0">
                                          <p:val>
                                            <p:fltVal val="0"/>
                                          </p:val>
                                        </p:tav>
                                        <p:tav tm="100000">
                                          <p:val>
                                            <p:strVal val="#ppt_h"/>
                                          </p:val>
                                        </p:tav>
                                      </p:tavLst>
                                    </p:anim>
                                    <p:animEffect transition="in" filter="fade">
                                      <p:cBhvr>
                                        <p:cTn id="262" dur="250"/>
                                        <p:tgtEl>
                                          <p:spTgt spid="267"/>
                                        </p:tgtEl>
                                      </p:cBhvr>
                                    </p:animEffect>
                                  </p:childTnLst>
                                </p:cTn>
                              </p:par>
                              <p:par>
                                <p:cTn id="263" presetID="53" presetClass="entr" presetSubtype="16" fill="hold" grpId="0" nodeType="withEffect">
                                  <p:stCondLst>
                                    <p:cond delay="8500"/>
                                  </p:stCondLst>
                                  <p:childTnLst>
                                    <p:set>
                                      <p:cBhvr>
                                        <p:cTn id="264" dur="1" fill="hold">
                                          <p:stCondLst>
                                            <p:cond delay="0"/>
                                          </p:stCondLst>
                                        </p:cTn>
                                        <p:tgtEl>
                                          <p:spTgt spid="268"/>
                                        </p:tgtEl>
                                        <p:attrNameLst>
                                          <p:attrName>style.visibility</p:attrName>
                                        </p:attrNameLst>
                                      </p:cBhvr>
                                      <p:to>
                                        <p:strVal val="visible"/>
                                      </p:to>
                                    </p:set>
                                    <p:anim calcmode="lin" valueType="num">
                                      <p:cBhvr>
                                        <p:cTn id="265" dur="250" fill="hold"/>
                                        <p:tgtEl>
                                          <p:spTgt spid="268"/>
                                        </p:tgtEl>
                                        <p:attrNameLst>
                                          <p:attrName>ppt_w</p:attrName>
                                        </p:attrNameLst>
                                      </p:cBhvr>
                                      <p:tavLst>
                                        <p:tav tm="0">
                                          <p:val>
                                            <p:fltVal val="0"/>
                                          </p:val>
                                        </p:tav>
                                        <p:tav tm="100000">
                                          <p:val>
                                            <p:strVal val="#ppt_w"/>
                                          </p:val>
                                        </p:tav>
                                      </p:tavLst>
                                    </p:anim>
                                    <p:anim calcmode="lin" valueType="num">
                                      <p:cBhvr>
                                        <p:cTn id="266" dur="250" fill="hold"/>
                                        <p:tgtEl>
                                          <p:spTgt spid="268"/>
                                        </p:tgtEl>
                                        <p:attrNameLst>
                                          <p:attrName>ppt_h</p:attrName>
                                        </p:attrNameLst>
                                      </p:cBhvr>
                                      <p:tavLst>
                                        <p:tav tm="0">
                                          <p:val>
                                            <p:fltVal val="0"/>
                                          </p:val>
                                        </p:tav>
                                        <p:tav tm="100000">
                                          <p:val>
                                            <p:strVal val="#ppt_h"/>
                                          </p:val>
                                        </p:tav>
                                      </p:tavLst>
                                    </p:anim>
                                    <p:animEffect transition="in" filter="fade">
                                      <p:cBhvr>
                                        <p:cTn id="267" dur="250"/>
                                        <p:tgtEl>
                                          <p:spTgt spid="268"/>
                                        </p:tgtEl>
                                      </p:cBhvr>
                                    </p:animEffect>
                                  </p:childTnLst>
                                </p:cTn>
                              </p:par>
                              <p:par>
                                <p:cTn id="268" presetID="53" presetClass="entr" presetSubtype="16" fill="hold" nodeType="withEffect">
                                  <p:stCondLst>
                                    <p:cond delay="9000"/>
                                  </p:stCondLst>
                                  <p:childTnLst>
                                    <p:set>
                                      <p:cBhvr>
                                        <p:cTn id="269" dur="1" fill="hold">
                                          <p:stCondLst>
                                            <p:cond delay="0"/>
                                          </p:stCondLst>
                                        </p:cTn>
                                        <p:tgtEl>
                                          <p:spTgt spid="29"/>
                                        </p:tgtEl>
                                        <p:attrNameLst>
                                          <p:attrName>style.visibility</p:attrName>
                                        </p:attrNameLst>
                                      </p:cBhvr>
                                      <p:to>
                                        <p:strVal val="visible"/>
                                      </p:to>
                                    </p:set>
                                    <p:anim calcmode="lin" valueType="num">
                                      <p:cBhvr>
                                        <p:cTn id="270" dur="250" fill="hold"/>
                                        <p:tgtEl>
                                          <p:spTgt spid="29"/>
                                        </p:tgtEl>
                                        <p:attrNameLst>
                                          <p:attrName>ppt_w</p:attrName>
                                        </p:attrNameLst>
                                      </p:cBhvr>
                                      <p:tavLst>
                                        <p:tav tm="0">
                                          <p:val>
                                            <p:fltVal val="0"/>
                                          </p:val>
                                        </p:tav>
                                        <p:tav tm="100000">
                                          <p:val>
                                            <p:strVal val="#ppt_w"/>
                                          </p:val>
                                        </p:tav>
                                      </p:tavLst>
                                    </p:anim>
                                    <p:anim calcmode="lin" valueType="num">
                                      <p:cBhvr>
                                        <p:cTn id="271" dur="250" fill="hold"/>
                                        <p:tgtEl>
                                          <p:spTgt spid="29"/>
                                        </p:tgtEl>
                                        <p:attrNameLst>
                                          <p:attrName>ppt_h</p:attrName>
                                        </p:attrNameLst>
                                      </p:cBhvr>
                                      <p:tavLst>
                                        <p:tav tm="0">
                                          <p:val>
                                            <p:fltVal val="0"/>
                                          </p:val>
                                        </p:tav>
                                        <p:tav tm="100000">
                                          <p:val>
                                            <p:strVal val="#ppt_h"/>
                                          </p:val>
                                        </p:tav>
                                      </p:tavLst>
                                    </p:anim>
                                    <p:animEffect transition="in" filter="fade">
                                      <p:cBhvr>
                                        <p:cTn id="272" dur="250"/>
                                        <p:tgtEl>
                                          <p:spTgt spid="29"/>
                                        </p:tgtEl>
                                      </p:cBhvr>
                                    </p:animEffect>
                                  </p:childTnLst>
                                </p:cTn>
                              </p:par>
                              <p:par>
                                <p:cTn id="273" presetID="53" presetClass="entr" presetSubtype="16" fill="hold" nodeType="withEffect">
                                  <p:stCondLst>
                                    <p:cond delay="10000"/>
                                  </p:stCondLst>
                                  <p:childTnLst>
                                    <p:set>
                                      <p:cBhvr>
                                        <p:cTn id="274" dur="1" fill="hold">
                                          <p:stCondLst>
                                            <p:cond delay="0"/>
                                          </p:stCondLst>
                                        </p:cTn>
                                        <p:tgtEl>
                                          <p:spTgt spid="30"/>
                                        </p:tgtEl>
                                        <p:attrNameLst>
                                          <p:attrName>style.visibility</p:attrName>
                                        </p:attrNameLst>
                                      </p:cBhvr>
                                      <p:to>
                                        <p:strVal val="visible"/>
                                      </p:to>
                                    </p:set>
                                    <p:anim calcmode="lin" valueType="num">
                                      <p:cBhvr>
                                        <p:cTn id="275" dur="250" fill="hold"/>
                                        <p:tgtEl>
                                          <p:spTgt spid="30"/>
                                        </p:tgtEl>
                                        <p:attrNameLst>
                                          <p:attrName>ppt_w</p:attrName>
                                        </p:attrNameLst>
                                      </p:cBhvr>
                                      <p:tavLst>
                                        <p:tav tm="0">
                                          <p:val>
                                            <p:fltVal val="0"/>
                                          </p:val>
                                        </p:tav>
                                        <p:tav tm="100000">
                                          <p:val>
                                            <p:strVal val="#ppt_w"/>
                                          </p:val>
                                        </p:tav>
                                      </p:tavLst>
                                    </p:anim>
                                    <p:anim calcmode="lin" valueType="num">
                                      <p:cBhvr>
                                        <p:cTn id="276" dur="250" fill="hold"/>
                                        <p:tgtEl>
                                          <p:spTgt spid="30"/>
                                        </p:tgtEl>
                                        <p:attrNameLst>
                                          <p:attrName>ppt_h</p:attrName>
                                        </p:attrNameLst>
                                      </p:cBhvr>
                                      <p:tavLst>
                                        <p:tav tm="0">
                                          <p:val>
                                            <p:fltVal val="0"/>
                                          </p:val>
                                        </p:tav>
                                        <p:tav tm="100000">
                                          <p:val>
                                            <p:strVal val="#ppt_h"/>
                                          </p:val>
                                        </p:tav>
                                      </p:tavLst>
                                    </p:anim>
                                    <p:animEffect transition="in" filter="fade">
                                      <p:cBhvr>
                                        <p:cTn id="277" dur="250"/>
                                        <p:tgtEl>
                                          <p:spTgt spid="30"/>
                                        </p:tgtEl>
                                      </p:cBhvr>
                                    </p:animEffect>
                                  </p:childTnLst>
                                </p:cTn>
                              </p:par>
                              <p:par>
                                <p:cTn id="278" presetID="53" presetClass="entr" presetSubtype="16" fill="hold" nodeType="withEffect">
                                  <p:stCondLst>
                                    <p:cond delay="24500"/>
                                  </p:stCondLst>
                                  <p:childTnLst>
                                    <p:set>
                                      <p:cBhvr>
                                        <p:cTn id="279" dur="1" fill="hold">
                                          <p:stCondLst>
                                            <p:cond delay="0"/>
                                          </p:stCondLst>
                                        </p:cTn>
                                        <p:tgtEl>
                                          <p:spTgt spid="32"/>
                                        </p:tgtEl>
                                        <p:attrNameLst>
                                          <p:attrName>style.visibility</p:attrName>
                                        </p:attrNameLst>
                                      </p:cBhvr>
                                      <p:to>
                                        <p:strVal val="visible"/>
                                      </p:to>
                                    </p:set>
                                    <p:anim calcmode="lin" valueType="num">
                                      <p:cBhvr>
                                        <p:cTn id="280" dur="250" fill="hold"/>
                                        <p:tgtEl>
                                          <p:spTgt spid="32"/>
                                        </p:tgtEl>
                                        <p:attrNameLst>
                                          <p:attrName>ppt_w</p:attrName>
                                        </p:attrNameLst>
                                      </p:cBhvr>
                                      <p:tavLst>
                                        <p:tav tm="0">
                                          <p:val>
                                            <p:fltVal val="0"/>
                                          </p:val>
                                        </p:tav>
                                        <p:tav tm="100000">
                                          <p:val>
                                            <p:strVal val="#ppt_w"/>
                                          </p:val>
                                        </p:tav>
                                      </p:tavLst>
                                    </p:anim>
                                    <p:anim calcmode="lin" valueType="num">
                                      <p:cBhvr>
                                        <p:cTn id="281" dur="250" fill="hold"/>
                                        <p:tgtEl>
                                          <p:spTgt spid="32"/>
                                        </p:tgtEl>
                                        <p:attrNameLst>
                                          <p:attrName>ppt_h</p:attrName>
                                        </p:attrNameLst>
                                      </p:cBhvr>
                                      <p:tavLst>
                                        <p:tav tm="0">
                                          <p:val>
                                            <p:fltVal val="0"/>
                                          </p:val>
                                        </p:tav>
                                        <p:tav tm="100000">
                                          <p:val>
                                            <p:strVal val="#ppt_h"/>
                                          </p:val>
                                        </p:tav>
                                      </p:tavLst>
                                    </p:anim>
                                    <p:animEffect transition="in" filter="fade">
                                      <p:cBhvr>
                                        <p:cTn id="282" dur="250"/>
                                        <p:tgtEl>
                                          <p:spTgt spid="32"/>
                                        </p:tgtEl>
                                      </p:cBhvr>
                                    </p:animEffect>
                                  </p:childTnLst>
                                </p:cTn>
                              </p:par>
                              <p:par>
                                <p:cTn id="283" presetID="53" presetClass="entr" presetSubtype="16" fill="hold" nodeType="withEffect">
                                  <p:stCondLst>
                                    <p:cond delay="10500"/>
                                  </p:stCondLst>
                                  <p:childTnLst>
                                    <p:set>
                                      <p:cBhvr>
                                        <p:cTn id="284" dur="1" fill="hold">
                                          <p:stCondLst>
                                            <p:cond delay="0"/>
                                          </p:stCondLst>
                                        </p:cTn>
                                        <p:tgtEl>
                                          <p:spTgt spid="289"/>
                                        </p:tgtEl>
                                        <p:attrNameLst>
                                          <p:attrName>style.visibility</p:attrName>
                                        </p:attrNameLst>
                                      </p:cBhvr>
                                      <p:to>
                                        <p:strVal val="visible"/>
                                      </p:to>
                                    </p:set>
                                    <p:anim calcmode="lin" valueType="num">
                                      <p:cBhvr>
                                        <p:cTn id="285" dur="250" fill="hold"/>
                                        <p:tgtEl>
                                          <p:spTgt spid="289"/>
                                        </p:tgtEl>
                                        <p:attrNameLst>
                                          <p:attrName>ppt_w</p:attrName>
                                        </p:attrNameLst>
                                      </p:cBhvr>
                                      <p:tavLst>
                                        <p:tav tm="0">
                                          <p:val>
                                            <p:fltVal val="0"/>
                                          </p:val>
                                        </p:tav>
                                        <p:tav tm="100000">
                                          <p:val>
                                            <p:strVal val="#ppt_w"/>
                                          </p:val>
                                        </p:tav>
                                      </p:tavLst>
                                    </p:anim>
                                    <p:anim calcmode="lin" valueType="num">
                                      <p:cBhvr>
                                        <p:cTn id="286" dur="250" fill="hold"/>
                                        <p:tgtEl>
                                          <p:spTgt spid="289"/>
                                        </p:tgtEl>
                                        <p:attrNameLst>
                                          <p:attrName>ppt_h</p:attrName>
                                        </p:attrNameLst>
                                      </p:cBhvr>
                                      <p:tavLst>
                                        <p:tav tm="0">
                                          <p:val>
                                            <p:fltVal val="0"/>
                                          </p:val>
                                        </p:tav>
                                        <p:tav tm="100000">
                                          <p:val>
                                            <p:strVal val="#ppt_h"/>
                                          </p:val>
                                        </p:tav>
                                      </p:tavLst>
                                    </p:anim>
                                    <p:animEffect transition="in" filter="fade">
                                      <p:cBhvr>
                                        <p:cTn id="287" dur="250"/>
                                        <p:tgtEl>
                                          <p:spTgt spid="289"/>
                                        </p:tgtEl>
                                      </p:cBhvr>
                                    </p:animEffect>
                                  </p:childTnLst>
                                </p:cTn>
                              </p:par>
                              <p:par>
                                <p:cTn id="288" presetID="53" presetClass="entr" presetSubtype="16" fill="hold" nodeType="withEffect">
                                  <p:stCondLst>
                                    <p:cond delay="11500"/>
                                  </p:stCondLst>
                                  <p:childTnLst>
                                    <p:set>
                                      <p:cBhvr>
                                        <p:cTn id="289" dur="1" fill="hold">
                                          <p:stCondLst>
                                            <p:cond delay="0"/>
                                          </p:stCondLst>
                                        </p:cTn>
                                        <p:tgtEl>
                                          <p:spTgt spid="39"/>
                                        </p:tgtEl>
                                        <p:attrNameLst>
                                          <p:attrName>style.visibility</p:attrName>
                                        </p:attrNameLst>
                                      </p:cBhvr>
                                      <p:to>
                                        <p:strVal val="visible"/>
                                      </p:to>
                                    </p:set>
                                    <p:anim calcmode="lin" valueType="num">
                                      <p:cBhvr>
                                        <p:cTn id="290" dur="250" fill="hold"/>
                                        <p:tgtEl>
                                          <p:spTgt spid="39"/>
                                        </p:tgtEl>
                                        <p:attrNameLst>
                                          <p:attrName>ppt_w</p:attrName>
                                        </p:attrNameLst>
                                      </p:cBhvr>
                                      <p:tavLst>
                                        <p:tav tm="0">
                                          <p:val>
                                            <p:fltVal val="0"/>
                                          </p:val>
                                        </p:tav>
                                        <p:tav tm="100000">
                                          <p:val>
                                            <p:strVal val="#ppt_w"/>
                                          </p:val>
                                        </p:tav>
                                      </p:tavLst>
                                    </p:anim>
                                    <p:anim calcmode="lin" valueType="num">
                                      <p:cBhvr>
                                        <p:cTn id="291" dur="250" fill="hold"/>
                                        <p:tgtEl>
                                          <p:spTgt spid="39"/>
                                        </p:tgtEl>
                                        <p:attrNameLst>
                                          <p:attrName>ppt_h</p:attrName>
                                        </p:attrNameLst>
                                      </p:cBhvr>
                                      <p:tavLst>
                                        <p:tav tm="0">
                                          <p:val>
                                            <p:fltVal val="0"/>
                                          </p:val>
                                        </p:tav>
                                        <p:tav tm="100000">
                                          <p:val>
                                            <p:strVal val="#ppt_h"/>
                                          </p:val>
                                        </p:tav>
                                      </p:tavLst>
                                    </p:anim>
                                    <p:animEffect transition="in" filter="fade">
                                      <p:cBhvr>
                                        <p:cTn id="292" dur="250"/>
                                        <p:tgtEl>
                                          <p:spTgt spid="39"/>
                                        </p:tgtEl>
                                      </p:cBhvr>
                                    </p:animEffect>
                                  </p:childTnLst>
                                </p:cTn>
                              </p:par>
                              <p:par>
                                <p:cTn id="293" presetID="53" presetClass="entr" presetSubtype="16" fill="hold" nodeType="withEffect">
                                  <p:stCondLst>
                                    <p:cond delay="19500"/>
                                  </p:stCondLst>
                                  <p:childTnLst>
                                    <p:set>
                                      <p:cBhvr>
                                        <p:cTn id="294" dur="1" fill="hold">
                                          <p:stCondLst>
                                            <p:cond delay="0"/>
                                          </p:stCondLst>
                                        </p:cTn>
                                        <p:tgtEl>
                                          <p:spTgt spid="41"/>
                                        </p:tgtEl>
                                        <p:attrNameLst>
                                          <p:attrName>style.visibility</p:attrName>
                                        </p:attrNameLst>
                                      </p:cBhvr>
                                      <p:to>
                                        <p:strVal val="visible"/>
                                      </p:to>
                                    </p:set>
                                    <p:anim calcmode="lin" valueType="num">
                                      <p:cBhvr>
                                        <p:cTn id="295" dur="250" fill="hold"/>
                                        <p:tgtEl>
                                          <p:spTgt spid="41"/>
                                        </p:tgtEl>
                                        <p:attrNameLst>
                                          <p:attrName>ppt_w</p:attrName>
                                        </p:attrNameLst>
                                      </p:cBhvr>
                                      <p:tavLst>
                                        <p:tav tm="0">
                                          <p:val>
                                            <p:fltVal val="0"/>
                                          </p:val>
                                        </p:tav>
                                        <p:tav tm="100000">
                                          <p:val>
                                            <p:strVal val="#ppt_w"/>
                                          </p:val>
                                        </p:tav>
                                      </p:tavLst>
                                    </p:anim>
                                    <p:anim calcmode="lin" valueType="num">
                                      <p:cBhvr>
                                        <p:cTn id="296" dur="250" fill="hold"/>
                                        <p:tgtEl>
                                          <p:spTgt spid="41"/>
                                        </p:tgtEl>
                                        <p:attrNameLst>
                                          <p:attrName>ppt_h</p:attrName>
                                        </p:attrNameLst>
                                      </p:cBhvr>
                                      <p:tavLst>
                                        <p:tav tm="0">
                                          <p:val>
                                            <p:fltVal val="0"/>
                                          </p:val>
                                        </p:tav>
                                        <p:tav tm="100000">
                                          <p:val>
                                            <p:strVal val="#ppt_h"/>
                                          </p:val>
                                        </p:tav>
                                      </p:tavLst>
                                    </p:anim>
                                    <p:animEffect transition="in" filter="fade">
                                      <p:cBhvr>
                                        <p:cTn id="297" dur="250"/>
                                        <p:tgtEl>
                                          <p:spTgt spid="41"/>
                                        </p:tgtEl>
                                      </p:cBhvr>
                                    </p:animEffect>
                                  </p:childTnLst>
                                </p:cTn>
                              </p:par>
                              <p:par>
                                <p:cTn id="298" presetID="53" presetClass="entr" presetSubtype="16" fill="hold" nodeType="withEffect">
                                  <p:stCondLst>
                                    <p:cond delay="26000"/>
                                  </p:stCondLst>
                                  <p:childTnLst>
                                    <p:set>
                                      <p:cBhvr>
                                        <p:cTn id="299" dur="1" fill="hold">
                                          <p:stCondLst>
                                            <p:cond delay="0"/>
                                          </p:stCondLst>
                                        </p:cTn>
                                        <p:tgtEl>
                                          <p:spTgt spid="43"/>
                                        </p:tgtEl>
                                        <p:attrNameLst>
                                          <p:attrName>style.visibility</p:attrName>
                                        </p:attrNameLst>
                                      </p:cBhvr>
                                      <p:to>
                                        <p:strVal val="visible"/>
                                      </p:to>
                                    </p:set>
                                    <p:anim calcmode="lin" valueType="num">
                                      <p:cBhvr>
                                        <p:cTn id="300" dur="250" fill="hold"/>
                                        <p:tgtEl>
                                          <p:spTgt spid="43"/>
                                        </p:tgtEl>
                                        <p:attrNameLst>
                                          <p:attrName>ppt_w</p:attrName>
                                        </p:attrNameLst>
                                      </p:cBhvr>
                                      <p:tavLst>
                                        <p:tav tm="0">
                                          <p:val>
                                            <p:fltVal val="0"/>
                                          </p:val>
                                        </p:tav>
                                        <p:tav tm="100000">
                                          <p:val>
                                            <p:strVal val="#ppt_w"/>
                                          </p:val>
                                        </p:tav>
                                      </p:tavLst>
                                    </p:anim>
                                    <p:anim calcmode="lin" valueType="num">
                                      <p:cBhvr>
                                        <p:cTn id="301" dur="250" fill="hold"/>
                                        <p:tgtEl>
                                          <p:spTgt spid="43"/>
                                        </p:tgtEl>
                                        <p:attrNameLst>
                                          <p:attrName>ppt_h</p:attrName>
                                        </p:attrNameLst>
                                      </p:cBhvr>
                                      <p:tavLst>
                                        <p:tav tm="0">
                                          <p:val>
                                            <p:fltVal val="0"/>
                                          </p:val>
                                        </p:tav>
                                        <p:tav tm="100000">
                                          <p:val>
                                            <p:strVal val="#ppt_h"/>
                                          </p:val>
                                        </p:tav>
                                      </p:tavLst>
                                    </p:anim>
                                    <p:animEffect transition="in" filter="fade">
                                      <p:cBhvr>
                                        <p:cTn id="302" dur="250"/>
                                        <p:tgtEl>
                                          <p:spTgt spid="43"/>
                                        </p:tgtEl>
                                      </p:cBhvr>
                                    </p:animEffect>
                                  </p:childTnLst>
                                </p:cTn>
                              </p:par>
                              <p:par>
                                <p:cTn id="303" presetID="53" presetClass="entr" presetSubtype="16" fill="hold" nodeType="withEffect">
                                  <p:stCondLst>
                                    <p:cond delay="30500"/>
                                  </p:stCondLst>
                                  <p:childTnLst>
                                    <p:set>
                                      <p:cBhvr>
                                        <p:cTn id="304" dur="1" fill="hold">
                                          <p:stCondLst>
                                            <p:cond delay="0"/>
                                          </p:stCondLst>
                                        </p:cTn>
                                        <p:tgtEl>
                                          <p:spTgt spid="47"/>
                                        </p:tgtEl>
                                        <p:attrNameLst>
                                          <p:attrName>style.visibility</p:attrName>
                                        </p:attrNameLst>
                                      </p:cBhvr>
                                      <p:to>
                                        <p:strVal val="visible"/>
                                      </p:to>
                                    </p:set>
                                    <p:anim calcmode="lin" valueType="num">
                                      <p:cBhvr>
                                        <p:cTn id="305" dur="250" fill="hold"/>
                                        <p:tgtEl>
                                          <p:spTgt spid="47"/>
                                        </p:tgtEl>
                                        <p:attrNameLst>
                                          <p:attrName>ppt_w</p:attrName>
                                        </p:attrNameLst>
                                      </p:cBhvr>
                                      <p:tavLst>
                                        <p:tav tm="0">
                                          <p:val>
                                            <p:fltVal val="0"/>
                                          </p:val>
                                        </p:tav>
                                        <p:tav tm="100000">
                                          <p:val>
                                            <p:strVal val="#ppt_w"/>
                                          </p:val>
                                        </p:tav>
                                      </p:tavLst>
                                    </p:anim>
                                    <p:anim calcmode="lin" valueType="num">
                                      <p:cBhvr>
                                        <p:cTn id="306" dur="250" fill="hold"/>
                                        <p:tgtEl>
                                          <p:spTgt spid="47"/>
                                        </p:tgtEl>
                                        <p:attrNameLst>
                                          <p:attrName>ppt_h</p:attrName>
                                        </p:attrNameLst>
                                      </p:cBhvr>
                                      <p:tavLst>
                                        <p:tav tm="0">
                                          <p:val>
                                            <p:fltVal val="0"/>
                                          </p:val>
                                        </p:tav>
                                        <p:tav tm="100000">
                                          <p:val>
                                            <p:strVal val="#ppt_h"/>
                                          </p:val>
                                        </p:tav>
                                      </p:tavLst>
                                    </p:anim>
                                    <p:animEffect transition="in" filter="fade">
                                      <p:cBhvr>
                                        <p:cTn id="307" dur="250"/>
                                        <p:tgtEl>
                                          <p:spTgt spid="47"/>
                                        </p:tgtEl>
                                      </p:cBhvr>
                                    </p:animEffect>
                                  </p:childTnLst>
                                </p:cTn>
                              </p:par>
                              <p:par>
                                <p:cTn id="308" presetID="53" presetClass="entr" presetSubtype="16" fill="hold" nodeType="withEffect">
                                  <p:stCondLst>
                                    <p:cond delay="12000"/>
                                  </p:stCondLst>
                                  <p:childTnLst>
                                    <p:set>
                                      <p:cBhvr>
                                        <p:cTn id="309" dur="1" fill="hold">
                                          <p:stCondLst>
                                            <p:cond delay="0"/>
                                          </p:stCondLst>
                                        </p:cTn>
                                        <p:tgtEl>
                                          <p:spTgt spid="310"/>
                                        </p:tgtEl>
                                        <p:attrNameLst>
                                          <p:attrName>style.visibility</p:attrName>
                                        </p:attrNameLst>
                                      </p:cBhvr>
                                      <p:to>
                                        <p:strVal val="visible"/>
                                      </p:to>
                                    </p:set>
                                    <p:anim calcmode="lin" valueType="num">
                                      <p:cBhvr>
                                        <p:cTn id="310" dur="250" fill="hold"/>
                                        <p:tgtEl>
                                          <p:spTgt spid="310"/>
                                        </p:tgtEl>
                                        <p:attrNameLst>
                                          <p:attrName>ppt_w</p:attrName>
                                        </p:attrNameLst>
                                      </p:cBhvr>
                                      <p:tavLst>
                                        <p:tav tm="0">
                                          <p:val>
                                            <p:fltVal val="0"/>
                                          </p:val>
                                        </p:tav>
                                        <p:tav tm="100000">
                                          <p:val>
                                            <p:strVal val="#ppt_w"/>
                                          </p:val>
                                        </p:tav>
                                      </p:tavLst>
                                    </p:anim>
                                    <p:anim calcmode="lin" valueType="num">
                                      <p:cBhvr>
                                        <p:cTn id="311" dur="250" fill="hold"/>
                                        <p:tgtEl>
                                          <p:spTgt spid="310"/>
                                        </p:tgtEl>
                                        <p:attrNameLst>
                                          <p:attrName>ppt_h</p:attrName>
                                        </p:attrNameLst>
                                      </p:cBhvr>
                                      <p:tavLst>
                                        <p:tav tm="0">
                                          <p:val>
                                            <p:fltVal val="0"/>
                                          </p:val>
                                        </p:tav>
                                        <p:tav tm="100000">
                                          <p:val>
                                            <p:strVal val="#ppt_h"/>
                                          </p:val>
                                        </p:tav>
                                      </p:tavLst>
                                    </p:anim>
                                    <p:animEffect transition="in" filter="fade">
                                      <p:cBhvr>
                                        <p:cTn id="312" dur="250"/>
                                        <p:tgtEl>
                                          <p:spTgt spid="310"/>
                                        </p:tgtEl>
                                      </p:cBhvr>
                                    </p:animEffect>
                                  </p:childTnLst>
                                </p:cTn>
                              </p:par>
                              <p:par>
                                <p:cTn id="313" presetID="53" presetClass="entr" presetSubtype="16" fill="hold" nodeType="withEffect">
                                  <p:stCondLst>
                                    <p:cond delay="25000"/>
                                  </p:stCondLst>
                                  <p:childTnLst>
                                    <p:set>
                                      <p:cBhvr>
                                        <p:cTn id="314" dur="1" fill="hold">
                                          <p:stCondLst>
                                            <p:cond delay="0"/>
                                          </p:stCondLst>
                                        </p:cTn>
                                        <p:tgtEl>
                                          <p:spTgt spid="317"/>
                                        </p:tgtEl>
                                        <p:attrNameLst>
                                          <p:attrName>style.visibility</p:attrName>
                                        </p:attrNameLst>
                                      </p:cBhvr>
                                      <p:to>
                                        <p:strVal val="visible"/>
                                      </p:to>
                                    </p:set>
                                    <p:anim calcmode="lin" valueType="num">
                                      <p:cBhvr>
                                        <p:cTn id="315" dur="250" fill="hold"/>
                                        <p:tgtEl>
                                          <p:spTgt spid="317"/>
                                        </p:tgtEl>
                                        <p:attrNameLst>
                                          <p:attrName>ppt_w</p:attrName>
                                        </p:attrNameLst>
                                      </p:cBhvr>
                                      <p:tavLst>
                                        <p:tav tm="0">
                                          <p:val>
                                            <p:fltVal val="0"/>
                                          </p:val>
                                        </p:tav>
                                        <p:tav tm="100000">
                                          <p:val>
                                            <p:strVal val="#ppt_w"/>
                                          </p:val>
                                        </p:tav>
                                      </p:tavLst>
                                    </p:anim>
                                    <p:anim calcmode="lin" valueType="num">
                                      <p:cBhvr>
                                        <p:cTn id="316" dur="250" fill="hold"/>
                                        <p:tgtEl>
                                          <p:spTgt spid="317"/>
                                        </p:tgtEl>
                                        <p:attrNameLst>
                                          <p:attrName>ppt_h</p:attrName>
                                        </p:attrNameLst>
                                      </p:cBhvr>
                                      <p:tavLst>
                                        <p:tav tm="0">
                                          <p:val>
                                            <p:fltVal val="0"/>
                                          </p:val>
                                        </p:tav>
                                        <p:tav tm="100000">
                                          <p:val>
                                            <p:strVal val="#ppt_h"/>
                                          </p:val>
                                        </p:tav>
                                      </p:tavLst>
                                    </p:anim>
                                    <p:animEffect transition="in" filter="fade">
                                      <p:cBhvr>
                                        <p:cTn id="317" dur="250"/>
                                        <p:tgtEl>
                                          <p:spTgt spid="317"/>
                                        </p:tgtEl>
                                      </p:cBhvr>
                                    </p:animEffect>
                                  </p:childTnLst>
                                </p:cTn>
                              </p:par>
                              <p:par>
                                <p:cTn id="318" presetID="53" presetClass="entr" presetSubtype="16" fill="hold" nodeType="withEffect">
                                  <p:stCondLst>
                                    <p:cond delay="20000"/>
                                  </p:stCondLst>
                                  <p:childTnLst>
                                    <p:set>
                                      <p:cBhvr>
                                        <p:cTn id="319" dur="1" fill="hold">
                                          <p:stCondLst>
                                            <p:cond delay="0"/>
                                          </p:stCondLst>
                                        </p:cTn>
                                        <p:tgtEl>
                                          <p:spTgt spid="320"/>
                                        </p:tgtEl>
                                        <p:attrNameLst>
                                          <p:attrName>style.visibility</p:attrName>
                                        </p:attrNameLst>
                                      </p:cBhvr>
                                      <p:to>
                                        <p:strVal val="visible"/>
                                      </p:to>
                                    </p:set>
                                    <p:anim calcmode="lin" valueType="num">
                                      <p:cBhvr>
                                        <p:cTn id="320" dur="250" fill="hold"/>
                                        <p:tgtEl>
                                          <p:spTgt spid="320"/>
                                        </p:tgtEl>
                                        <p:attrNameLst>
                                          <p:attrName>ppt_w</p:attrName>
                                        </p:attrNameLst>
                                      </p:cBhvr>
                                      <p:tavLst>
                                        <p:tav tm="0">
                                          <p:val>
                                            <p:fltVal val="0"/>
                                          </p:val>
                                        </p:tav>
                                        <p:tav tm="100000">
                                          <p:val>
                                            <p:strVal val="#ppt_w"/>
                                          </p:val>
                                        </p:tav>
                                      </p:tavLst>
                                    </p:anim>
                                    <p:anim calcmode="lin" valueType="num">
                                      <p:cBhvr>
                                        <p:cTn id="321" dur="250" fill="hold"/>
                                        <p:tgtEl>
                                          <p:spTgt spid="320"/>
                                        </p:tgtEl>
                                        <p:attrNameLst>
                                          <p:attrName>ppt_h</p:attrName>
                                        </p:attrNameLst>
                                      </p:cBhvr>
                                      <p:tavLst>
                                        <p:tav tm="0">
                                          <p:val>
                                            <p:fltVal val="0"/>
                                          </p:val>
                                        </p:tav>
                                        <p:tav tm="100000">
                                          <p:val>
                                            <p:strVal val="#ppt_h"/>
                                          </p:val>
                                        </p:tav>
                                      </p:tavLst>
                                    </p:anim>
                                    <p:animEffect transition="in" filter="fade">
                                      <p:cBhvr>
                                        <p:cTn id="322" dur="250"/>
                                        <p:tgtEl>
                                          <p:spTgt spid="320"/>
                                        </p:tgtEl>
                                      </p:cBhvr>
                                    </p:animEffect>
                                  </p:childTnLst>
                                </p:cTn>
                              </p:par>
                              <p:par>
                                <p:cTn id="323" presetID="53" presetClass="entr" presetSubtype="16" fill="hold" nodeType="withEffect">
                                  <p:stCondLst>
                                    <p:cond delay="26500"/>
                                  </p:stCondLst>
                                  <p:childTnLst>
                                    <p:set>
                                      <p:cBhvr>
                                        <p:cTn id="324" dur="1" fill="hold">
                                          <p:stCondLst>
                                            <p:cond delay="0"/>
                                          </p:stCondLst>
                                        </p:cTn>
                                        <p:tgtEl>
                                          <p:spTgt spid="321"/>
                                        </p:tgtEl>
                                        <p:attrNameLst>
                                          <p:attrName>style.visibility</p:attrName>
                                        </p:attrNameLst>
                                      </p:cBhvr>
                                      <p:to>
                                        <p:strVal val="visible"/>
                                      </p:to>
                                    </p:set>
                                    <p:anim calcmode="lin" valueType="num">
                                      <p:cBhvr>
                                        <p:cTn id="325" dur="250" fill="hold"/>
                                        <p:tgtEl>
                                          <p:spTgt spid="321"/>
                                        </p:tgtEl>
                                        <p:attrNameLst>
                                          <p:attrName>ppt_w</p:attrName>
                                        </p:attrNameLst>
                                      </p:cBhvr>
                                      <p:tavLst>
                                        <p:tav tm="0">
                                          <p:val>
                                            <p:fltVal val="0"/>
                                          </p:val>
                                        </p:tav>
                                        <p:tav tm="100000">
                                          <p:val>
                                            <p:strVal val="#ppt_w"/>
                                          </p:val>
                                        </p:tav>
                                      </p:tavLst>
                                    </p:anim>
                                    <p:anim calcmode="lin" valueType="num">
                                      <p:cBhvr>
                                        <p:cTn id="326" dur="250" fill="hold"/>
                                        <p:tgtEl>
                                          <p:spTgt spid="321"/>
                                        </p:tgtEl>
                                        <p:attrNameLst>
                                          <p:attrName>ppt_h</p:attrName>
                                        </p:attrNameLst>
                                      </p:cBhvr>
                                      <p:tavLst>
                                        <p:tav tm="0">
                                          <p:val>
                                            <p:fltVal val="0"/>
                                          </p:val>
                                        </p:tav>
                                        <p:tav tm="100000">
                                          <p:val>
                                            <p:strVal val="#ppt_h"/>
                                          </p:val>
                                        </p:tav>
                                      </p:tavLst>
                                    </p:anim>
                                    <p:animEffect transition="in" filter="fade">
                                      <p:cBhvr>
                                        <p:cTn id="327" dur="250"/>
                                        <p:tgtEl>
                                          <p:spTgt spid="321"/>
                                        </p:tgtEl>
                                      </p:cBhvr>
                                    </p:animEffect>
                                  </p:childTnLst>
                                </p:cTn>
                              </p:par>
                              <p:par>
                                <p:cTn id="328" presetID="53" presetClass="entr" presetSubtype="16" fill="hold" nodeType="withEffect">
                                  <p:stCondLst>
                                    <p:cond delay="31000"/>
                                  </p:stCondLst>
                                  <p:childTnLst>
                                    <p:set>
                                      <p:cBhvr>
                                        <p:cTn id="329" dur="1" fill="hold">
                                          <p:stCondLst>
                                            <p:cond delay="0"/>
                                          </p:stCondLst>
                                        </p:cTn>
                                        <p:tgtEl>
                                          <p:spTgt spid="322"/>
                                        </p:tgtEl>
                                        <p:attrNameLst>
                                          <p:attrName>style.visibility</p:attrName>
                                        </p:attrNameLst>
                                      </p:cBhvr>
                                      <p:to>
                                        <p:strVal val="visible"/>
                                      </p:to>
                                    </p:set>
                                    <p:anim calcmode="lin" valueType="num">
                                      <p:cBhvr>
                                        <p:cTn id="330" dur="250" fill="hold"/>
                                        <p:tgtEl>
                                          <p:spTgt spid="322"/>
                                        </p:tgtEl>
                                        <p:attrNameLst>
                                          <p:attrName>ppt_w</p:attrName>
                                        </p:attrNameLst>
                                      </p:cBhvr>
                                      <p:tavLst>
                                        <p:tav tm="0">
                                          <p:val>
                                            <p:fltVal val="0"/>
                                          </p:val>
                                        </p:tav>
                                        <p:tav tm="100000">
                                          <p:val>
                                            <p:strVal val="#ppt_w"/>
                                          </p:val>
                                        </p:tav>
                                      </p:tavLst>
                                    </p:anim>
                                    <p:anim calcmode="lin" valueType="num">
                                      <p:cBhvr>
                                        <p:cTn id="331" dur="250" fill="hold"/>
                                        <p:tgtEl>
                                          <p:spTgt spid="322"/>
                                        </p:tgtEl>
                                        <p:attrNameLst>
                                          <p:attrName>ppt_h</p:attrName>
                                        </p:attrNameLst>
                                      </p:cBhvr>
                                      <p:tavLst>
                                        <p:tav tm="0">
                                          <p:val>
                                            <p:fltVal val="0"/>
                                          </p:val>
                                        </p:tav>
                                        <p:tav tm="100000">
                                          <p:val>
                                            <p:strVal val="#ppt_h"/>
                                          </p:val>
                                        </p:tav>
                                      </p:tavLst>
                                    </p:anim>
                                    <p:animEffect transition="in" filter="fade">
                                      <p:cBhvr>
                                        <p:cTn id="332" dur="250"/>
                                        <p:tgtEl>
                                          <p:spTgt spid="322"/>
                                        </p:tgtEl>
                                      </p:cBhvr>
                                    </p:animEffect>
                                  </p:childTnLst>
                                </p:cTn>
                              </p:par>
                              <p:par>
                                <p:cTn id="333" presetID="53" presetClass="entr" presetSubtype="16" fill="hold" nodeType="withEffect">
                                  <p:stCondLst>
                                    <p:cond delay="13000"/>
                                  </p:stCondLst>
                                  <p:childTnLst>
                                    <p:set>
                                      <p:cBhvr>
                                        <p:cTn id="334" dur="1" fill="hold">
                                          <p:stCondLst>
                                            <p:cond delay="0"/>
                                          </p:stCondLst>
                                        </p:cTn>
                                        <p:tgtEl>
                                          <p:spTgt spid="49"/>
                                        </p:tgtEl>
                                        <p:attrNameLst>
                                          <p:attrName>style.visibility</p:attrName>
                                        </p:attrNameLst>
                                      </p:cBhvr>
                                      <p:to>
                                        <p:strVal val="visible"/>
                                      </p:to>
                                    </p:set>
                                    <p:anim calcmode="lin" valueType="num">
                                      <p:cBhvr>
                                        <p:cTn id="335" dur="250" fill="hold"/>
                                        <p:tgtEl>
                                          <p:spTgt spid="49"/>
                                        </p:tgtEl>
                                        <p:attrNameLst>
                                          <p:attrName>ppt_w</p:attrName>
                                        </p:attrNameLst>
                                      </p:cBhvr>
                                      <p:tavLst>
                                        <p:tav tm="0">
                                          <p:val>
                                            <p:fltVal val="0"/>
                                          </p:val>
                                        </p:tav>
                                        <p:tav tm="100000">
                                          <p:val>
                                            <p:strVal val="#ppt_w"/>
                                          </p:val>
                                        </p:tav>
                                      </p:tavLst>
                                    </p:anim>
                                    <p:anim calcmode="lin" valueType="num">
                                      <p:cBhvr>
                                        <p:cTn id="336" dur="250" fill="hold"/>
                                        <p:tgtEl>
                                          <p:spTgt spid="49"/>
                                        </p:tgtEl>
                                        <p:attrNameLst>
                                          <p:attrName>ppt_h</p:attrName>
                                        </p:attrNameLst>
                                      </p:cBhvr>
                                      <p:tavLst>
                                        <p:tav tm="0">
                                          <p:val>
                                            <p:fltVal val="0"/>
                                          </p:val>
                                        </p:tav>
                                        <p:tav tm="100000">
                                          <p:val>
                                            <p:strVal val="#ppt_h"/>
                                          </p:val>
                                        </p:tav>
                                      </p:tavLst>
                                    </p:anim>
                                    <p:animEffect transition="in" filter="fade">
                                      <p:cBhvr>
                                        <p:cTn id="337" dur="250"/>
                                        <p:tgtEl>
                                          <p:spTgt spid="49"/>
                                        </p:tgtEl>
                                      </p:cBhvr>
                                    </p:animEffect>
                                  </p:childTnLst>
                                </p:cTn>
                              </p:par>
                              <p:par>
                                <p:cTn id="338" presetID="53" presetClass="entr" presetSubtype="16" fill="hold" grpId="0" nodeType="withEffect">
                                  <p:stCondLst>
                                    <p:cond delay="14500"/>
                                  </p:stCondLst>
                                  <p:childTnLst>
                                    <p:set>
                                      <p:cBhvr>
                                        <p:cTn id="339" dur="1" fill="hold">
                                          <p:stCondLst>
                                            <p:cond delay="0"/>
                                          </p:stCondLst>
                                        </p:cTn>
                                        <p:tgtEl>
                                          <p:spTgt spid="336"/>
                                        </p:tgtEl>
                                        <p:attrNameLst>
                                          <p:attrName>style.visibility</p:attrName>
                                        </p:attrNameLst>
                                      </p:cBhvr>
                                      <p:to>
                                        <p:strVal val="visible"/>
                                      </p:to>
                                    </p:set>
                                    <p:anim calcmode="lin" valueType="num">
                                      <p:cBhvr>
                                        <p:cTn id="340" dur="250" fill="hold"/>
                                        <p:tgtEl>
                                          <p:spTgt spid="336"/>
                                        </p:tgtEl>
                                        <p:attrNameLst>
                                          <p:attrName>ppt_w</p:attrName>
                                        </p:attrNameLst>
                                      </p:cBhvr>
                                      <p:tavLst>
                                        <p:tav tm="0">
                                          <p:val>
                                            <p:fltVal val="0"/>
                                          </p:val>
                                        </p:tav>
                                        <p:tav tm="100000">
                                          <p:val>
                                            <p:strVal val="#ppt_w"/>
                                          </p:val>
                                        </p:tav>
                                      </p:tavLst>
                                    </p:anim>
                                    <p:anim calcmode="lin" valueType="num">
                                      <p:cBhvr>
                                        <p:cTn id="341" dur="250" fill="hold"/>
                                        <p:tgtEl>
                                          <p:spTgt spid="336"/>
                                        </p:tgtEl>
                                        <p:attrNameLst>
                                          <p:attrName>ppt_h</p:attrName>
                                        </p:attrNameLst>
                                      </p:cBhvr>
                                      <p:tavLst>
                                        <p:tav tm="0">
                                          <p:val>
                                            <p:fltVal val="0"/>
                                          </p:val>
                                        </p:tav>
                                        <p:tav tm="100000">
                                          <p:val>
                                            <p:strVal val="#ppt_h"/>
                                          </p:val>
                                        </p:tav>
                                      </p:tavLst>
                                    </p:anim>
                                    <p:animEffect transition="in" filter="fade">
                                      <p:cBhvr>
                                        <p:cTn id="342" dur="250"/>
                                        <p:tgtEl>
                                          <p:spTgt spid="336"/>
                                        </p:tgtEl>
                                      </p:cBhvr>
                                    </p:animEffect>
                                  </p:childTnLst>
                                </p:cTn>
                              </p:par>
                              <p:par>
                                <p:cTn id="343" presetID="53" presetClass="entr" presetSubtype="16" fill="hold" grpId="0" nodeType="withEffect">
                                  <p:stCondLst>
                                    <p:cond delay="15500"/>
                                  </p:stCondLst>
                                  <p:childTnLst>
                                    <p:set>
                                      <p:cBhvr>
                                        <p:cTn id="344" dur="1" fill="hold">
                                          <p:stCondLst>
                                            <p:cond delay="0"/>
                                          </p:stCondLst>
                                        </p:cTn>
                                        <p:tgtEl>
                                          <p:spTgt spid="337"/>
                                        </p:tgtEl>
                                        <p:attrNameLst>
                                          <p:attrName>style.visibility</p:attrName>
                                        </p:attrNameLst>
                                      </p:cBhvr>
                                      <p:to>
                                        <p:strVal val="visible"/>
                                      </p:to>
                                    </p:set>
                                    <p:anim calcmode="lin" valueType="num">
                                      <p:cBhvr>
                                        <p:cTn id="345" dur="250" fill="hold"/>
                                        <p:tgtEl>
                                          <p:spTgt spid="337"/>
                                        </p:tgtEl>
                                        <p:attrNameLst>
                                          <p:attrName>ppt_w</p:attrName>
                                        </p:attrNameLst>
                                      </p:cBhvr>
                                      <p:tavLst>
                                        <p:tav tm="0">
                                          <p:val>
                                            <p:fltVal val="0"/>
                                          </p:val>
                                        </p:tav>
                                        <p:tav tm="100000">
                                          <p:val>
                                            <p:strVal val="#ppt_w"/>
                                          </p:val>
                                        </p:tav>
                                      </p:tavLst>
                                    </p:anim>
                                    <p:anim calcmode="lin" valueType="num">
                                      <p:cBhvr>
                                        <p:cTn id="346" dur="250" fill="hold"/>
                                        <p:tgtEl>
                                          <p:spTgt spid="337"/>
                                        </p:tgtEl>
                                        <p:attrNameLst>
                                          <p:attrName>ppt_h</p:attrName>
                                        </p:attrNameLst>
                                      </p:cBhvr>
                                      <p:tavLst>
                                        <p:tav tm="0">
                                          <p:val>
                                            <p:fltVal val="0"/>
                                          </p:val>
                                        </p:tav>
                                        <p:tav tm="100000">
                                          <p:val>
                                            <p:strVal val="#ppt_h"/>
                                          </p:val>
                                        </p:tav>
                                      </p:tavLst>
                                    </p:anim>
                                    <p:animEffect transition="in" filter="fade">
                                      <p:cBhvr>
                                        <p:cTn id="347" dur="250"/>
                                        <p:tgtEl>
                                          <p:spTgt spid="337"/>
                                        </p:tgtEl>
                                      </p:cBhvr>
                                    </p:animEffect>
                                  </p:childTnLst>
                                </p:cTn>
                              </p:par>
                              <p:par>
                                <p:cTn id="348" presetID="53" presetClass="entr" presetSubtype="16" fill="hold" nodeType="withEffect">
                                  <p:stCondLst>
                                    <p:cond delay="16500"/>
                                  </p:stCondLst>
                                  <p:childTnLst>
                                    <p:set>
                                      <p:cBhvr>
                                        <p:cTn id="349" dur="1" fill="hold">
                                          <p:stCondLst>
                                            <p:cond delay="0"/>
                                          </p:stCondLst>
                                        </p:cTn>
                                        <p:tgtEl>
                                          <p:spTgt spid="345"/>
                                        </p:tgtEl>
                                        <p:attrNameLst>
                                          <p:attrName>style.visibility</p:attrName>
                                        </p:attrNameLst>
                                      </p:cBhvr>
                                      <p:to>
                                        <p:strVal val="visible"/>
                                      </p:to>
                                    </p:set>
                                    <p:anim calcmode="lin" valueType="num">
                                      <p:cBhvr>
                                        <p:cTn id="350" dur="250" fill="hold"/>
                                        <p:tgtEl>
                                          <p:spTgt spid="345"/>
                                        </p:tgtEl>
                                        <p:attrNameLst>
                                          <p:attrName>ppt_w</p:attrName>
                                        </p:attrNameLst>
                                      </p:cBhvr>
                                      <p:tavLst>
                                        <p:tav tm="0">
                                          <p:val>
                                            <p:fltVal val="0"/>
                                          </p:val>
                                        </p:tav>
                                        <p:tav tm="100000">
                                          <p:val>
                                            <p:strVal val="#ppt_w"/>
                                          </p:val>
                                        </p:tav>
                                      </p:tavLst>
                                    </p:anim>
                                    <p:anim calcmode="lin" valueType="num">
                                      <p:cBhvr>
                                        <p:cTn id="351" dur="250" fill="hold"/>
                                        <p:tgtEl>
                                          <p:spTgt spid="345"/>
                                        </p:tgtEl>
                                        <p:attrNameLst>
                                          <p:attrName>ppt_h</p:attrName>
                                        </p:attrNameLst>
                                      </p:cBhvr>
                                      <p:tavLst>
                                        <p:tav tm="0">
                                          <p:val>
                                            <p:fltVal val="0"/>
                                          </p:val>
                                        </p:tav>
                                        <p:tav tm="100000">
                                          <p:val>
                                            <p:strVal val="#ppt_h"/>
                                          </p:val>
                                        </p:tav>
                                      </p:tavLst>
                                    </p:anim>
                                    <p:animEffect transition="in" filter="fade">
                                      <p:cBhvr>
                                        <p:cTn id="352" dur="250"/>
                                        <p:tgtEl>
                                          <p:spTgt spid="345"/>
                                        </p:tgtEl>
                                      </p:cBhvr>
                                    </p:animEffect>
                                  </p:childTnLst>
                                </p:cTn>
                              </p:par>
                              <p:par>
                                <p:cTn id="353" presetID="53" presetClass="entr" presetSubtype="16" fill="hold" nodeType="withEffect">
                                  <p:stCondLst>
                                    <p:cond delay="18500"/>
                                  </p:stCondLst>
                                  <p:childTnLst>
                                    <p:set>
                                      <p:cBhvr>
                                        <p:cTn id="354" dur="1" fill="hold">
                                          <p:stCondLst>
                                            <p:cond delay="0"/>
                                          </p:stCondLst>
                                        </p:cTn>
                                        <p:tgtEl>
                                          <p:spTgt spid="355"/>
                                        </p:tgtEl>
                                        <p:attrNameLst>
                                          <p:attrName>style.visibility</p:attrName>
                                        </p:attrNameLst>
                                      </p:cBhvr>
                                      <p:to>
                                        <p:strVal val="visible"/>
                                      </p:to>
                                    </p:set>
                                    <p:anim calcmode="lin" valueType="num">
                                      <p:cBhvr>
                                        <p:cTn id="355" dur="250" fill="hold"/>
                                        <p:tgtEl>
                                          <p:spTgt spid="355"/>
                                        </p:tgtEl>
                                        <p:attrNameLst>
                                          <p:attrName>ppt_w</p:attrName>
                                        </p:attrNameLst>
                                      </p:cBhvr>
                                      <p:tavLst>
                                        <p:tav tm="0">
                                          <p:val>
                                            <p:fltVal val="0"/>
                                          </p:val>
                                        </p:tav>
                                        <p:tav tm="100000">
                                          <p:val>
                                            <p:strVal val="#ppt_w"/>
                                          </p:val>
                                        </p:tav>
                                      </p:tavLst>
                                    </p:anim>
                                    <p:anim calcmode="lin" valueType="num">
                                      <p:cBhvr>
                                        <p:cTn id="356" dur="250" fill="hold"/>
                                        <p:tgtEl>
                                          <p:spTgt spid="355"/>
                                        </p:tgtEl>
                                        <p:attrNameLst>
                                          <p:attrName>ppt_h</p:attrName>
                                        </p:attrNameLst>
                                      </p:cBhvr>
                                      <p:tavLst>
                                        <p:tav tm="0">
                                          <p:val>
                                            <p:fltVal val="0"/>
                                          </p:val>
                                        </p:tav>
                                        <p:tav tm="100000">
                                          <p:val>
                                            <p:strVal val="#ppt_h"/>
                                          </p:val>
                                        </p:tav>
                                      </p:tavLst>
                                    </p:anim>
                                    <p:animEffect transition="in" filter="fade">
                                      <p:cBhvr>
                                        <p:cTn id="357" dur="250"/>
                                        <p:tgtEl>
                                          <p:spTgt spid="355"/>
                                        </p:tgtEl>
                                      </p:cBhvr>
                                    </p:animEffect>
                                  </p:childTnLst>
                                </p:cTn>
                              </p:par>
                              <p:par>
                                <p:cTn id="358" presetID="53" presetClass="entr" presetSubtype="16" fill="hold" nodeType="withEffect">
                                  <p:stCondLst>
                                    <p:cond delay="22500"/>
                                  </p:stCondLst>
                                  <p:childTnLst>
                                    <p:set>
                                      <p:cBhvr>
                                        <p:cTn id="359" dur="1" fill="hold">
                                          <p:stCondLst>
                                            <p:cond delay="0"/>
                                          </p:stCondLst>
                                        </p:cTn>
                                        <p:tgtEl>
                                          <p:spTgt spid="359"/>
                                        </p:tgtEl>
                                        <p:attrNameLst>
                                          <p:attrName>style.visibility</p:attrName>
                                        </p:attrNameLst>
                                      </p:cBhvr>
                                      <p:to>
                                        <p:strVal val="visible"/>
                                      </p:to>
                                    </p:set>
                                    <p:anim calcmode="lin" valueType="num">
                                      <p:cBhvr>
                                        <p:cTn id="360" dur="250" fill="hold"/>
                                        <p:tgtEl>
                                          <p:spTgt spid="359"/>
                                        </p:tgtEl>
                                        <p:attrNameLst>
                                          <p:attrName>ppt_w</p:attrName>
                                        </p:attrNameLst>
                                      </p:cBhvr>
                                      <p:tavLst>
                                        <p:tav tm="0">
                                          <p:val>
                                            <p:fltVal val="0"/>
                                          </p:val>
                                        </p:tav>
                                        <p:tav tm="100000">
                                          <p:val>
                                            <p:strVal val="#ppt_w"/>
                                          </p:val>
                                        </p:tav>
                                      </p:tavLst>
                                    </p:anim>
                                    <p:anim calcmode="lin" valueType="num">
                                      <p:cBhvr>
                                        <p:cTn id="361" dur="250" fill="hold"/>
                                        <p:tgtEl>
                                          <p:spTgt spid="359"/>
                                        </p:tgtEl>
                                        <p:attrNameLst>
                                          <p:attrName>ppt_h</p:attrName>
                                        </p:attrNameLst>
                                      </p:cBhvr>
                                      <p:tavLst>
                                        <p:tav tm="0">
                                          <p:val>
                                            <p:fltVal val="0"/>
                                          </p:val>
                                        </p:tav>
                                        <p:tav tm="100000">
                                          <p:val>
                                            <p:strVal val="#ppt_h"/>
                                          </p:val>
                                        </p:tav>
                                      </p:tavLst>
                                    </p:anim>
                                    <p:animEffect transition="in" filter="fade">
                                      <p:cBhvr>
                                        <p:cTn id="362" dur="250"/>
                                        <p:tgtEl>
                                          <p:spTgt spid="359"/>
                                        </p:tgtEl>
                                      </p:cBhvr>
                                    </p:animEffect>
                                  </p:childTnLst>
                                </p:cTn>
                              </p:par>
                              <p:par>
                                <p:cTn id="363" presetID="53" presetClass="entr" presetSubtype="16" fill="hold" nodeType="withEffect">
                                  <p:stCondLst>
                                    <p:cond delay="29500"/>
                                  </p:stCondLst>
                                  <p:childTnLst>
                                    <p:set>
                                      <p:cBhvr>
                                        <p:cTn id="364" dur="1" fill="hold">
                                          <p:stCondLst>
                                            <p:cond delay="0"/>
                                          </p:stCondLst>
                                        </p:cTn>
                                        <p:tgtEl>
                                          <p:spTgt spid="362"/>
                                        </p:tgtEl>
                                        <p:attrNameLst>
                                          <p:attrName>style.visibility</p:attrName>
                                        </p:attrNameLst>
                                      </p:cBhvr>
                                      <p:to>
                                        <p:strVal val="visible"/>
                                      </p:to>
                                    </p:set>
                                    <p:anim calcmode="lin" valueType="num">
                                      <p:cBhvr>
                                        <p:cTn id="365" dur="250" fill="hold"/>
                                        <p:tgtEl>
                                          <p:spTgt spid="362"/>
                                        </p:tgtEl>
                                        <p:attrNameLst>
                                          <p:attrName>ppt_w</p:attrName>
                                        </p:attrNameLst>
                                      </p:cBhvr>
                                      <p:tavLst>
                                        <p:tav tm="0">
                                          <p:val>
                                            <p:fltVal val="0"/>
                                          </p:val>
                                        </p:tav>
                                        <p:tav tm="100000">
                                          <p:val>
                                            <p:strVal val="#ppt_w"/>
                                          </p:val>
                                        </p:tav>
                                      </p:tavLst>
                                    </p:anim>
                                    <p:anim calcmode="lin" valueType="num">
                                      <p:cBhvr>
                                        <p:cTn id="366" dur="250" fill="hold"/>
                                        <p:tgtEl>
                                          <p:spTgt spid="362"/>
                                        </p:tgtEl>
                                        <p:attrNameLst>
                                          <p:attrName>ppt_h</p:attrName>
                                        </p:attrNameLst>
                                      </p:cBhvr>
                                      <p:tavLst>
                                        <p:tav tm="0">
                                          <p:val>
                                            <p:fltVal val="0"/>
                                          </p:val>
                                        </p:tav>
                                        <p:tav tm="100000">
                                          <p:val>
                                            <p:strVal val="#ppt_h"/>
                                          </p:val>
                                        </p:tav>
                                      </p:tavLst>
                                    </p:anim>
                                    <p:animEffect transition="in" filter="fade">
                                      <p:cBhvr>
                                        <p:cTn id="367" dur="250"/>
                                        <p:tgtEl>
                                          <p:spTgt spid="362"/>
                                        </p:tgtEl>
                                      </p:cBhvr>
                                    </p:animEffect>
                                  </p:childTnLst>
                                </p:cTn>
                              </p:par>
                              <p:par>
                                <p:cTn id="368" presetID="53" presetClass="entr" presetSubtype="16" fill="hold" nodeType="withEffect">
                                  <p:stCondLst>
                                    <p:cond delay="34000"/>
                                  </p:stCondLst>
                                  <p:childTnLst>
                                    <p:set>
                                      <p:cBhvr>
                                        <p:cTn id="369" dur="1" fill="hold">
                                          <p:stCondLst>
                                            <p:cond delay="0"/>
                                          </p:stCondLst>
                                        </p:cTn>
                                        <p:tgtEl>
                                          <p:spTgt spid="365"/>
                                        </p:tgtEl>
                                        <p:attrNameLst>
                                          <p:attrName>style.visibility</p:attrName>
                                        </p:attrNameLst>
                                      </p:cBhvr>
                                      <p:to>
                                        <p:strVal val="visible"/>
                                      </p:to>
                                    </p:set>
                                    <p:anim calcmode="lin" valueType="num">
                                      <p:cBhvr>
                                        <p:cTn id="370" dur="250" fill="hold"/>
                                        <p:tgtEl>
                                          <p:spTgt spid="365"/>
                                        </p:tgtEl>
                                        <p:attrNameLst>
                                          <p:attrName>ppt_w</p:attrName>
                                        </p:attrNameLst>
                                      </p:cBhvr>
                                      <p:tavLst>
                                        <p:tav tm="0">
                                          <p:val>
                                            <p:fltVal val="0"/>
                                          </p:val>
                                        </p:tav>
                                        <p:tav tm="100000">
                                          <p:val>
                                            <p:strVal val="#ppt_w"/>
                                          </p:val>
                                        </p:tav>
                                      </p:tavLst>
                                    </p:anim>
                                    <p:anim calcmode="lin" valueType="num">
                                      <p:cBhvr>
                                        <p:cTn id="371" dur="250" fill="hold"/>
                                        <p:tgtEl>
                                          <p:spTgt spid="365"/>
                                        </p:tgtEl>
                                        <p:attrNameLst>
                                          <p:attrName>ppt_h</p:attrName>
                                        </p:attrNameLst>
                                      </p:cBhvr>
                                      <p:tavLst>
                                        <p:tav tm="0">
                                          <p:val>
                                            <p:fltVal val="0"/>
                                          </p:val>
                                        </p:tav>
                                        <p:tav tm="100000">
                                          <p:val>
                                            <p:strVal val="#ppt_h"/>
                                          </p:val>
                                        </p:tav>
                                      </p:tavLst>
                                    </p:anim>
                                    <p:animEffect transition="in" filter="fade">
                                      <p:cBhvr>
                                        <p:cTn id="372" dur="250"/>
                                        <p:tgtEl>
                                          <p:spTgt spid="365"/>
                                        </p:tgtEl>
                                      </p:cBhvr>
                                    </p:animEffect>
                                  </p:childTnLst>
                                </p:cTn>
                              </p:par>
                              <p:par>
                                <p:cTn id="373" presetID="53" presetClass="entr" presetSubtype="16" fill="hold" nodeType="withEffect">
                                  <p:stCondLst>
                                    <p:cond delay="23500"/>
                                  </p:stCondLst>
                                  <p:childTnLst>
                                    <p:set>
                                      <p:cBhvr>
                                        <p:cTn id="374" dur="1" fill="hold">
                                          <p:stCondLst>
                                            <p:cond delay="0"/>
                                          </p:stCondLst>
                                        </p:cTn>
                                        <p:tgtEl>
                                          <p:spTgt spid="368"/>
                                        </p:tgtEl>
                                        <p:attrNameLst>
                                          <p:attrName>style.visibility</p:attrName>
                                        </p:attrNameLst>
                                      </p:cBhvr>
                                      <p:to>
                                        <p:strVal val="visible"/>
                                      </p:to>
                                    </p:set>
                                    <p:anim calcmode="lin" valueType="num">
                                      <p:cBhvr>
                                        <p:cTn id="375" dur="250" fill="hold"/>
                                        <p:tgtEl>
                                          <p:spTgt spid="368"/>
                                        </p:tgtEl>
                                        <p:attrNameLst>
                                          <p:attrName>ppt_w</p:attrName>
                                        </p:attrNameLst>
                                      </p:cBhvr>
                                      <p:tavLst>
                                        <p:tav tm="0">
                                          <p:val>
                                            <p:fltVal val="0"/>
                                          </p:val>
                                        </p:tav>
                                        <p:tav tm="100000">
                                          <p:val>
                                            <p:strVal val="#ppt_w"/>
                                          </p:val>
                                        </p:tav>
                                      </p:tavLst>
                                    </p:anim>
                                    <p:anim calcmode="lin" valueType="num">
                                      <p:cBhvr>
                                        <p:cTn id="376" dur="250" fill="hold"/>
                                        <p:tgtEl>
                                          <p:spTgt spid="368"/>
                                        </p:tgtEl>
                                        <p:attrNameLst>
                                          <p:attrName>ppt_h</p:attrName>
                                        </p:attrNameLst>
                                      </p:cBhvr>
                                      <p:tavLst>
                                        <p:tav tm="0">
                                          <p:val>
                                            <p:fltVal val="0"/>
                                          </p:val>
                                        </p:tav>
                                        <p:tav tm="100000">
                                          <p:val>
                                            <p:strVal val="#ppt_h"/>
                                          </p:val>
                                        </p:tav>
                                      </p:tavLst>
                                    </p:anim>
                                    <p:animEffect transition="in" filter="fade">
                                      <p:cBhvr>
                                        <p:cTn id="377" dur="250"/>
                                        <p:tgtEl>
                                          <p:spTgt spid="368"/>
                                        </p:tgtEl>
                                      </p:cBhvr>
                                    </p:animEffect>
                                  </p:childTnLst>
                                </p:cTn>
                              </p:par>
                              <p:par>
                                <p:cTn id="378" presetID="53" presetClass="entr" presetSubtype="16" fill="hold" nodeType="withEffect">
                                  <p:stCondLst>
                                    <p:cond delay="35000"/>
                                  </p:stCondLst>
                                  <p:childTnLst>
                                    <p:set>
                                      <p:cBhvr>
                                        <p:cTn id="379" dur="1" fill="hold">
                                          <p:stCondLst>
                                            <p:cond delay="0"/>
                                          </p:stCondLst>
                                        </p:cTn>
                                        <p:tgtEl>
                                          <p:spTgt spid="374"/>
                                        </p:tgtEl>
                                        <p:attrNameLst>
                                          <p:attrName>style.visibility</p:attrName>
                                        </p:attrNameLst>
                                      </p:cBhvr>
                                      <p:to>
                                        <p:strVal val="visible"/>
                                      </p:to>
                                    </p:set>
                                    <p:anim calcmode="lin" valueType="num">
                                      <p:cBhvr>
                                        <p:cTn id="380" dur="250" fill="hold"/>
                                        <p:tgtEl>
                                          <p:spTgt spid="374"/>
                                        </p:tgtEl>
                                        <p:attrNameLst>
                                          <p:attrName>ppt_w</p:attrName>
                                        </p:attrNameLst>
                                      </p:cBhvr>
                                      <p:tavLst>
                                        <p:tav tm="0">
                                          <p:val>
                                            <p:fltVal val="0"/>
                                          </p:val>
                                        </p:tav>
                                        <p:tav tm="100000">
                                          <p:val>
                                            <p:strVal val="#ppt_w"/>
                                          </p:val>
                                        </p:tav>
                                      </p:tavLst>
                                    </p:anim>
                                    <p:anim calcmode="lin" valueType="num">
                                      <p:cBhvr>
                                        <p:cTn id="381" dur="250" fill="hold"/>
                                        <p:tgtEl>
                                          <p:spTgt spid="374"/>
                                        </p:tgtEl>
                                        <p:attrNameLst>
                                          <p:attrName>ppt_h</p:attrName>
                                        </p:attrNameLst>
                                      </p:cBhvr>
                                      <p:tavLst>
                                        <p:tav tm="0">
                                          <p:val>
                                            <p:fltVal val="0"/>
                                          </p:val>
                                        </p:tav>
                                        <p:tav tm="100000">
                                          <p:val>
                                            <p:strVal val="#ppt_h"/>
                                          </p:val>
                                        </p:tav>
                                      </p:tavLst>
                                    </p:anim>
                                    <p:animEffect transition="in" filter="fade">
                                      <p:cBhvr>
                                        <p:cTn id="382" dur="250"/>
                                        <p:tgtEl>
                                          <p:spTgt spid="374"/>
                                        </p:tgtEl>
                                      </p:cBhvr>
                                    </p:animEffect>
                                  </p:childTnLst>
                                </p:cTn>
                              </p:par>
                              <p:par>
                                <p:cTn id="383" presetID="53" presetClass="entr" presetSubtype="16" fill="hold" nodeType="withEffect">
                                  <p:stCondLst>
                                    <p:cond delay="36000"/>
                                  </p:stCondLst>
                                  <p:childTnLst>
                                    <p:set>
                                      <p:cBhvr>
                                        <p:cTn id="384" dur="1" fill="hold">
                                          <p:stCondLst>
                                            <p:cond delay="0"/>
                                          </p:stCondLst>
                                        </p:cTn>
                                        <p:tgtEl>
                                          <p:spTgt spid="51"/>
                                        </p:tgtEl>
                                        <p:attrNameLst>
                                          <p:attrName>style.visibility</p:attrName>
                                        </p:attrNameLst>
                                      </p:cBhvr>
                                      <p:to>
                                        <p:strVal val="visible"/>
                                      </p:to>
                                    </p:set>
                                    <p:anim calcmode="lin" valueType="num">
                                      <p:cBhvr>
                                        <p:cTn id="385" dur="250" fill="hold"/>
                                        <p:tgtEl>
                                          <p:spTgt spid="51"/>
                                        </p:tgtEl>
                                        <p:attrNameLst>
                                          <p:attrName>ppt_w</p:attrName>
                                        </p:attrNameLst>
                                      </p:cBhvr>
                                      <p:tavLst>
                                        <p:tav tm="0">
                                          <p:val>
                                            <p:fltVal val="0"/>
                                          </p:val>
                                        </p:tav>
                                        <p:tav tm="100000">
                                          <p:val>
                                            <p:strVal val="#ppt_w"/>
                                          </p:val>
                                        </p:tav>
                                      </p:tavLst>
                                    </p:anim>
                                    <p:anim calcmode="lin" valueType="num">
                                      <p:cBhvr>
                                        <p:cTn id="386" dur="250" fill="hold"/>
                                        <p:tgtEl>
                                          <p:spTgt spid="51"/>
                                        </p:tgtEl>
                                        <p:attrNameLst>
                                          <p:attrName>ppt_h</p:attrName>
                                        </p:attrNameLst>
                                      </p:cBhvr>
                                      <p:tavLst>
                                        <p:tav tm="0">
                                          <p:val>
                                            <p:fltVal val="0"/>
                                          </p:val>
                                        </p:tav>
                                        <p:tav tm="100000">
                                          <p:val>
                                            <p:strVal val="#ppt_h"/>
                                          </p:val>
                                        </p:tav>
                                      </p:tavLst>
                                    </p:anim>
                                    <p:animEffect transition="in" filter="fade">
                                      <p:cBhvr>
                                        <p:cTn id="387" dur="250"/>
                                        <p:tgtEl>
                                          <p:spTgt spid="51"/>
                                        </p:tgtEl>
                                      </p:cBhvr>
                                    </p:animEffect>
                                  </p:childTnLst>
                                </p:cTn>
                              </p:par>
                              <p:par>
                                <p:cTn id="388" presetID="53" presetClass="entr" presetSubtype="16" fill="hold" nodeType="withEffect">
                                  <p:stCondLst>
                                    <p:cond delay="13500"/>
                                  </p:stCondLst>
                                  <p:childTnLst>
                                    <p:set>
                                      <p:cBhvr>
                                        <p:cTn id="389" dur="1" fill="hold">
                                          <p:stCondLst>
                                            <p:cond delay="0"/>
                                          </p:stCondLst>
                                        </p:cTn>
                                        <p:tgtEl>
                                          <p:spTgt spid="326"/>
                                        </p:tgtEl>
                                        <p:attrNameLst>
                                          <p:attrName>style.visibility</p:attrName>
                                        </p:attrNameLst>
                                      </p:cBhvr>
                                      <p:to>
                                        <p:strVal val="visible"/>
                                      </p:to>
                                    </p:set>
                                    <p:anim calcmode="lin" valueType="num">
                                      <p:cBhvr>
                                        <p:cTn id="390" dur="250" fill="hold"/>
                                        <p:tgtEl>
                                          <p:spTgt spid="326"/>
                                        </p:tgtEl>
                                        <p:attrNameLst>
                                          <p:attrName>ppt_w</p:attrName>
                                        </p:attrNameLst>
                                      </p:cBhvr>
                                      <p:tavLst>
                                        <p:tav tm="0">
                                          <p:val>
                                            <p:fltVal val="0"/>
                                          </p:val>
                                        </p:tav>
                                        <p:tav tm="100000">
                                          <p:val>
                                            <p:strVal val="#ppt_w"/>
                                          </p:val>
                                        </p:tav>
                                      </p:tavLst>
                                    </p:anim>
                                    <p:anim calcmode="lin" valueType="num">
                                      <p:cBhvr>
                                        <p:cTn id="391" dur="250" fill="hold"/>
                                        <p:tgtEl>
                                          <p:spTgt spid="326"/>
                                        </p:tgtEl>
                                        <p:attrNameLst>
                                          <p:attrName>ppt_h</p:attrName>
                                        </p:attrNameLst>
                                      </p:cBhvr>
                                      <p:tavLst>
                                        <p:tav tm="0">
                                          <p:val>
                                            <p:fltVal val="0"/>
                                          </p:val>
                                        </p:tav>
                                        <p:tav tm="100000">
                                          <p:val>
                                            <p:strVal val="#ppt_h"/>
                                          </p:val>
                                        </p:tav>
                                      </p:tavLst>
                                    </p:anim>
                                    <p:animEffect transition="in" filter="fade">
                                      <p:cBhvr>
                                        <p:cTn id="392" dur="250"/>
                                        <p:tgtEl>
                                          <p:spTgt spid="326"/>
                                        </p:tgtEl>
                                      </p:cBhvr>
                                    </p:animEffect>
                                  </p:childTnLst>
                                </p:cTn>
                              </p:par>
                              <p:par>
                                <p:cTn id="393" presetID="53" presetClass="entr" presetSubtype="16" fill="hold" nodeType="withEffect">
                                  <p:stCondLst>
                                    <p:cond delay="9500"/>
                                  </p:stCondLst>
                                  <p:childTnLst>
                                    <p:set>
                                      <p:cBhvr>
                                        <p:cTn id="394" dur="1" fill="hold">
                                          <p:stCondLst>
                                            <p:cond delay="0"/>
                                          </p:stCondLst>
                                        </p:cTn>
                                        <p:tgtEl>
                                          <p:spTgt spid="48"/>
                                        </p:tgtEl>
                                        <p:attrNameLst>
                                          <p:attrName>style.visibility</p:attrName>
                                        </p:attrNameLst>
                                      </p:cBhvr>
                                      <p:to>
                                        <p:strVal val="visible"/>
                                      </p:to>
                                    </p:set>
                                    <p:anim calcmode="lin" valueType="num">
                                      <p:cBhvr>
                                        <p:cTn id="395" dur="250" fill="hold"/>
                                        <p:tgtEl>
                                          <p:spTgt spid="48"/>
                                        </p:tgtEl>
                                        <p:attrNameLst>
                                          <p:attrName>ppt_w</p:attrName>
                                        </p:attrNameLst>
                                      </p:cBhvr>
                                      <p:tavLst>
                                        <p:tav tm="0">
                                          <p:val>
                                            <p:fltVal val="0"/>
                                          </p:val>
                                        </p:tav>
                                        <p:tav tm="100000">
                                          <p:val>
                                            <p:strVal val="#ppt_w"/>
                                          </p:val>
                                        </p:tav>
                                      </p:tavLst>
                                    </p:anim>
                                    <p:anim calcmode="lin" valueType="num">
                                      <p:cBhvr>
                                        <p:cTn id="396" dur="250" fill="hold"/>
                                        <p:tgtEl>
                                          <p:spTgt spid="48"/>
                                        </p:tgtEl>
                                        <p:attrNameLst>
                                          <p:attrName>ppt_h</p:attrName>
                                        </p:attrNameLst>
                                      </p:cBhvr>
                                      <p:tavLst>
                                        <p:tav tm="0">
                                          <p:val>
                                            <p:fltVal val="0"/>
                                          </p:val>
                                        </p:tav>
                                        <p:tav tm="100000">
                                          <p:val>
                                            <p:strVal val="#ppt_h"/>
                                          </p:val>
                                        </p:tav>
                                      </p:tavLst>
                                    </p:anim>
                                    <p:animEffect transition="in" filter="fade">
                                      <p:cBhvr>
                                        <p:cTn id="397" dur="250"/>
                                        <p:tgtEl>
                                          <p:spTgt spid="48"/>
                                        </p:tgtEl>
                                      </p:cBhvr>
                                    </p:animEffect>
                                  </p:childTnLst>
                                </p:cTn>
                              </p:par>
                              <p:par>
                                <p:cTn id="398" presetID="53" presetClass="entr" presetSubtype="16" fill="hold" nodeType="withEffect">
                                  <p:stCondLst>
                                    <p:cond delay="24000"/>
                                  </p:stCondLst>
                                  <p:childTnLst>
                                    <p:set>
                                      <p:cBhvr>
                                        <p:cTn id="399" dur="1" fill="hold">
                                          <p:stCondLst>
                                            <p:cond delay="0"/>
                                          </p:stCondLst>
                                        </p:cTn>
                                        <p:tgtEl>
                                          <p:spTgt spid="52"/>
                                        </p:tgtEl>
                                        <p:attrNameLst>
                                          <p:attrName>style.visibility</p:attrName>
                                        </p:attrNameLst>
                                      </p:cBhvr>
                                      <p:to>
                                        <p:strVal val="visible"/>
                                      </p:to>
                                    </p:set>
                                    <p:anim calcmode="lin" valueType="num">
                                      <p:cBhvr>
                                        <p:cTn id="400" dur="250" fill="hold"/>
                                        <p:tgtEl>
                                          <p:spTgt spid="52"/>
                                        </p:tgtEl>
                                        <p:attrNameLst>
                                          <p:attrName>ppt_w</p:attrName>
                                        </p:attrNameLst>
                                      </p:cBhvr>
                                      <p:tavLst>
                                        <p:tav tm="0">
                                          <p:val>
                                            <p:fltVal val="0"/>
                                          </p:val>
                                        </p:tav>
                                        <p:tav tm="100000">
                                          <p:val>
                                            <p:strVal val="#ppt_w"/>
                                          </p:val>
                                        </p:tav>
                                      </p:tavLst>
                                    </p:anim>
                                    <p:anim calcmode="lin" valueType="num">
                                      <p:cBhvr>
                                        <p:cTn id="401" dur="250" fill="hold"/>
                                        <p:tgtEl>
                                          <p:spTgt spid="52"/>
                                        </p:tgtEl>
                                        <p:attrNameLst>
                                          <p:attrName>ppt_h</p:attrName>
                                        </p:attrNameLst>
                                      </p:cBhvr>
                                      <p:tavLst>
                                        <p:tav tm="0">
                                          <p:val>
                                            <p:fltVal val="0"/>
                                          </p:val>
                                        </p:tav>
                                        <p:tav tm="100000">
                                          <p:val>
                                            <p:strVal val="#ppt_h"/>
                                          </p:val>
                                        </p:tav>
                                      </p:tavLst>
                                    </p:anim>
                                    <p:animEffect transition="in" filter="fade">
                                      <p:cBhvr>
                                        <p:cTn id="402" dur="250"/>
                                        <p:tgtEl>
                                          <p:spTgt spid="52"/>
                                        </p:tgtEl>
                                      </p:cBhvr>
                                    </p:animEffect>
                                  </p:childTnLst>
                                </p:cTn>
                              </p:par>
                              <p:par>
                                <p:cTn id="403" presetID="53" presetClass="entr" presetSubtype="16" fill="hold" nodeType="withEffect">
                                  <p:stCondLst>
                                    <p:cond delay="11000"/>
                                  </p:stCondLst>
                                  <p:childTnLst>
                                    <p:set>
                                      <p:cBhvr>
                                        <p:cTn id="404" dur="1" fill="hold">
                                          <p:stCondLst>
                                            <p:cond delay="0"/>
                                          </p:stCondLst>
                                        </p:cTn>
                                        <p:tgtEl>
                                          <p:spTgt spid="182"/>
                                        </p:tgtEl>
                                        <p:attrNameLst>
                                          <p:attrName>style.visibility</p:attrName>
                                        </p:attrNameLst>
                                      </p:cBhvr>
                                      <p:to>
                                        <p:strVal val="visible"/>
                                      </p:to>
                                    </p:set>
                                    <p:anim calcmode="lin" valueType="num">
                                      <p:cBhvr>
                                        <p:cTn id="405" dur="250" fill="hold"/>
                                        <p:tgtEl>
                                          <p:spTgt spid="182"/>
                                        </p:tgtEl>
                                        <p:attrNameLst>
                                          <p:attrName>ppt_w</p:attrName>
                                        </p:attrNameLst>
                                      </p:cBhvr>
                                      <p:tavLst>
                                        <p:tav tm="0">
                                          <p:val>
                                            <p:fltVal val="0"/>
                                          </p:val>
                                        </p:tav>
                                        <p:tav tm="100000">
                                          <p:val>
                                            <p:strVal val="#ppt_w"/>
                                          </p:val>
                                        </p:tav>
                                      </p:tavLst>
                                    </p:anim>
                                    <p:anim calcmode="lin" valueType="num">
                                      <p:cBhvr>
                                        <p:cTn id="406" dur="250" fill="hold"/>
                                        <p:tgtEl>
                                          <p:spTgt spid="182"/>
                                        </p:tgtEl>
                                        <p:attrNameLst>
                                          <p:attrName>ppt_h</p:attrName>
                                        </p:attrNameLst>
                                      </p:cBhvr>
                                      <p:tavLst>
                                        <p:tav tm="0">
                                          <p:val>
                                            <p:fltVal val="0"/>
                                          </p:val>
                                        </p:tav>
                                        <p:tav tm="100000">
                                          <p:val>
                                            <p:strVal val="#ppt_h"/>
                                          </p:val>
                                        </p:tav>
                                      </p:tavLst>
                                    </p:anim>
                                    <p:animEffect transition="in" filter="fade">
                                      <p:cBhvr>
                                        <p:cTn id="407" dur="250"/>
                                        <p:tgtEl>
                                          <p:spTgt spid="182"/>
                                        </p:tgtEl>
                                      </p:cBhvr>
                                    </p:animEffect>
                                  </p:childTnLst>
                                </p:cTn>
                              </p:par>
                              <p:par>
                                <p:cTn id="408" presetID="53" presetClass="entr" presetSubtype="16" fill="hold" nodeType="withEffect">
                                  <p:stCondLst>
                                    <p:cond delay="12500"/>
                                  </p:stCondLst>
                                  <p:childTnLst>
                                    <p:set>
                                      <p:cBhvr>
                                        <p:cTn id="409" dur="1" fill="hold">
                                          <p:stCondLst>
                                            <p:cond delay="0"/>
                                          </p:stCondLst>
                                        </p:cTn>
                                        <p:tgtEl>
                                          <p:spTgt spid="185"/>
                                        </p:tgtEl>
                                        <p:attrNameLst>
                                          <p:attrName>style.visibility</p:attrName>
                                        </p:attrNameLst>
                                      </p:cBhvr>
                                      <p:to>
                                        <p:strVal val="visible"/>
                                      </p:to>
                                    </p:set>
                                    <p:anim calcmode="lin" valueType="num">
                                      <p:cBhvr>
                                        <p:cTn id="410" dur="250" fill="hold"/>
                                        <p:tgtEl>
                                          <p:spTgt spid="185"/>
                                        </p:tgtEl>
                                        <p:attrNameLst>
                                          <p:attrName>ppt_w</p:attrName>
                                        </p:attrNameLst>
                                      </p:cBhvr>
                                      <p:tavLst>
                                        <p:tav tm="0">
                                          <p:val>
                                            <p:fltVal val="0"/>
                                          </p:val>
                                        </p:tav>
                                        <p:tav tm="100000">
                                          <p:val>
                                            <p:strVal val="#ppt_w"/>
                                          </p:val>
                                        </p:tav>
                                      </p:tavLst>
                                    </p:anim>
                                    <p:anim calcmode="lin" valueType="num">
                                      <p:cBhvr>
                                        <p:cTn id="411" dur="250" fill="hold"/>
                                        <p:tgtEl>
                                          <p:spTgt spid="185"/>
                                        </p:tgtEl>
                                        <p:attrNameLst>
                                          <p:attrName>ppt_h</p:attrName>
                                        </p:attrNameLst>
                                      </p:cBhvr>
                                      <p:tavLst>
                                        <p:tav tm="0">
                                          <p:val>
                                            <p:fltVal val="0"/>
                                          </p:val>
                                        </p:tav>
                                        <p:tav tm="100000">
                                          <p:val>
                                            <p:strVal val="#ppt_h"/>
                                          </p:val>
                                        </p:tav>
                                      </p:tavLst>
                                    </p:anim>
                                    <p:animEffect transition="in" filter="fade">
                                      <p:cBhvr>
                                        <p:cTn id="412" dur="250"/>
                                        <p:tgtEl>
                                          <p:spTgt spid="185"/>
                                        </p:tgtEl>
                                      </p:cBhvr>
                                    </p:animEffect>
                                  </p:childTnLst>
                                </p:cTn>
                              </p:par>
                              <p:par>
                                <p:cTn id="413" presetID="53" presetClass="entr" presetSubtype="16" fill="hold" nodeType="withEffect">
                                  <p:stCondLst>
                                    <p:cond delay="14000"/>
                                  </p:stCondLst>
                                  <p:childTnLst>
                                    <p:set>
                                      <p:cBhvr>
                                        <p:cTn id="414" dur="1" fill="hold">
                                          <p:stCondLst>
                                            <p:cond delay="0"/>
                                          </p:stCondLst>
                                        </p:cTn>
                                        <p:tgtEl>
                                          <p:spTgt spid="188"/>
                                        </p:tgtEl>
                                        <p:attrNameLst>
                                          <p:attrName>style.visibility</p:attrName>
                                        </p:attrNameLst>
                                      </p:cBhvr>
                                      <p:to>
                                        <p:strVal val="visible"/>
                                      </p:to>
                                    </p:set>
                                    <p:anim calcmode="lin" valueType="num">
                                      <p:cBhvr>
                                        <p:cTn id="415" dur="250" fill="hold"/>
                                        <p:tgtEl>
                                          <p:spTgt spid="188"/>
                                        </p:tgtEl>
                                        <p:attrNameLst>
                                          <p:attrName>ppt_w</p:attrName>
                                        </p:attrNameLst>
                                      </p:cBhvr>
                                      <p:tavLst>
                                        <p:tav tm="0">
                                          <p:val>
                                            <p:fltVal val="0"/>
                                          </p:val>
                                        </p:tav>
                                        <p:tav tm="100000">
                                          <p:val>
                                            <p:strVal val="#ppt_w"/>
                                          </p:val>
                                        </p:tav>
                                      </p:tavLst>
                                    </p:anim>
                                    <p:anim calcmode="lin" valueType="num">
                                      <p:cBhvr>
                                        <p:cTn id="416" dur="250" fill="hold"/>
                                        <p:tgtEl>
                                          <p:spTgt spid="188"/>
                                        </p:tgtEl>
                                        <p:attrNameLst>
                                          <p:attrName>ppt_h</p:attrName>
                                        </p:attrNameLst>
                                      </p:cBhvr>
                                      <p:tavLst>
                                        <p:tav tm="0">
                                          <p:val>
                                            <p:fltVal val="0"/>
                                          </p:val>
                                        </p:tav>
                                        <p:tav tm="100000">
                                          <p:val>
                                            <p:strVal val="#ppt_h"/>
                                          </p:val>
                                        </p:tav>
                                      </p:tavLst>
                                    </p:anim>
                                    <p:animEffect transition="in" filter="fade">
                                      <p:cBhvr>
                                        <p:cTn id="417" dur="250"/>
                                        <p:tgtEl>
                                          <p:spTgt spid="188"/>
                                        </p:tgtEl>
                                      </p:cBhvr>
                                    </p:animEffect>
                                  </p:childTnLst>
                                </p:cTn>
                              </p:par>
                              <p:par>
                                <p:cTn id="418" presetID="53" presetClass="entr" presetSubtype="16" fill="hold" nodeType="withEffect">
                                  <p:stCondLst>
                                    <p:cond delay="15000"/>
                                  </p:stCondLst>
                                  <p:childTnLst>
                                    <p:set>
                                      <p:cBhvr>
                                        <p:cTn id="419" dur="1" fill="hold">
                                          <p:stCondLst>
                                            <p:cond delay="0"/>
                                          </p:stCondLst>
                                        </p:cTn>
                                        <p:tgtEl>
                                          <p:spTgt spid="191"/>
                                        </p:tgtEl>
                                        <p:attrNameLst>
                                          <p:attrName>style.visibility</p:attrName>
                                        </p:attrNameLst>
                                      </p:cBhvr>
                                      <p:to>
                                        <p:strVal val="visible"/>
                                      </p:to>
                                    </p:set>
                                    <p:anim calcmode="lin" valueType="num">
                                      <p:cBhvr>
                                        <p:cTn id="420" dur="250" fill="hold"/>
                                        <p:tgtEl>
                                          <p:spTgt spid="191"/>
                                        </p:tgtEl>
                                        <p:attrNameLst>
                                          <p:attrName>ppt_w</p:attrName>
                                        </p:attrNameLst>
                                      </p:cBhvr>
                                      <p:tavLst>
                                        <p:tav tm="0">
                                          <p:val>
                                            <p:fltVal val="0"/>
                                          </p:val>
                                        </p:tav>
                                        <p:tav tm="100000">
                                          <p:val>
                                            <p:strVal val="#ppt_w"/>
                                          </p:val>
                                        </p:tav>
                                      </p:tavLst>
                                    </p:anim>
                                    <p:anim calcmode="lin" valueType="num">
                                      <p:cBhvr>
                                        <p:cTn id="421" dur="250" fill="hold"/>
                                        <p:tgtEl>
                                          <p:spTgt spid="191"/>
                                        </p:tgtEl>
                                        <p:attrNameLst>
                                          <p:attrName>ppt_h</p:attrName>
                                        </p:attrNameLst>
                                      </p:cBhvr>
                                      <p:tavLst>
                                        <p:tav tm="0">
                                          <p:val>
                                            <p:fltVal val="0"/>
                                          </p:val>
                                        </p:tav>
                                        <p:tav tm="100000">
                                          <p:val>
                                            <p:strVal val="#ppt_h"/>
                                          </p:val>
                                        </p:tav>
                                      </p:tavLst>
                                    </p:anim>
                                    <p:animEffect transition="in" filter="fade">
                                      <p:cBhvr>
                                        <p:cTn id="422" dur="250"/>
                                        <p:tgtEl>
                                          <p:spTgt spid="191"/>
                                        </p:tgtEl>
                                      </p:cBhvr>
                                    </p:animEffect>
                                  </p:childTnLst>
                                </p:cTn>
                              </p:par>
                              <p:par>
                                <p:cTn id="423" presetID="53" presetClass="entr" presetSubtype="16" fill="hold" nodeType="withEffect">
                                  <p:stCondLst>
                                    <p:cond delay="17000"/>
                                  </p:stCondLst>
                                  <p:childTnLst>
                                    <p:set>
                                      <p:cBhvr>
                                        <p:cTn id="424" dur="1" fill="hold">
                                          <p:stCondLst>
                                            <p:cond delay="0"/>
                                          </p:stCondLst>
                                        </p:cTn>
                                        <p:tgtEl>
                                          <p:spTgt spid="194"/>
                                        </p:tgtEl>
                                        <p:attrNameLst>
                                          <p:attrName>style.visibility</p:attrName>
                                        </p:attrNameLst>
                                      </p:cBhvr>
                                      <p:to>
                                        <p:strVal val="visible"/>
                                      </p:to>
                                    </p:set>
                                    <p:anim calcmode="lin" valueType="num">
                                      <p:cBhvr>
                                        <p:cTn id="425" dur="250" fill="hold"/>
                                        <p:tgtEl>
                                          <p:spTgt spid="194"/>
                                        </p:tgtEl>
                                        <p:attrNameLst>
                                          <p:attrName>ppt_w</p:attrName>
                                        </p:attrNameLst>
                                      </p:cBhvr>
                                      <p:tavLst>
                                        <p:tav tm="0">
                                          <p:val>
                                            <p:fltVal val="0"/>
                                          </p:val>
                                        </p:tav>
                                        <p:tav tm="100000">
                                          <p:val>
                                            <p:strVal val="#ppt_w"/>
                                          </p:val>
                                        </p:tav>
                                      </p:tavLst>
                                    </p:anim>
                                    <p:anim calcmode="lin" valueType="num">
                                      <p:cBhvr>
                                        <p:cTn id="426" dur="250" fill="hold"/>
                                        <p:tgtEl>
                                          <p:spTgt spid="194"/>
                                        </p:tgtEl>
                                        <p:attrNameLst>
                                          <p:attrName>ppt_h</p:attrName>
                                        </p:attrNameLst>
                                      </p:cBhvr>
                                      <p:tavLst>
                                        <p:tav tm="0">
                                          <p:val>
                                            <p:fltVal val="0"/>
                                          </p:val>
                                        </p:tav>
                                        <p:tav tm="100000">
                                          <p:val>
                                            <p:strVal val="#ppt_h"/>
                                          </p:val>
                                        </p:tav>
                                      </p:tavLst>
                                    </p:anim>
                                    <p:animEffect transition="in" filter="fade">
                                      <p:cBhvr>
                                        <p:cTn id="427" dur="250"/>
                                        <p:tgtEl>
                                          <p:spTgt spid="194"/>
                                        </p:tgtEl>
                                      </p:cBhvr>
                                    </p:animEffect>
                                  </p:childTnLst>
                                </p:cTn>
                              </p:par>
                              <p:par>
                                <p:cTn id="428" presetID="53" presetClass="entr" presetSubtype="16" fill="hold" nodeType="withEffect">
                                  <p:stCondLst>
                                    <p:cond delay="19000"/>
                                  </p:stCondLst>
                                  <p:childTnLst>
                                    <p:set>
                                      <p:cBhvr>
                                        <p:cTn id="429" dur="1" fill="hold">
                                          <p:stCondLst>
                                            <p:cond delay="0"/>
                                          </p:stCondLst>
                                        </p:cTn>
                                        <p:tgtEl>
                                          <p:spTgt spid="202"/>
                                        </p:tgtEl>
                                        <p:attrNameLst>
                                          <p:attrName>style.visibility</p:attrName>
                                        </p:attrNameLst>
                                      </p:cBhvr>
                                      <p:to>
                                        <p:strVal val="visible"/>
                                      </p:to>
                                    </p:set>
                                    <p:anim calcmode="lin" valueType="num">
                                      <p:cBhvr>
                                        <p:cTn id="430" dur="250" fill="hold"/>
                                        <p:tgtEl>
                                          <p:spTgt spid="202"/>
                                        </p:tgtEl>
                                        <p:attrNameLst>
                                          <p:attrName>ppt_w</p:attrName>
                                        </p:attrNameLst>
                                      </p:cBhvr>
                                      <p:tavLst>
                                        <p:tav tm="0">
                                          <p:val>
                                            <p:fltVal val="0"/>
                                          </p:val>
                                        </p:tav>
                                        <p:tav tm="100000">
                                          <p:val>
                                            <p:strVal val="#ppt_w"/>
                                          </p:val>
                                        </p:tav>
                                      </p:tavLst>
                                    </p:anim>
                                    <p:anim calcmode="lin" valueType="num">
                                      <p:cBhvr>
                                        <p:cTn id="431" dur="250" fill="hold"/>
                                        <p:tgtEl>
                                          <p:spTgt spid="202"/>
                                        </p:tgtEl>
                                        <p:attrNameLst>
                                          <p:attrName>ppt_h</p:attrName>
                                        </p:attrNameLst>
                                      </p:cBhvr>
                                      <p:tavLst>
                                        <p:tav tm="0">
                                          <p:val>
                                            <p:fltVal val="0"/>
                                          </p:val>
                                        </p:tav>
                                        <p:tav tm="100000">
                                          <p:val>
                                            <p:strVal val="#ppt_h"/>
                                          </p:val>
                                        </p:tav>
                                      </p:tavLst>
                                    </p:anim>
                                    <p:animEffect transition="in" filter="fade">
                                      <p:cBhvr>
                                        <p:cTn id="432" dur="250"/>
                                        <p:tgtEl>
                                          <p:spTgt spid="202"/>
                                        </p:tgtEl>
                                      </p:cBhvr>
                                    </p:animEffect>
                                  </p:childTnLst>
                                </p:cTn>
                              </p:par>
                              <p:par>
                                <p:cTn id="433" presetID="53" presetClass="entr" presetSubtype="16" fill="hold" nodeType="withEffect">
                                  <p:stCondLst>
                                    <p:cond delay="25500"/>
                                  </p:stCondLst>
                                  <p:childTnLst>
                                    <p:set>
                                      <p:cBhvr>
                                        <p:cTn id="434" dur="1" fill="hold">
                                          <p:stCondLst>
                                            <p:cond delay="0"/>
                                          </p:stCondLst>
                                        </p:cTn>
                                        <p:tgtEl>
                                          <p:spTgt spid="215"/>
                                        </p:tgtEl>
                                        <p:attrNameLst>
                                          <p:attrName>style.visibility</p:attrName>
                                        </p:attrNameLst>
                                      </p:cBhvr>
                                      <p:to>
                                        <p:strVal val="visible"/>
                                      </p:to>
                                    </p:set>
                                    <p:anim calcmode="lin" valueType="num">
                                      <p:cBhvr>
                                        <p:cTn id="435" dur="250" fill="hold"/>
                                        <p:tgtEl>
                                          <p:spTgt spid="215"/>
                                        </p:tgtEl>
                                        <p:attrNameLst>
                                          <p:attrName>ppt_w</p:attrName>
                                        </p:attrNameLst>
                                      </p:cBhvr>
                                      <p:tavLst>
                                        <p:tav tm="0">
                                          <p:val>
                                            <p:fltVal val="0"/>
                                          </p:val>
                                        </p:tav>
                                        <p:tav tm="100000">
                                          <p:val>
                                            <p:strVal val="#ppt_w"/>
                                          </p:val>
                                        </p:tav>
                                      </p:tavLst>
                                    </p:anim>
                                    <p:anim calcmode="lin" valueType="num">
                                      <p:cBhvr>
                                        <p:cTn id="436" dur="250" fill="hold"/>
                                        <p:tgtEl>
                                          <p:spTgt spid="215"/>
                                        </p:tgtEl>
                                        <p:attrNameLst>
                                          <p:attrName>ppt_h</p:attrName>
                                        </p:attrNameLst>
                                      </p:cBhvr>
                                      <p:tavLst>
                                        <p:tav tm="0">
                                          <p:val>
                                            <p:fltVal val="0"/>
                                          </p:val>
                                        </p:tav>
                                        <p:tav tm="100000">
                                          <p:val>
                                            <p:strVal val="#ppt_h"/>
                                          </p:val>
                                        </p:tav>
                                      </p:tavLst>
                                    </p:anim>
                                    <p:animEffect transition="in" filter="fade">
                                      <p:cBhvr>
                                        <p:cTn id="437" dur="250"/>
                                        <p:tgtEl>
                                          <p:spTgt spid="215"/>
                                        </p:tgtEl>
                                      </p:cBhvr>
                                    </p:animEffect>
                                  </p:childTnLst>
                                </p:cTn>
                              </p:par>
                              <p:par>
                                <p:cTn id="438" presetID="53" presetClass="entr" presetSubtype="16" fill="hold" nodeType="withEffect">
                                  <p:stCondLst>
                                    <p:cond delay="30000"/>
                                  </p:stCondLst>
                                  <p:childTnLst>
                                    <p:set>
                                      <p:cBhvr>
                                        <p:cTn id="439" dur="1" fill="hold">
                                          <p:stCondLst>
                                            <p:cond delay="0"/>
                                          </p:stCondLst>
                                        </p:cTn>
                                        <p:tgtEl>
                                          <p:spTgt spid="216"/>
                                        </p:tgtEl>
                                        <p:attrNameLst>
                                          <p:attrName>style.visibility</p:attrName>
                                        </p:attrNameLst>
                                      </p:cBhvr>
                                      <p:to>
                                        <p:strVal val="visible"/>
                                      </p:to>
                                    </p:set>
                                    <p:anim calcmode="lin" valueType="num">
                                      <p:cBhvr>
                                        <p:cTn id="440" dur="250" fill="hold"/>
                                        <p:tgtEl>
                                          <p:spTgt spid="216"/>
                                        </p:tgtEl>
                                        <p:attrNameLst>
                                          <p:attrName>ppt_w</p:attrName>
                                        </p:attrNameLst>
                                      </p:cBhvr>
                                      <p:tavLst>
                                        <p:tav tm="0">
                                          <p:val>
                                            <p:fltVal val="0"/>
                                          </p:val>
                                        </p:tav>
                                        <p:tav tm="100000">
                                          <p:val>
                                            <p:strVal val="#ppt_w"/>
                                          </p:val>
                                        </p:tav>
                                      </p:tavLst>
                                    </p:anim>
                                    <p:anim calcmode="lin" valueType="num">
                                      <p:cBhvr>
                                        <p:cTn id="441" dur="250" fill="hold"/>
                                        <p:tgtEl>
                                          <p:spTgt spid="216"/>
                                        </p:tgtEl>
                                        <p:attrNameLst>
                                          <p:attrName>ppt_h</p:attrName>
                                        </p:attrNameLst>
                                      </p:cBhvr>
                                      <p:tavLst>
                                        <p:tav tm="0">
                                          <p:val>
                                            <p:fltVal val="0"/>
                                          </p:val>
                                        </p:tav>
                                        <p:tav tm="100000">
                                          <p:val>
                                            <p:strVal val="#ppt_h"/>
                                          </p:val>
                                        </p:tav>
                                      </p:tavLst>
                                    </p:anim>
                                    <p:animEffect transition="in" filter="fade">
                                      <p:cBhvr>
                                        <p:cTn id="442" dur="250"/>
                                        <p:tgtEl>
                                          <p:spTgt spid="216"/>
                                        </p:tgtEl>
                                      </p:cBhvr>
                                    </p:animEffect>
                                  </p:childTnLst>
                                </p:cTn>
                              </p:par>
                              <p:par>
                                <p:cTn id="443" presetID="53" presetClass="entr" presetSubtype="16" fill="hold" nodeType="withEffect">
                                  <p:stCondLst>
                                    <p:cond delay="20000"/>
                                  </p:stCondLst>
                                  <p:childTnLst>
                                    <p:set>
                                      <p:cBhvr>
                                        <p:cTn id="444" dur="1" fill="hold">
                                          <p:stCondLst>
                                            <p:cond delay="0"/>
                                          </p:stCondLst>
                                        </p:cTn>
                                        <p:tgtEl>
                                          <p:spTgt spid="217"/>
                                        </p:tgtEl>
                                        <p:attrNameLst>
                                          <p:attrName>style.visibility</p:attrName>
                                        </p:attrNameLst>
                                      </p:cBhvr>
                                      <p:to>
                                        <p:strVal val="visible"/>
                                      </p:to>
                                    </p:set>
                                    <p:anim calcmode="lin" valueType="num">
                                      <p:cBhvr>
                                        <p:cTn id="445" dur="250" fill="hold"/>
                                        <p:tgtEl>
                                          <p:spTgt spid="217"/>
                                        </p:tgtEl>
                                        <p:attrNameLst>
                                          <p:attrName>ppt_w</p:attrName>
                                        </p:attrNameLst>
                                      </p:cBhvr>
                                      <p:tavLst>
                                        <p:tav tm="0">
                                          <p:val>
                                            <p:fltVal val="0"/>
                                          </p:val>
                                        </p:tav>
                                        <p:tav tm="100000">
                                          <p:val>
                                            <p:strVal val="#ppt_w"/>
                                          </p:val>
                                        </p:tav>
                                      </p:tavLst>
                                    </p:anim>
                                    <p:anim calcmode="lin" valueType="num">
                                      <p:cBhvr>
                                        <p:cTn id="446" dur="250" fill="hold"/>
                                        <p:tgtEl>
                                          <p:spTgt spid="217"/>
                                        </p:tgtEl>
                                        <p:attrNameLst>
                                          <p:attrName>ppt_h</p:attrName>
                                        </p:attrNameLst>
                                      </p:cBhvr>
                                      <p:tavLst>
                                        <p:tav tm="0">
                                          <p:val>
                                            <p:fltVal val="0"/>
                                          </p:val>
                                        </p:tav>
                                        <p:tav tm="100000">
                                          <p:val>
                                            <p:strVal val="#ppt_h"/>
                                          </p:val>
                                        </p:tav>
                                      </p:tavLst>
                                    </p:anim>
                                    <p:animEffect transition="in" filter="fade">
                                      <p:cBhvr>
                                        <p:cTn id="447" dur="250"/>
                                        <p:tgtEl>
                                          <p:spTgt spid="217"/>
                                        </p:tgtEl>
                                      </p:cBhvr>
                                    </p:animEffect>
                                  </p:childTnLst>
                                </p:cTn>
                              </p:par>
                              <p:par>
                                <p:cTn id="448" presetID="53" presetClass="entr" presetSubtype="16" fill="hold" nodeType="withEffect">
                                  <p:stCondLst>
                                    <p:cond delay="21000"/>
                                  </p:stCondLst>
                                  <p:childTnLst>
                                    <p:set>
                                      <p:cBhvr>
                                        <p:cTn id="449" dur="1" fill="hold">
                                          <p:stCondLst>
                                            <p:cond delay="0"/>
                                          </p:stCondLst>
                                        </p:cTn>
                                        <p:tgtEl>
                                          <p:spTgt spid="180"/>
                                        </p:tgtEl>
                                        <p:attrNameLst>
                                          <p:attrName>style.visibility</p:attrName>
                                        </p:attrNameLst>
                                      </p:cBhvr>
                                      <p:to>
                                        <p:strVal val="visible"/>
                                      </p:to>
                                    </p:set>
                                    <p:anim calcmode="lin" valueType="num">
                                      <p:cBhvr>
                                        <p:cTn id="450" dur="250" fill="hold"/>
                                        <p:tgtEl>
                                          <p:spTgt spid="180"/>
                                        </p:tgtEl>
                                        <p:attrNameLst>
                                          <p:attrName>ppt_w</p:attrName>
                                        </p:attrNameLst>
                                      </p:cBhvr>
                                      <p:tavLst>
                                        <p:tav tm="0">
                                          <p:val>
                                            <p:fltVal val="0"/>
                                          </p:val>
                                        </p:tav>
                                        <p:tav tm="100000">
                                          <p:val>
                                            <p:strVal val="#ppt_w"/>
                                          </p:val>
                                        </p:tav>
                                      </p:tavLst>
                                    </p:anim>
                                    <p:anim calcmode="lin" valueType="num">
                                      <p:cBhvr>
                                        <p:cTn id="451" dur="250" fill="hold"/>
                                        <p:tgtEl>
                                          <p:spTgt spid="180"/>
                                        </p:tgtEl>
                                        <p:attrNameLst>
                                          <p:attrName>ppt_h</p:attrName>
                                        </p:attrNameLst>
                                      </p:cBhvr>
                                      <p:tavLst>
                                        <p:tav tm="0">
                                          <p:val>
                                            <p:fltVal val="0"/>
                                          </p:val>
                                        </p:tav>
                                        <p:tav tm="100000">
                                          <p:val>
                                            <p:strVal val="#ppt_h"/>
                                          </p:val>
                                        </p:tav>
                                      </p:tavLst>
                                    </p:anim>
                                    <p:animEffect transition="in" filter="fade">
                                      <p:cBhvr>
                                        <p:cTn id="452" dur="250"/>
                                        <p:tgtEl>
                                          <p:spTgt spid="180"/>
                                        </p:tgtEl>
                                      </p:cBhvr>
                                    </p:animEffect>
                                  </p:childTnLst>
                                </p:cTn>
                              </p:par>
                              <p:par>
                                <p:cTn id="453" presetID="53" presetClass="entr" presetSubtype="16" fill="hold" nodeType="withEffect">
                                  <p:stCondLst>
                                    <p:cond delay="27000"/>
                                  </p:stCondLst>
                                  <p:childTnLst>
                                    <p:set>
                                      <p:cBhvr>
                                        <p:cTn id="454" dur="1" fill="hold">
                                          <p:stCondLst>
                                            <p:cond delay="0"/>
                                          </p:stCondLst>
                                        </p:cTn>
                                        <p:tgtEl>
                                          <p:spTgt spid="183"/>
                                        </p:tgtEl>
                                        <p:attrNameLst>
                                          <p:attrName>style.visibility</p:attrName>
                                        </p:attrNameLst>
                                      </p:cBhvr>
                                      <p:to>
                                        <p:strVal val="visible"/>
                                      </p:to>
                                    </p:set>
                                    <p:anim calcmode="lin" valueType="num">
                                      <p:cBhvr>
                                        <p:cTn id="455" dur="250" fill="hold"/>
                                        <p:tgtEl>
                                          <p:spTgt spid="183"/>
                                        </p:tgtEl>
                                        <p:attrNameLst>
                                          <p:attrName>ppt_w</p:attrName>
                                        </p:attrNameLst>
                                      </p:cBhvr>
                                      <p:tavLst>
                                        <p:tav tm="0">
                                          <p:val>
                                            <p:fltVal val="0"/>
                                          </p:val>
                                        </p:tav>
                                        <p:tav tm="100000">
                                          <p:val>
                                            <p:strVal val="#ppt_w"/>
                                          </p:val>
                                        </p:tav>
                                      </p:tavLst>
                                    </p:anim>
                                    <p:anim calcmode="lin" valueType="num">
                                      <p:cBhvr>
                                        <p:cTn id="456" dur="250" fill="hold"/>
                                        <p:tgtEl>
                                          <p:spTgt spid="183"/>
                                        </p:tgtEl>
                                        <p:attrNameLst>
                                          <p:attrName>ppt_h</p:attrName>
                                        </p:attrNameLst>
                                      </p:cBhvr>
                                      <p:tavLst>
                                        <p:tav tm="0">
                                          <p:val>
                                            <p:fltVal val="0"/>
                                          </p:val>
                                        </p:tav>
                                        <p:tav tm="100000">
                                          <p:val>
                                            <p:strVal val="#ppt_h"/>
                                          </p:val>
                                        </p:tav>
                                      </p:tavLst>
                                    </p:anim>
                                    <p:animEffect transition="in" filter="fade">
                                      <p:cBhvr>
                                        <p:cTn id="457" dur="250"/>
                                        <p:tgtEl>
                                          <p:spTgt spid="183"/>
                                        </p:tgtEl>
                                      </p:cBhvr>
                                    </p:animEffect>
                                  </p:childTnLst>
                                </p:cTn>
                              </p:par>
                              <p:par>
                                <p:cTn id="458" presetID="53" presetClass="entr" presetSubtype="16" fill="hold" nodeType="withEffect">
                                  <p:stCondLst>
                                    <p:cond delay="28000"/>
                                  </p:stCondLst>
                                  <p:childTnLst>
                                    <p:set>
                                      <p:cBhvr>
                                        <p:cTn id="459" dur="1" fill="hold">
                                          <p:stCondLst>
                                            <p:cond delay="0"/>
                                          </p:stCondLst>
                                        </p:cTn>
                                        <p:tgtEl>
                                          <p:spTgt spid="186"/>
                                        </p:tgtEl>
                                        <p:attrNameLst>
                                          <p:attrName>style.visibility</p:attrName>
                                        </p:attrNameLst>
                                      </p:cBhvr>
                                      <p:to>
                                        <p:strVal val="visible"/>
                                      </p:to>
                                    </p:set>
                                    <p:anim calcmode="lin" valueType="num">
                                      <p:cBhvr>
                                        <p:cTn id="460" dur="250" fill="hold"/>
                                        <p:tgtEl>
                                          <p:spTgt spid="186"/>
                                        </p:tgtEl>
                                        <p:attrNameLst>
                                          <p:attrName>ppt_w</p:attrName>
                                        </p:attrNameLst>
                                      </p:cBhvr>
                                      <p:tavLst>
                                        <p:tav tm="0">
                                          <p:val>
                                            <p:fltVal val="0"/>
                                          </p:val>
                                        </p:tav>
                                        <p:tav tm="100000">
                                          <p:val>
                                            <p:strVal val="#ppt_w"/>
                                          </p:val>
                                        </p:tav>
                                      </p:tavLst>
                                    </p:anim>
                                    <p:anim calcmode="lin" valueType="num">
                                      <p:cBhvr>
                                        <p:cTn id="461" dur="250" fill="hold"/>
                                        <p:tgtEl>
                                          <p:spTgt spid="186"/>
                                        </p:tgtEl>
                                        <p:attrNameLst>
                                          <p:attrName>ppt_h</p:attrName>
                                        </p:attrNameLst>
                                      </p:cBhvr>
                                      <p:tavLst>
                                        <p:tav tm="0">
                                          <p:val>
                                            <p:fltVal val="0"/>
                                          </p:val>
                                        </p:tav>
                                        <p:tav tm="100000">
                                          <p:val>
                                            <p:strVal val="#ppt_h"/>
                                          </p:val>
                                        </p:tav>
                                      </p:tavLst>
                                    </p:anim>
                                    <p:animEffect transition="in" filter="fade">
                                      <p:cBhvr>
                                        <p:cTn id="462" dur="250"/>
                                        <p:tgtEl>
                                          <p:spTgt spid="186"/>
                                        </p:tgtEl>
                                      </p:cBhvr>
                                    </p:animEffect>
                                  </p:childTnLst>
                                </p:cTn>
                              </p:par>
                              <p:par>
                                <p:cTn id="463" presetID="53" presetClass="entr" presetSubtype="16" fill="hold" nodeType="withEffect">
                                  <p:stCondLst>
                                    <p:cond delay="31500"/>
                                  </p:stCondLst>
                                  <p:childTnLst>
                                    <p:set>
                                      <p:cBhvr>
                                        <p:cTn id="464" dur="1" fill="hold">
                                          <p:stCondLst>
                                            <p:cond delay="0"/>
                                          </p:stCondLst>
                                        </p:cTn>
                                        <p:tgtEl>
                                          <p:spTgt spid="189"/>
                                        </p:tgtEl>
                                        <p:attrNameLst>
                                          <p:attrName>style.visibility</p:attrName>
                                        </p:attrNameLst>
                                      </p:cBhvr>
                                      <p:to>
                                        <p:strVal val="visible"/>
                                      </p:to>
                                    </p:set>
                                    <p:anim calcmode="lin" valueType="num">
                                      <p:cBhvr>
                                        <p:cTn id="465" dur="250" fill="hold"/>
                                        <p:tgtEl>
                                          <p:spTgt spid="189"/>
                                        </p:tgtEl>
                                        <p:attrNameLst>
                                          <p:attrName>ppt_w</p:attrName>
                                        </p:attrNameLst>
                                      </p:cBhvr>
                                      <p:tavLst>
                                        <p:tav tm="0">
                                          <p:val>
                                            <p:fltVal val="0"/>
                                          </p:val>
                                        </p:tav>
                                        <p:tav tm="100000">
                                          <p:val>
                                            <p:strVal val="#ppt_w"/>
                                          </p:val>
                                        </p:tav>
                                      </p:tavLst>
                                    </p:anim>
                                    <p:anim calcmode="lin" valueType="num">
                                      <p:cBhvr>
                                        <p:cTn id="466" dur="250" fill="hold"/>
                                        <p:tgtEl>
                                          <p:spTgt spid="189"/>
                                        </p:tgtEl>
                                        <p:attrNameLst>
                                          <p:attrName>ppt_h</p:attrName>
                                        </p:attrNameLst>
                                      </p:cBhvr>
                                      <p:tavLst>
                                        <p:tav tm="0">
                                          <p:val>
                                            <p:fltVal val="0"/>
                                          </p:val>
                                        </p:tav>
                                        <p:tav tm="100000">
                                          <p:val>
                                            <p:strVal val="#ppt_h"/>
                                          </p:val>
                                        </p:tav>
                                      </p:tavLst>
                                    </p:anim>
                                    <p:animEffect transition="in" filter="fade">
                                      <p:cBhvr>
                                        <p:cTn id="467" dur="250"/>
                                        <p:tgtEl>
                                          <p:spTgt spid="189"/>
                                        </p:tgtEl>
                                      </p:cBhvr>
                                    </p:animEffect>
                                  </p:childTnLst>
                                </p:cTn>
                              </p:par>
                              <p:par>
                                <p:cTn id="468" presetID="53" presetClass="entr" presetSubtype="16" fill="hold" nodeType="withEffect">
                                  <p:stCondLst>
                                    <p:cond delay="32500"/>
                                  </p:stCondLst>
                                  <p:childTnLst>
                                    <p:set>
                                      <p:cBhvr>
                                        <p:cTn id="469" dur="1" fill="hold">
                                          <p:stCondLst>
                                            <p:cond delay="0"/>
                                          </p:stCondLst>
                                        </p:cTn>
                                        <p:tgtEl>
                                          <p:spTgt spid="192"/>
                                        </p:tgtEl>
                                        <p:attrNameLst>
                                          <p:attrName>style.visibility</p:attrName>
                                        </p:attrNameLst>
                                      </p:cBhvr>
                                      <p:to>
                                        <p:strVal val="visible"/>
                                      </p:to>
                                    </p:set>
                                    <p:anim calcmode="lin" valueType="num">
                                      <p:cBhvr>
                                        <p:cTn id="470" dur="250" fill="hold"/>
                                        <p:tgtEl>
                                          <p:spTgt spid="192"/>
                                        </p:tgtEl>
                                        <p:attrNameLst>
                                          <p:attrName>ppt_w</p:attrName>
                                        </p:attrNameLst>
                                      </p:cBhvr>
                                      <p:tavLst>
                                        <p:tav tm="0">
                                          <p:val>
                                            <p:fltVal val="0"/>
                                          </p:val>
                                        </p:tav>
                                        <p:tav tm="100000">
                                          <p:val>
                                            <p:strVal val="#ppt_w"/>
                                          </p:val>
                                        </p:tav>
                                      </p:tavLst>
                                    </p:anim>
                                    <p:anim calcmode="lin" valueType="num">
                                      <p:cBhvr>
                                        <p:cTn id="471" dur="250" fill="hold"/>
                                        <p:tgtEl>
                                          <p:spTgt spid="192"/>
                                        </p:tgtEl>
                                        <p:attrNameLst>
                                          <p:attrName>ppt_h</p:attrName>
                                        </p:attrNameLst>
                                      </p:cBhvr>
                                      <p:tavLst>
                                        <p:tav tm="0">
                                          <p:val>
                                            <p:fltVal val="0"/>
                                          </p:val>
                                        </p:tav>
                                        <p:tav tm="100000">
                                          <p:val>
                                            <p:strVal val="#ppt_h"/>
                                          </p:val>
                                        </p:tav>
                                      </p:tavLst>
                                    </p:anim>
                                    <p:animEffect transition="in" filter="fade">
                                      <p:cBhvr>
                                        <p:cTn id="472" dur="250"/>
                                        <p:tgtEl>
                                          <p:spTgt spid="192"/>
                                        </p:tgtEl>
                                      </p:cBhvr>
                                    </p:animEffect>
                                  </p:childTnLst>
                                </p:cTn>
                              </p:par>
                              <p:par>
                                <p:cTn id="473" presetID="53" presetClass="entr" presetSubtype="16" fill="hold" nodeType="withEffect">
                                  <p:stCondLst>
                                    <p:cond delay="16000"/>
                                  </p:stCondLst>
                                  <p:childTnLst>
                                    <p:set>
                                      <p:cBhvr>
                                        <p:cTn id="474" dur="1" fill="hold">
                                          <p:stCondLst>
                                            <p:cond delay="0"/>
                                          </p:stCondLst>
                                        </p:cTn>
                                        <p:tgtEl>
                                          <p:spTgt spid="109"/>
                                        </p:tgtEl>
                                        <p:attrNameLst>
                                          <p:attrName>style.visibility</p:attrName>
                                        </p:attrNameLst>
                                      </p:cBhvr>
                                      <p:to>
                                        <p:strVal val="visible"/>
                                      </p:to>
                                    </p:set>
                                    <p:anim calcmode="lin" valueType="num">
                                      <p:cBhvr>
                                        <p:cTn id="475" dur="250" fill="hold"/>
                                        <p:tgtEl>
                                          <p:spTgt spid="109"/>
                                        </p:tgtEl>
                                        <p:attrNameLst>
                                          <p:attrName>ppt_w</p:attrName>
                                        </p:attrNameLst>
                                      </p:cBhvr>
                                      <p:tavLst>
                                        <p:tav tm="0">
                                          <p:val>
                                            <p:fltVal val="0"/>
                                          </p:val>
                                        </p:tav>
                                        <p:tav tm="100000">
                                          <p:val>
                                            <p:strVal val="#ppt_w"/>
                                          </p:val>
                                        </p:tav>
                                      </p:tavLst>
                                    </p:anim>
                                    <p:anim calcmode="lin" valueType="num">
                                      <p:cBhvr>
                                        <p:cTn id="476" dur="250" fill="hold"/>
                                        <p:tgtEl>
                                          <p:spTgt spid="109"/>
                                        </p:tgtEl>
                                        <p:attrNameLst>
                                          <p:attrName>ppt_h</p:attrName>
                                        </p:attrNameLst>
                                      </p:cBhvr>
                                      <p:tavLst>
                                        <p:tav tm="0">
                                          <p:val>
                                            <p:fltVal val="0"/>
                                          </p:val>
                                        </p:tav>
                                        <p:tav tm="100000">
                                          <p:val>
                                            <p:strVal val="#ppt_h"/>
                                          </p:val>
                                        </p:tav>
                                      </p:tavLst>
                                    </p:anim>
                                    <p:animEffect transition="in" filter="fade">
                                      <p:cBhvr>
                                        <p:cTn id="477" dur="250"/>
                                        <p:tgtEl>
                                          <p:spTgt spid="109"/>
                                        </p:tgtEl>
                                      </p:cBhvr>
                                    </p:animEffect>
                                  </p:childTnLst>
                                </p:cTn>
                              </p:par>
                              <p:par>
                                <p:cTn id="478" presetID="53" presetClass="entr" presetSubtype="16" fill="hold" nodeType="withEffect">
                                  <p:stCondLst>
                                    <p:cond delay="17500"/>
                                  </p:stCondLst>
                                  <p:childTnLst>
                                    <p:set>
                                      <p:cBhvr>
                                        <p:cTn id="479" dur="1" fill="hold">
                                          <p:stCondLst>
                                            <p:cond delay="0"/>
                                          </p:stCondLst>
                                        </p:cTn>
                                        <p:tgtEl>
                                          <p:spTgt spid="145"/>
                                        </p:tgtEl>
                                        <p:attrNameLst>
                                          <p:attrName>style.visibility</p:attrName>
                                        </p:attrNameLst>
                                      </p:cBhvr>
                                      <p:to>
                                        <p:strVal val="visible"/>
                                      </p:to>
                                    </p:set>
                                    <p:anim calcmode="lin" valueType="num">
                                      <p:cBhvr>
                                        <p:cTn id="480" dur="250" fill="hold"/>
                                        <p:tgtEl>
                                          <p:spTgt spid="145"/>
                                        </p:tgtEl>
                                        <p:attrNameLst>
                                          <p:attrName>ppt_w</p:attrName>
                                        </p:attrNameLst>
                                      </p:cBhvr>
                                      <p:tavLst>
                                        <p:tav tm="0">
                                          <p:val>
                                            <p:fltVal val="0"/>
                                          </p:val>
                                        </p:tav>
                                        <p:tav tm="100000">
                                          <p:val>
                                            <p:strVal val="#ppt_w"/>
                                          </p:val>
                                        </p:tav>
                                      </p:tavLst>
                                    </p:anim>
                                    <p:anim calcmode="lin" valueType="num">
                                      <p:cBhvr>
                                        <p:cTn id="481" dur="250" fill="hold"/>
                                        <p:tgtEl>
                                          <p:spTgt spid="145"/>
                                        </p:tgtEl>
                                        <p:attrNameLst>
                                          <p:attrName>ppt_h</p:attrName>
                                        </p:attrNameLst>
                                      </p:cBhvr>
                                      <p:tavLst>
                                        <p:tav tm="0">
                                          <p:val>
                                            <p:fltVal val="0"/>
                                          </p:val>
                                        </p:tav>
                                        <p:tav tm="100000">
                                          <p:val>
                                            <p:strVal val="#ppt_h"/>
                                          </p:val>
                                        </p:tav>
                                      </p:tavLst>
                                    </p:anim>
                                    <p:animEffect transition="in" filter="fade">
                                      <p:cBhvr>
                                        <p:cTn id="482" dur="250"/>
                                        <p:tgtEl>
                                          <p:spTgt spid="145"/>
                                        </p:tgtEl>
                                      </p:cBhvr>
                                    </p:animEffect>
                                  </p:childTnLst>
                                </p:cTn>
                              </p:par>
                              <p:par>
                                <p:cTn id="483" presetID="53" presetClass="entr" presetSubtype="16" fill="hold" nodeType="withEffect">
                                  <p:stCondLst>
                                    <p:cond delay="18000"/>
                                  </p:stCondLst>
                                  <p:childTnLst>
                                    <p:set>
                                      <p:cBhvr>
                                        <p:cTn id="484" dur="1" fill="hold">
                                          <p:stCondLst>
                                            <p:cond delay="0"/>
                                          </p:stCondLst>
                                        </p:cTn>
                                        <p:tgtEl>
                                          <p:spTgt spid="110"/>
                                        </p:tgtEl>
                                        <p:attrNameLst>
                                          <p:attrName>style.visibility</p:attrName>
                                        </p:attrNameLst>
                                      </p:cBhvr>
                                      <p:to>
                                        <p:strVal val="visible"/>
                                      </p:to>
                                    </p:set>
                                    <p:anim calcmode="lin" valueType="num">
                                      <p:cBhvr>
                                        <p:cTn id="485" dur="250" fill="hold"/>
                                        <p:tgtEl>
                                          <p:spTgt spid="110"/>
                                        </p:tgtEl>
                                        <p:attrNameLst>
                                          <p:attrName>ppt_w</p:attrName>
                                        </p:attrNameLst>
                                      </p:cBhvr>
                                      <p:tavLst>
                                        <p:tav tm="0">
                                          <p:val>
                                            <p:fltVal val="0"/>
                                          </p:val>
                                        </p:tav>
                                        <p:tav tm="100000">
                                          <p:val>
                                            <p:strVal val="#ppt_w"/>
                                          </p:val>
                                        </p:tav>
                                      </p:tavLst>
                                    </p:anim>
                                    <p:anim calcmode="lin" valueType="num">
                                      <p:cBhvr>
                                        <p:cTn id="486" dur="250" fill="hold"/>
                                        <p:tgtEl>
                                          <p:spTgt spid="110"/>
                                        </p:tgtEl>
                                        <p:attrNameLst>
                                          <p:attrName>ppt_h</p:attrName>
                                        </p:attrNameLst>
                                      </p:cBhvr>
                                      <p:tavLst>
                                        <p:tav tm="0">
                                          <p:val>
                                            <p:fltVal val="0"/>
                                          </p:val>
                                        </p:tav>
                                        <p:tav tm="100000">
                                          <p:val>
                                            <p:strVal val="#ppt_h"/>
                                          </p:val>
                                        </p:tav>
                                      </p:tavLst>
                                    </p:anim>
                                    <p:animEffect transition="in" filter="fade">
                                      <p:cBhvr>
                                        <p:cTn id="487" dur="250"/>
                                        <p:tgtEl>
                                          <p:spTgt spid="110"/>
                                        </p:tgtEl>
                                      </p:cBhvr>
                                    </p:animEffect>
                                  </p:childTnLst>
                                </p:cTn>
                              </p:par>
                              <p:par>
                                <p:cTn id="488" presetID="53" presetClass="entr" presetSubtype="16" fill="hold" nodeType="withEffect">
                                  <p:stCondLst>
                                    <p:cond delay="20500"/>
                                  </p:stCondLst>
                                  <p:childTnLst>
                                    <p:set>
                                      <p:cBhvr>
                                        <p:cTn id="489" dur="1" fill="hold">
                                          <p:stCondLst>
                                            <p:cond delay="0"/>
                                          </p:stCondLst>
                                        </p:cTn>
                                        <p:tgtEl>
                                          <p:spTgt spid="139"/>
                                        </p:tgtEl>
                                        <p:attrNameLst>
                                          <p:attrName>style.visibility</p:attrName>
                                        </p:attrNameLst>
                                      </p:cBhvr>
                                      <p:to>
                                        <p:strVal val="visible"/>
                                      </p:to>
                                    </p:set>
                                    <p:anim calcmode="lin" valueType="num">
                                      <p:cBhvr>
                                        <p:cTn id="490" dur="250" fill="hold"/>
                                        <p:tgtEl>
                                          <p:spTgt spid="139"/>
                                        </p:tgtEl>
                                        <p:attrNameLst>
                                          <p:attrName>ppt_w</p:attrName>
                                        </p:attrNameLst>
                                      </p:cBhvr>
                                      <p:tavLst>
                                        <p:tav tm="0">
                                          <p:val>
                                            <p:fltVal val="0"/>
                                          </p:val>
                                        </p:tav>
                                        <p:tav tm="100000">
                                          <p:val>
                                            <p:strVal val="#ppt_w"/>
                                          </p:val>
                                        </p:tav>
                                      </p:tavLst>
                                    </p:anim>
                                    <p:anim calcmode="lin" valueType="num">
                                      <p:cBhvr>
                                        <p:cTn id="491" dur="250" fill="hold"/>
                                        <p:tgtEl>
                                          <p:spTgt spid="139"/>
                                        </p:tgtEl>
                                        <p:attrNameLst>
                                          <p:attrName>ppt_h</p:attrName>
                                        </p:attrNameLst>
                                      </p:cBhvr>
                                      <p:tavLst>
                                        <p:tav tm="0">
                                          <p:val>
                                            <p:fltVal val="0"/>
                                          </p:val>
                                        </p:tav>
                                        <p:tav tm="100000">
                                          <p:val>
                                            <p:strVal val="#ppt_h"/>
                                          </p:val>
                                        </p:tav>
                                      </p:tavLst>
                                    </p:anim>
                                    <p:animEffect transition="in" filter="fade">
                                      <p:cBhvr>
                                        <p:cTn id="492" dur="250"/>
                                        <p:tgtEl>
                                          <p:spTgt spid="139"/>
                                        </p:tgtEl>
                                      </p:cBhvr>
                                    </p:animEffect>
                                  </p:childTnLst>
                                </p:cTn>
                              </p:par>
                              <p:par>
                                <p:cTn id="493" presetID="53" presetClass="entr" presetSubtype="16" fill="hold" nodeType="withEffect">
                                  <p:stCondLst>
                                    <p:cond delay="21500"/>
                                  </p:stCondLst>
                                  <p:childTnLst>
                                    <p:set>
                                      <p:cBhvr>
                                        <p:cTn id="494" dur="1" fill="hold">
                                          <p:stCondLst>
                                            <p:cond delay="0"/>
                                          </p:stCondLst>
                                        </p:cTn>
                                        <p:tgtEl>
                                          <p:spTgt spid="140"/>
                                        </p:tgtEl>
                                        <p:attrNameLst>
                                          <p:attrName>style.visibility</p:attrName>
                                        </p:attrNameLst>
                                      </p:cBhvr>
                                      <p:to>
                                        <p:strVal val="visible"/>
                                      </p:to>
                                    </p:set>
                                    <p:anim calcmode="lin" valueType="num">
                                      <p:cBhvr>
                                        <p:cTn id="495" dur="250" fill="hold"/>
                                        <p:tgtEl>
                                          <p:spTgt spid="140"/>
                                        </p:tgtEl>
                                        <p:attrNameLst>
                                          <p:attrName>ppt_w</p:attrName>
                                        </p:attrNameLst>
                                      </p:cBhvr>
                                      <p:tavLst>
                                        <p:tav tm="0">
                                          <p:val>
                                            <p:fltVal val="0"/>
                                          </p:val>
                                        </p:tav>
                                        <p:tav tm="100000">
                                          <p:val>
                                            <p:strVal val="#ppt_w"/>
                                          </p:val>
                                        </p:tav>
                                      </p:tavLst>
                                    </p:anim>
                                    <p:anim calcmode="lin" valueType="num">
                                      <p:cBhvr>
                                        <p:cTn id="496" dur="250" fill="hold"/>
                                        <p:tgtEl>
                                          <p:spTgt spid="140"/>
                                        </p:tgtEl>
                                        <p:attrNameLst>
                                          <p:attrName>ppt_h</p:attrName>
                                        </p:attrNameLst>
                                      </p:cBhvr>
                                      <p:tavLst>
                                        <p:tav tm="0">
                                          <p:val>
                                            <p:fltVal val="0"/>
                                          </p:val>
                                        </p:tav>
                                        <p:tav tm="100000">
                                          <p:val>
                                            <p:strVal val="#ppt_h"/>
                                          </p:val>
                                        </p:tav>
                                      </p:tavLst>
                                    </p:anim>
                                    <p:animEffect transition="in" filter="fade">
                                      <p:cBhvr>
                                        <p:cTn id="497" dur="250"/>
                                        <p:tgtEl>
                                          <p:spTgt spid="140"/>
                                        </p:tgtEl>
                                      </p:cBhvr>
                                    </p:animEffect>
                                  </p:childTnLst>
                                </p:cTn>
                              </p:par>
                              <p:par>
                                <p:cTn id="498" presetID="53" presetClass="entr" presetSubtype="16" fill="hold" nodeType="withEffect">
                                  <p:stCondLst>
                                    <p:cond delay="22000"/>
                                  </p:stCondLst>
                                  <p:childTnLst>
                                    <p:set>
                                      <p:cBhvr>
                                        <p:cTn id="499" dur="1" fill="hold">
                                          <p:stCondLst>
                                            <p:cond delay="0"/>
                                          </p:stCondLst>
                                        </p:cTn>
                                        <p:tgtEl>
                                          <p:spTgt spid="111"/>
                                        </p:tgtEl>
                                        <p:attrNameLst>
                                          <p:attrName>style.visibility</p:attrName>
                                        </p:attrNameLst>
                                      </p:cBhvr>
                                      <p:to>
                                        <p:strVal val="visible"/>
                                      </p:to>
                                    </p:set>
                                    <p:anim calcmode="lin" valueType="num">
                                      <p:cBhvr>
                                        <p:cTn id="500" dur="250" fill="hold"/>
                                        <p:tgtEl>
                                          <p:spTgt spid="111"/>
                                        </p:tgtEl>
                                        <p:attrNameLst>
                                          <p:attrName>ppt_w</p:attrName>
                                        </p:attrNameLst>
                                      </p:cBhvr>
                                      <p:tavLst>
                                        <p:tav tm="0">
                                          <p:val>
                                            <p:fltVal val="0"/>
                                          </p:val>
                                        </p:tav>
                                        <p:tav tm="100000">
                                          <p:val>
                                            <p:strVal val="#ppt_w"/>
                                          </p:val>
                                        </p:tav>
                                      </p:tavLst>
                                    </p:anim>
                                    <p:anim calcmode="lin" valueType="num">
                                      <p:cBhvr>
                                        <p:cTn id="501" dur="250" fill="hold"/>
                                        <p:tgtEl>
                                          <p:spTgt spid="111"/>
                                        </p:tgtEl>
                                        <p:attrNameLst>
                                          <p:attrName>ppt_h</p:attrName>
                                        </p:attrNameLst>
                                      </p:cBhvr>
                                      <p:tavLst>
                                        <p:tav tm="0">
                                          <p:val>
                                            <p:fltVal val="0"/>
                                          </p:val>
                                        </p:tav>
                                        <p:tav tm="100000">
                                          <p:val>
                                            <p:strVal val="#ppt_h"/>
                                          </p:val>
                                        </p:tav>
                                      </p:tavLst>
                                    </p:anim>
                                    <p:animEffect transition="in" filter="fade">
                                      <p:cBhvr>
                                        <p:cTn id="502" dur="250"/>
                                        <p:tgtEl>
                                          <p:spTgt spid="111"/>
                                        </p:tgtEl>
                                      </p:cBhvr>
                                    </p:animEffect>
                                  </p:childTnLst>
                                </p:cTn>
                              </p:par>
                              <p:par>
                                <p:cTn id="503" presetID="53" presetClass="entr" presetSubtype="16" fill="hold" nodeType="withEffect">
                                  <p:stCondLst>
                                    <p:cond delay="27500"/>
                                  </p:stCondLst>
                                  <p:childTnLst>
                                    <p:set>
                                      <p:cBhvr>
                                        <p:cTn id="504" dur="1" fill="hold">
                                          <p:stCondLst>
                                            <p:cond delay="0"/>
                                          </p:stCondLst>
                                        </p:cTn>
                                        <p:tgtEl>
                                          <p:spTgt spid="141"/>
                                        </p:tgtEl>
                                        <p:attrNameLst>
                                          <p:attrName>style.visibility</p:attrName>
                                        </p:attrNameLst>
                                      </p:cBhvr>
                                      <p:to>
                                        <p:strVal val="visible"/>
                                      </p:to>
                                    </p:set>
                                    <p:anim calcmode="lin" valueType="num">
                                      <p:cBhvr>
                                        <p:cTn id="505" dur="250" fill="hold"/>
                                        <p:tgtEl>
                                          <p:spTgt spid="141"/>
                                        </p:tgtEl>
                                        <p:attrNameLst>
                                          <p:attrName>ppt_w</p:attrName>
                                        </p:attrNameLst>
                                      </p:cBhvr>
                                      <p:tavLst>
                                        <p:tav tm="0">
                                          <p:val>
                                            <p:fltVal val="0"/>
                                          </p:val>
                                        </p:tav>
                                        <p:tav tm="100000">
                                          <p:val>
                                            <p:strVal val="#ppt_w"/>
                                          </p:val>
                                        </p:tav>
                                      </p:tavLst>
                                    </p:anim>
                                    <p:anim calcmode="lin" valueType="num">
                                      <p:cBhvr>
                                        <p:cTn id="506" dur="250" fill="hold"/>
                                        <p:tgtEl>
                                          <p:spTgt spid="141"/>
                                        </p:tgtEl>
                                        <p:attrNameLst>
                                          <p:attrName>ppt_h</p:attrName>
                                        </p:attrNameLst>
                                      </p:cBhvr>
                                      <p:tavLst>
                                        <p:tav tm="0">
                                          <p:val>
                                            <p:fltVal val="0"/>
                                          </p:val>
                                        </p:tav>
                                        <p:tav tm="100000">
                                          <p:val>
                                            <p:strVal val="#ppt_h"/>
                                          </p:val>
                                        </p:tav>
                                      </p:tavLst>
                                    </p:anim>
                                    <p:animEffect transition="in" filter="fade">
                                      <p:cBhvr>
                                        <p:cTn id="507" dur="250"/>
                                        <p:tgtEl>
                                          <p:spTgt spid="141"/>
                                        </p:tgtEl>
                                      </p:cBhvr>
                                    </p:animEffect>
                                  </p:childTnLst>
                                </p:cTn>
                              </p:par>
                              <p:par>
                                <p:cTn id="508" presetID="53" presetClass="entr" presetSubtype="16" fill="hold" nodeType="withEffect">
                                  <p:stCondLst>
                                    <p:cond delay="28500"/>
                                  </p:stCondLst>
                                  <p:childTnLst>
                                    <p:set>
                                      <p:cBhvr>
                                        <p:cTn id="509" dur="1" fill="hold">
                                          <p:stCondLst>
                                            <p:cond delay="0"/>
                                          </p:stCondLst>
                                        </p:cTn>
                                        <p:tgtEl>
                                          <p:spTgt spid="142"/>
                                        </p:tgtEl>
                                        <p:attrNameLst>
                                          <p:attrName>style.visibility</p:attrName>
                                        </p:attrNameLst>
                                      </p:cBhvr>
                                      <p:to>
                                        <p:strVal val="visible"/>
                                      </p:to>
                                    </p:set>
                                    <p:anim calcmode="lin" valueType="num">
                                      <p:cBhvr>
                                        <p:cTn id="510" dur="250" fill="hold"/>
                                        <p:tgtEl>
                                          <p:spTgt spid="142"/>
                                        </p:tgtEl>
                                        <p:attrNameLst>
                                          <p:attrName>ppt_w</p:attrName>
                                        </p:attrNameLst>
                                      </p:cBhvr>
                                      <p:tavLst>
                                        <p:tav tm="0">
                                          <p:val>
                                            <p:fltVal val="0"/>
                                          </p:val>
                                        </p:tav>
                                        <p:tav tm="100000">
                                          <p:val>
                                            <p:strVal val="#ppt_w"/>
                                          </p:val>
                                        </p:tav>
                                      </p:tavLst>
                                    </p:anim>
                                    <p:anim calcmode="lin" valueType="num">
                                      <p:cBhvr>
                                        <p:cTn id="511" dur="250" fill="hold"/>
                                        <p:tgtEl>
                                          <p:spTgt spid="142"/>
                                        </p:tgtEl>
                                        <p:attrNameLst>
                                          <p:attrName>ppt_h</p:attrName>
                                        </p:attrNameLst>
                                      </p:cBhvr>
                                      <p:tavLst>
                                        <p:tav tm="0">
                                          <p:val>
                                            <p:fltVal val="0"/>
                                          </p:val>
                                        </p:tav>
                                        <p:tav tm="100000">
                                          <p:val>
                                            <p:strVal val="#ppt_h"/>
                                          </p:val>
                                        </p:tav>
                                      </p:tavLst>
                                    </p:anim>
                                    <p:animEffect transition="in" filter="fade">
                                      <p:cBhvr>
                                        <p:cTn id="512" dur="250"/>
                                        <p:tgtEl>
                                          <p:spTgt spid="142"/>
                                        </p:tgtEl>
                                      </p:cBhvr>
                                    </p:animEffect>
                                  </p:childTnLst>
                                </p:cTn>
                              </p:par>
                              <p:par>
                                <p:cTn id="513" presetID="53" presetClass="entr" presetSubtype="16" fill="hold" nodeType="withEffect">
                                  <p:stCondLst>
                                    <p:cond delay="29000"/>
                                  </p:stCondLst>
                                  <p:childTnLst>
                                    <p:set>
                                      <p:cBhvr>
                                        <p:cTn id="514" dur="1" fill="hold">
                                          <p:stCondLst>
                                            <p:cond delay="0"/>
                                          </p:stCondLst>
                                        </p:cTn>
                                        <p:tgtEl>
                                          <p:spTgt spid="112"/>
                                        </p:tgtEl>
                                        <p:attrNameLst>
                                          <p:attrName>style.visibility</p:attrName>
                                        </p:attrNameLst>
                                      </p:cBhvr>
                                      <p:to>
                                        <p:strVal val="visible"/>
                                      </p:to>
                                    </p:set>
                                    <p:anim calcmode="lin" valueType="num">
                                      <p:cBhvr>
                                        <p:cTn id="515" dur="250" fill="hold"/>
                                        <p:tgtEl>
                                          <p:spTgt spid="112"/>
                                        </p:tgtEl>
                                        <p:attrNameLst>
                                          <p:attrName>ppt_w</p:attrName>
                                        </p:attrNameLst>
                                      </p:cBhvr>
                                      <p:tavLst>
                                        <p:tav tm="0">
                                          <p:val>
                                            <p:fltVal val="0"/>
                                          </p:val>
                                        </p:tav>
                                        <p:tav tm="100000">
                                          <p:val>
                                            <p:strVal val="#ppt_w"/>
                                          </p:val>
                                        </p:tav>
                                      </p:tavLst>
                                    </p:anim>
                                    <p:anim calcmode="lin" valueType="num">
                                      <p:cBhvr>
                                        <p:cTn id="516" dur="250" fill="hold"/>
                                        <p:tgtEl>
                                          <p:spTgt spid="112"/>
                                        </p:tgtEl>
                                        <p:attrNameLst>
                                          <p:attrName>ppt_h</p:attrName>
                                        </p:attrNameLst>
                                      </p:cBhvr>
                                      <p:tavLst>
                                        <p:tav tm="0">
                                          <p:val>
                                            <p:fltVal val="0"/>
                                          </p:val>
                                        </p:tav>
                                        <p:tav tm="100000">
                                          <p:val>
                                            <p:strVal val="#ppt_h"/>
                                          </p:val>
                                        </p:tav>
                                      </p:tavLst>
                                    </p:anim>
                                    <p:animEffect transition="in" filter="fade">
                                      <p:cBhvr>
                                        <p:cTn id="517" dur="250"/>
                                        <p:tgtEl>
                                          <p:spTgt spid="112"/>
                                        </p:tgtEl>
                                      </p:cBhvr>
                                    </p:animEffect>
                                  </p:childTnLst>
                                </p:cTn>
                              </p:par>
                              <p:par>
                                <p:cTn id="518" presetID="53" presetClass="entr" presetSubtype="16" fill="hold" nodeType="withEffect">
                                  <p:stCondLst>
                                    <p:cond delay="32000"/>
                                  </p:stCondLst>
                                  <p:childTnLst>
                                    <p:set>
                                      <p:cBhvr>
                                        <p:cTn id="519" dur="1" fill="hold">
                                          <p:stCondLst>
                                            <p:cond delay="0"/>
                                          </p:stCondLst>
                                        </p:cTn>
                                        <p:tgtEl>
                                          <p:spTgt spid="143"/>
                                        </p:tgtEl>
                                        <p:attrNameLst>
                                          <p:attrName>style.visibility</p:attrName>
                                        </p:attrNameLst>
                                      </p:cBhvr>
                                      <p:to>
                                        <p:strVal val="visible"/>
                                      </p:to>
                                    </p:set>
                                    <p:anim calcmode="lin" valueType="num">
                                      <p:cBhvr>
                                        <p:cTn id="520" dur="250" fill="hold"/>
                                        <p:tgtEl>
                                          <p:spTgt spid="143"/>
                                        </p:tgtEl>
                                        <p:attrNameLst>
                                          <p:attrName>ppt_w</p:attrName>
                                        </p:attrNameLst>
                                      </p:cBhvr>
                                      <p:tavLst>
                                        <p:tav tm="0">
                                          <p:val>
                                            <p:fltVal val="0"/>
                                          </p:val>
                                        </p:tav>
                                        <p:tav tm="100000">
                                          <p:val>
                                            <p:strVal val="#ppt_w"/>
                                          </p:val>
                                        </p:tav>
                                      </p:tavLst>
                                    </p:anim>
                                    <p:anim calcmode="lin" valueType="num">
                                      <p:cBhvr>
                                        <p:cTn id="521" dur="250" fill="hold"/>
                                        <p:tgtEl>
                                          <p:spTgt spid="143"/>
                                        </p:tgtEl>
                                        <p:attrNameLst>
                                          <p:attrName>ppt_h</p:attrName>
                                        </p:attrNameLst>
                                      </p:cBhvr>
                                      <p:tavLst>
                                        <p:tav tm="0">
                                          <p:val>
                                            <p:fltVal val="0"/>
                                          </p:val>
                                        </p:tav>
                                        <p:tav tm="100000">
                                          <p:val>
                                            <p:strVal val="#ppt_h"/>
                                          </p:val>
                                        </p:tav>
                                      </p:tavLst>
                                    </p:anim>
                                    <p:animEffect transition="in" filter="fade">
                                      <p:cBhvr>
                                        <p:cTn id="522" dur="250"/>
                                        <p:tgtEl>
                                          <p:spTgt spid="143"/>
                                        </p:tgtEl>
                                      </p:cBhvr>
                                    </p:animEffect>
                                  </p:childTnLst>
                                </p:cTn>
                              </p:par>
                              <p:par>
                                <p:cTn id="523" presetID="53" presetClass="entr" presetSubtype="16" fill="hold" nodeType="withEffect">
                                  <p:stCondLst>
                                    <p:cond delay="33000"/>
                                  </p:stCondLst>
                                  <p:childTnLst>
                                    <p:set>
                                      <p:cBhvr>
                                        <p:cTn id="524" dur="1" fill="hold">
                                          <p:stCondLst>
                                            <p:cond delay="0"/>
                                          </p:stCondLst>
                                        </p:cTn>
                                        <p:tgtEl>
                                          <p:spTgt spid="144"/>
                                        </p:tgtEl>
                                        <p:attrNameLst>
                                          <p:attrName>style.visibility</p:attrName>
                                        </p:attrNameLst>
                                      </p:cBhvr>
                                      <p:to>
                                        <p:strVal val="visible"/>
                                      </p:to>
                                    </p:set>
                                    <p:anim calcmode="lin" valueType="num">
                                      <p:cBhvr>
                                        <p:cTn id="525" dur="250" fill="hold"/>
                                        <p:tgtEl>
                                          <p:spTgt spid="144"/>
                                        </p:tgtEl>
                                        <p:attrNameLst>
                                          <p:attrName>ppt_w</p:attrName>
                                        </p:attrNameLst>
                                      </p:cBhvr>
                                      <p:tavLst>
                                        <p:tav tm="0">
                                          <p:val>
                                            <p:fltVal val="0"/>
                                          </p:val>
                                        </p:tav>
                                        <p:tav tm="100000">
                                          <p:val>
                                            <p:strVal val="#ppt_w"/>
                                          </p:val>
                                        </p:tav>
                                      </p:tavLst>
                                    </p:anim>
                                    <p:anim calcmode="lin" valueType="num">
                                      <p:cBhvr>
                                        <p:cTn id="526" dur="250" fill="hold"/>
                                        <p:tgtEl>
                                          <p:spTgt spid="144"/>
                                        </p:tgtEl>
                                        <p:attrNameLst>
                                          <p:attrName>ppt_h</p:attrName>
                                        </p:attrNameLst>
                                      </p:cBhvr>
                                      <p:tavLst>
                                        <p:tav tm="0">
                                          <p:val>
                                            <p:fltVal val="0"/>
                                          </p:val>
                                        </p:tav>
                                        <p:tav tm="100000">
                                          <p:val>
                                            <p:strVal val="#ppt_h"/>
                                          </p:val>
                                        </p:tav>
                                      </p:tavLst>
                                    </p:anim>
                                    <p:animEffect transition="in" filter="fade">
                                      <p:cBhvr>
                                        <p:cTn id="527" dur="250"/>
                                        <p:tgtEl>
                                          <p:spTgt spid="144"/>
                                        </p:tgtEl>
                                      </p:cBhvr>
                                    </p:animEffect>
                                  </p:childTnLst>
                                </p:cTn>
                              </p:par>
                              <p:par>
                                <p:cTn id="528" presetID="53" presetClass="entr" presetSubtype="16" fill="hold" nodeType="withEffect">
                                  <p:stCondLst>
                                    <p:cond delay="33500"/>
                                  </p:stCondLst>
                                  <p:childTnLst>
                                    <p:set>
                                      <p:cBhvr>
                                        <p:cTn id="529" dur="1" fill="hold">
                                          <p:stCondLst>
                                            <p:cond delay="0"/>
                                          </p:stCondLst>
                                        </p:cTn>
                                        <p:tgtEl>
                                          <p:spTgt spid="129"/>
                                        </p:tgtEl>
                                        <p:attrNameLst>
                                          <p:attrName>style.visibility</p:attrName>
                                        </p:attrNameLst>
                                      </p:cBhvr>
                                      <p:to>
                                        <p:strVal val="visible"/>
                                      </p:to>
                                    </p:set>
                                    <p:anim calcmode="lin" valueType="num">
                                      <p:cBhvr>
                                        <p:cTn id="530" dur="250" fill="hold"/>
                                        <p:tgtEl>
                                          <p:spTgt spid="129"/>
                                        </p:tgtEl>
                                        <p:attrNameLst>
                                          <p:attrName>ppt_w</p:attrName>
                                        </p:attrNameLst>
                                      </p:cBhvr>
                                      <p:tavLst>
                                        <p:tav tm="0">
                                          <p:val>
                                            <p:fltVal val="0"/>
                                          </p:val>
                                        </p:tav>
                                        <p:tav tm="100000">
                                          <p:val>
                                            <p:strVal val="#ppt_w"/>
                                          </p:val>
                                        </p:tav>
                                      </p:tavLst>
                                    </p:anim>
                                    <p:anim calcmode="lin" valueType="num">
                                      <p:cBhvr>
                                        <p:cTn id="531" dur="250" fill="hold"/>
                                        <p:tgtEl>
                                          <p:spTgt spid="129"/>
                                        </p:tgtEl>
                                        <p:attrNameLst>
                                          <p:attrName>ppt_h</p:attrName>
                                        </p:attrNameLst>
                                      </p:cBhvr>
                                      <p:tavLst>
                                        <p:tav tm="0">
                                          <p:val>
                                            <p:fltVal val="0"/>
                                          </p:val>
                                        </p:tav>
                                        <p:tav tm="100000">
                                          <p:val>
                                            <p:strVal val="#ppt_h"/>
                                          </p:val>
                                        </p:tav>
                                      </p:tavLst>
                                    </p:anim>
                                    <p:animEffect transition="in" filter="fade">
                                      <p:cBhvr>
                                        <p:cTn id="532" dur="250"/>
                                        <p:tgtEl>
                                          <p:spTgt spid="129"/>
                                        </p:tgtEl>
                                      </p:cBhvr>
                                    </p:animEffect>
                                  </p:childTnLst>
                                </p:cTn>
                              </p:par>
                              <p:par>
                                <p:cTn id="533" presetID="53" presetClass="entr" presetSubtype="16" fill="hold" nodeType="withEffect">
                                  <p:stCondLst>
                                    <p:cond delay="23000"/>
                                  </p:stCondLst>
                                  <p:childTnLst>
                                    <p:set>
                                      <p:cBhvr>
                                        <p:cTn id="534" dur="1" fill="hold">
                                          <p:stCondLst>
                                            <p:cond delay="0"/>
                                          </p:stCondLst>
                                        </p:cTn>
                                        <p:tgtEl>
                                          <p:spTgt spid="135"/>
                                        </p:tgtEl>
                                        <p:attrNameLst>
                                          <p:attrName>style.visibility</p:attrName>
                                        </p:attrNameLst>
                                      </p:cBhvr>
                                      <p:to>
                                        <p:strVal val="visible"/>
                                      </p:to>
                                    </p:set>
                                    <p:anim calcmode="lin" valueType="num">
                                      <p:cBhvr>
                                        <p:cTn id="535" dur="250" fill="hold"/>
                                        <p:tgtEl>
                                          <p:spTgt spid="135"/>
                                        </p:tgtEl>
                                        <p:attrNameLst>
                                          <p:attrName>ppt_w</p:attrName>
                                        </p:attrNameLst>
                                      </p:cBhvr>
                                      <p:tavLst>
                                        <p:tav tm="0">
                                          <p:val>
                                            <p:fltVal val="0"/>
                                          </p:val>
                                        </p:tav>
                                        <p:tav tm="100000">
                                          <p:val>
                                            <p:strVal val="#ppt_w"/>
                                          </p:val>
                                        </p:tav>
                                      </p:tavLst>
                                    </p:anim>
                                    <p:anim calcmode="lin" valueType="num">
                                      <p:cBhvr>
                                        <p:cTn id="536" dur="250" fill="hold"/>
                                        <p:tgtEl>
                                          <p:spTgt spid="135"/>
                                        </p:tgtEl>
                                        <p:attrNameLst>
                                          <p:attrName>ppt_h</p:attrName>
                                        </p:attrNameLst>
                                      </p:cBhvr>
                                      <p:tavLst>
                                        <p:tav tm="0">
                                          <p:val>
                                            <p:fltVal val="0"/>
                                          </p:val>
                                        </p:tav>
                                        <p:tav tm="100000">
                                          <p:val>
                                            <p:strVal val="#ppt_h"/>
                                          </p:val>
                                        </p:tav>
                                      </p:tavLst>
                                    </p:anim>
                                    <p:animEffect transition="in" filter="fade">
                                      <p:cBhvr>
                                        <p:cTn id="537" dur="250"/>
                                        <p:tgtEl>
                                          <p:spTgt spid="135"/>
                                        </p:tgtEl>
                                      </p:cBhvr>
                                    </p:animEffect>
                                  </p:childTnLst>
                                </p:cTn>
                              </p:par>
                              <p:par>
                                <p:cTn id="538" presetID="53" presetClass="entr" presetSubtype="16" fill="hold" nodeType="withEffect">
                                  <p:stCondLst>
                                    <p:cond delay="34500"/>
                                  </p:stCondLst>
                                  <p:childTnLst>
                                    <p:set>
                                      <p:cBhvr>
                                        <p:cTn id="539" dur="1" fill="hold">
                                          <p:stCondLst>
                                            <p:cond delay="0"/>
                                          </p:stCondLst>
                                        </p:cTn>
                                        <p:tgtEl>
                                          <p:spTgt spid="136"/>
                                        </p:tgtEl>
                                        <p:attrNameLst>
                                          <p:attrName>style.visibility</p:attrName>
                                        </p:attrNameLst>
                                      </p:cBhvr>
                                      <p:to>
                                        <p:strVal val="visible"/>
                                      </p:to>
                                    </p:set>
                                    <p:anim calcmode="lin" valueType="num">
                                      <p:cBhvr>
                                        <p:cTn id="540" dur="250" fill="hold"/>
                                        <p:tgtEl>
                                          <p:spTgt spid="136"/>
                                        </p:tgtEl>
                                        <p:attrNameLst>
                                          <p:attrName>ppt_w</p:attrName>
                                        </p:attrNameLst>
                                      </p:cBhvr>
                                      <p:tavLst>
                                        <p:tav tm="0">
                                          <p:val>
                                            <p:fltVal val="0"/>
                                          </p:val>
                                        </p:tav>
                                        <p:tav tm="100000">
                                          <p:val>
                                            <p:strVal val="#ppt_w"/>
                                          </p:val>
                                        </p:tav>
                                      </p:tavLst>
                                    </p:anim>
                                    <p:anim calcmode="lin" valueType="num">
                                      <p:cBhvr>
                                        <p:cTn id="541" dur="250" fill="hold"/>
                                        <p:tgtEl>
                                          <p:spTgt spid="136"/>
                                        </p:tgtEl>
                                        <p:attrNameLst>
                                          <p:attrName>ppt_h</p:attrName>
                                        </p:attrNameLst>
                                      </p:cBhvr>
                                      <p:tavLst>
                                        <p:tav tm="0">
                                          <p:val>
                                            <p:fltVal val="0"/>
                                          </p:val>
                                        </p:tav>
                                        <p:tav tm="100000">
                                          <p:val>
                                            <p:strVal val="#ppt_h"/>
                                          </p:val>
                                        </p:tav>
                                      </p:tavLst>
                                    </p:anim>
                                    <p:animEffect transition="in" filter="fade">
                                      <p:cBhvr>
                                        <p:cTn id="542" dur="250"/>
                                        <p:tgtEl>
                                          <p:spTgt spid="136"/>
                                        </p:tgtEl>
                                      </p:cBhvr>
                                    </p:animEffect>
                                  </p:childTnLst>
                                </p:cTn>
                              </p:par>
                              <p:par>
                                <p:cTn id="543" presetID="53" presetClass="entr" presetSubtype="16" fill="hold" nodeType="withEffect">
                                  <p:stCondLst>
                                    <p:cond delay="35500"/>
                                  </p:stCondLst>
                                  <p:childTnLst>
                                    <p:set>
                                      <p:cBhvr>
                                        <p:cTn id="544" dur="1" fill="hold">
                                          <p:stCondLst>
                                            <p:cond delay="0"/>
                                          </p:stCondLst>
                                        </p:cTn>
                                        <p:tgtEl>
                                          <p:spTgt spid="137"/>
                                        </p:tgtEl>
                                        <p:attrNameLst>
                                          <p:attrName>style.visibility</p:attrName>
                                        </p:attrNameLst>
                                      </p:cBhvr>
                                      <p:to>
                                        <p:strVal val="visible"/>
                                      </p:to>
                                    </p:set>
                                    <p:anim calcmode="lin" valueType="num">
                                      <p:cBhvr>
                                        <p:cTn id="545" dur="250" fill="hold"/>
                                        <p:tgtEl>
                                          <p:spTgt spid="137"/>
                                        </p:tgtEl>
                                        <p:attrNameLst>
                                          <p:attrName>ppt_w</p:attrName>
                                        </p:attrNameLst>
                                      </p:cBhvr>
                                      <p:tavLst>
                                        <p:tav tm="0">
                                          <p:val>
                                            <p:fltVal val="0"/>
                                          </p:val>
                                        </p:tav>
                                        <p:tav tm="100000">
                                          <p:val>
                                            <p:strVal val="#ppt_w"/>
                                          </p:val>
                                        </p:tav>
                                      </p:tavLst>
                                    </p:anim>
                                    <p:anim calcmode="lin" valueType="num">
                                      <p:cBhvr>
                                        <p:cTn id="546" dur="250" fill="hold"/>
                                        <p:tgtEl>
                                          <p:spTgt spid="137"/>
                                        </p:tgtEl>
                                        <p:attrNameLst>
                                          <p:attrName>ppt_h</p:attrName>
                                        </p:attrNameLst>
                                      </p:cBhvr>
                                      <p:tavLst>
                                        <p:tav tm="0">
                                          <p:val>
                                            <p:fltVal val="0"/>
                                          </p:val>
                                        </p:tav>
                                        <p:tav tm="100000">
                                          <p:val>
                                            <p:strVal val="#ppt_h"/>
                                          </p:val>
                                        </p:tav>
                                      </p:tavLst>
                                    </p:anim>
                                    <p:animEffect transition="in" filter="fade">
                                      <p:cBhvr>
                                        <p:cTn id="547" dur="250"/>
                                        <p:tgtEl>
                                          <p:spTgt spid="137"/>
                                        </p:tgtEl>
                                      </p:cBhvr>
                                    </p:animEffect>
                                  </p:childTnLst>
                                </p:cTn>
                              </p:par>
                            </p:childTnLst>
                          </p:cTn>
                        </p:par>
                      </p:childTnLst>
                    </p:cTn>
                  </p:par>
                  <p:par>
                    <p:cTn id="548" fill="hold">
                      <p:stCondLst>
                        <p:cond delay="indefinite"/>
                      </p:stCondLst>
                      <p:childTnLst>
                        <p:par>
                          <p:cTn id="549" fill="hold">
                            <p:stCondLst>
                              <p:cond delay="0"/>
                            </p:stCondLst>
                            <p:childTnLst>
                              <p:par>
                                <p:cTn id="550" presetID="53" presetClass="entr" presetSubtype="16" fill="hold" grpId="0" nodeType="clickEffect">
                                  <p:stCondLst>
                                    <p:cond delay="0"/>
                                  </p:stCondLst>
                                  <p:childTnLst>
                                    <p:set>
                                      <p:cBhvr>
                                        <p:cTn id="551" dur="1" fill="hold">
                                          <p:stCondLst>
                                            <p:cond delay="0"/>
                                          </p:stCondLst>
                                        </p:cTn>
                                        <p:tgtEl>
                                          <p:spTgt spid="204"/>
                                        </p:tgtEl>
                                        <p:attrNameLst>
                                          <p:attrName>style.visibility</p:attrName>
                                        </p:attrNameLst>
                                      </p:cBhvr>
                                      <p:to>
                                        <p:strVal val="visible"/>
                                      </p:to>
                                    </p:set>
                                    <p:anim calcmode="lin" valueType="num">
                                      <p:cBhvr>
                                        <p:cTn id="552" dur="250" fill="hold"/>
                                        <p:tgtEl>
                                          <p:spTgt spid="204"/>
                                        </p:tgtEl>
                                        <p:attrNameLst>
                                          <p:attrName>ppt_w</p:attrName>
                                        </p:attrNameLst>
                                      </p:cBhvr>
                                      <p:tavLst>
                                        <p:tav tm="0">
                                          <p:val>
                                            <p:fltVal val="0"/>
                                          </p:val>
                                        </p:tav>
                                        <p:tav tm="100000">
                                          <p:val>
                                            <p:strVal val="#ppt_w"/>
                                          </p:val>
                                        </p:tav>
                                      </p:tavLst>
                                    </p:anim>
                                    <p:anim calcmode="lin" valueType="num">
                                      <p:cBhvr>
                                        <p:cTn id="553" dur="250" fill="hold"/>
                                        <p:tgtEl>
                                          <p:spTgt spid="204"/>
                                        </p:tgtEl>
                                        <p:attrNameLst>
                                          <p:attrName>ppt_h</p:attrName>
                                        </p:attrNameLst>
                                      </p:cBhvr>
                                      <p:tavLst>
                                        <p:tav tm="0">
                                          <p:val>
                                            <p:fltVal val="0"/>
                                          </p:val>
                                        </p:tav>
                                        <p:tav tm="100000">
                                          <p:val>
                                            <p:strVal val="#ppt_h"/>
                                          </p:val>
                                        </p:tav>
                                      </p:tavLst>
                                    </p:anim>
                                    <p:animEffect transition="in" filter="fade">
                                      <p:cBhvr>
                                        <p:cTn id="554" dur="250"/>
                                        <p:tgtEl>
                                          <p:spTgt spid="204"/>
                                        </p:tgtEl>
                                      </p:cBhvr>
                                    </p:animEffect>
                                  </p:childTnLst>
                                </p:cTn>
                              </p:par>
                              <p:par>
                                <p:cTn id="555" presetID="53" presetClass="entr" presetSubtype="16" fill="hold" grpId="0" nodeType="withEffect">
                                  <p:stCondLst>
                                    <p:cond delay="500"/>
                                  </p:stCondLst>
                                  <p:childTnLst>
                                    <p:set>
                                      <p:cBhvr>
                                        <p:cTn id="556" dur="1" fill="hold">
                                          <p:stCondLst>
                                            <p:cond delay="0"/>
                                          </p:stCondLst>
                                        </p:cTn>
                                        <p:tgtEl>
                                          <p:spTgt spid="205"/>
                                        </p:tgtEl>
                                        <p:attrNameLst>
                                          <p:attrName>style.visibility</p:attrName>
                                        </p:attrNameLst>
                                      </p:cBhvr>
                                      <p:to>
                                        <p:strVal val="visible"/>
                                      </p:to>
                                    </p:set>
                                    <p:anim calcmode="lin" valueType="num">
                                      <p:cBhvr>
                                        <p:cTn id="557" dur="250" fill="hold"/>
                                        <p:tgtEl>
                                          <p:spTgt spid="205"/>
                                        </p:tgtEl>
                                        <p:attrNameLst>
                                          <p:attrName>ppt_w</p:attrName>
                                        </p:attrNameLst>
                                      </p:cBhvr>
                                      <p:tavLst>
                                        <p:tav tm="0">
                                          <p:val>
                                            <p:fltVal val="0"/>
                                          </p:val>
                                        </p:tav>
                                        <p:tav tm="100000">
                                          <p:val>
                                            <p:strVal val="#ppt_w"/>
                                          </p:val>
                                        </p:tav>
                                      </p:tavLst>
                                    </p:anim>
                                    <p:anim calcmode="lin" valueType="num">
                                      <p:cBhvr>
                                        <p:cTn id="558" dur="250" fill="hold"/>
                                        <p:tgtEl>
                                          <p:spTgt spid="205"/>
                                        </p:tgtEl>
                                        <p:attrNameLst>
                                          <p:attrName>ppt_h</p:attrName>
                                        </p:attrNameLst>
                                      </p:cBhvr>
                                      <p:tavLst>
                                        <p:tav tm="0">
                                          <p:val>
                                            <p:fltVal val="0"/>
                                          </p:val>
                                        </p:tav>
                                        <p:tav tm="100000">
                                          <p:val>
                                            <p:strVal val="#ppt_h"/>
                                          </p:val>
                                        </p:tav>
                                      </p:tavLst>
                                    </p:anim>
                                    <p:animEffect transition="in" filter="fade">
                                      <p:cBhvr>
                                        <p:cTn id="559" dur="250"/>
                                        <p:tgtEl>
                                          <p:spTgt spid="205"/>
                                        </p:tgtEl>
                                      </p:cBhvr>
                                    </p:animEffect>
                                  </p:childTnLst>
                                </p:cTn>
                              </p:par>
                              <p:par>
                                <p:cTn id="560" presetID="53" presetClass="entr" presetSubtype="16" fill="hold" grpId="0" nodeType="withEffect">
                                  <p:stCondLst>
                                    <p:cond delay="1000"/>
                                  </p:stCondLst>
                                  <p:childTnLst>
                                    <p:set>
                                      <p:cBhvr>
                                        <p:cTn id="561" dur="1" fill="hold">
                                          <p:stCondLst>
                                            <p:cond delay="0"/>
                                          </p:stCondLst>
                                        </p:cTn>
                                        <p:tgtEl>
                                          <p:spTgt spid="206"/>
                                        </p:tgtEl>
                                        <p:attrNameLst>
                                          <p:attrName>style.visibility</p:attrName>
                                        </p:attrNameLst>
                                      </p:cBhvr>
                                      <p:to>
                                        <p:strVal val="visible"/>
                                      </p:to>
                                    </p:set>
                                    <p:anim calcmode="lin" valueType="num">
                                      <p:cBhvr>
                                        <p:cTn id="562" dur="250" fill="hold"/>
                                        <p:tgtEl>
                                          <p:spTgt spid="206"/>
                                        </p:tgtEl>
                                        <p:attrNameLst>
                                          <p:attrName>ppt_w</p:attrName>
                                        </p:attrNameLst>
                                      </p:cBhvr>
                                      <p:tavLst>
                                        <p:tav tm="0">
                                          <p:val>
                                            <p:fltVal val="0"/>
                                          </p:val>
                                        </p:tav>
                                        <p:tav tm="100000">
                                          <p:val>
                                            <p:strVal val="#ppt_w"/>
                                          </p:val>
                                        </p:tav>
                                      </p:tavLst>
                                    </p:anim>
                                    <p:anim calcmode="lin" valueType="num">
                                      <p:cBhvr>
                                        <p:cTn id="563" dur="250" fill="hold"/>
                                        <p:tgtEl>
                                          <p:spTgt spid="206"/>
                                        </p:tgtEl>
                                        <p:attrNameLst>
                                          <p:attrName>ppt_h</p:attrName>
                                        </p:attrNameLst>
                                      </p:cBhvr>
                                      <p:tavLst>
                                        <p:tav tm="0">
                                          <p:val>
                                            <p:fltVal val="0"/>
                                          </p:val>
                                        </p:tav>
                                        <p:tav tm="100000">
                                          <p:val>
                                            <p:strVal val="#ppt_h"/>
                                          </p:val>
                                        </p:tav>
                                      </p:tavLst>
                                    </p:anim>
                                    <p:animEffect transition="in" filter="fade">
                                      <p:cBhvr>
                                        <p:cTn id="564" dur="250"/>
                                        <p:tgtEl>
                                          <p:spTgt spid="206"/>
                                        </p:tgtEl>
                                      </p:cBhvr>
                                    </p:animEffect>
                                  </p:childTnLst>
                                </p:cTn>
                              </p:par>
                              <p:par>
                                <p:cTn id="565" presetID="53" presetClass="entr" presetSubtype="16" fill="hold" grpId="0" nodeType="withEffect">
                                  <p:stCondLst>
                                    <p:cond delay="1500"/>
                                  </p:stCondLst>
                                  <p:childTnLst>
                                    <p:set>
                                      <p:cBhvr>
                                        <p:cTn id="566" dur="1" fill="hold">
                                          <p:stCondLst>
                                            <p:cond delay="0"/>
                                          </p:stCondLst>
                                        </p:cTn>
                                        <p:tgtEl>
                                          <p:spTgt spid="207"/>
                                        </p:tgtEl>
                                        <p:attrNameLst>
                                          <p:attrName>style.visibility</p:attrName>
                                        </p:attrNameLst>
                                      </p:cBhvr>
                                      <p:to>
                                        <p:strVal val="visible"/>
                                      </p:to>
                                    </p:set>
                                    <p:anim calcmode="lin" valueType="num">
                                      <p:cBhvr>
                                        <p:cTn id="567" dur="250" fill="hold"/>
                                        <p:tgtEl>
                                          <p:spTgt spid="207"/>
                                        </p:tgtEl>
                                        <p:attrNameLst>
                                          <p:attrName>ppt_w</p:attrName>
                                        </p:attrNameLst>
                                      </p:cBhvr>
                                      <p:tavLst>
                                        <p:tav tm="0">
                                          <p:val>
                                            <p:fltVal val="0"/>
                                          </p:val>
                                        </p:tav>
                                        <p:tav tm="100000">
                                          <p:val>
                                            <p:strVal val="#ppt_w"/>
                                          </p:val>
                                        </p:tav>
                                      </p:tavLst>
                                    </p:anim>
                                    <p:anim calcmode="lin" valueType="num">
                                      <p:cBhvr>
                                        <p:cTn id="568" dur="250" fill="hold"/>
                                        <p:tgtEl>
                                          <p:spTgt spid="207"/>
                                        </p:tgtEl>
                                        <p:attrNameLst>
                                          <p:attrName>ppt_h</p:attrName>
                                        </p:attrNameLst>
                                      </p:cBhvr>
                                      <p:tavLst>
                                        <p:tav tm="0">
                                          <p:val>
                                            <p:fltVal val="0"/>
                                          </p:val>
                                        </p:tav>
                                        <p:tav tm="100000">
                                          <p:val>
                                            <p:strVal val="#ppt_h"/>
                                          </p:val>
                                        </p:tav>
                                      </p:tavLst>
                                    </p:anim>
                                    <p:animEffect transition="in" filter="fade">
                                      <p:cBhvr>
                                        <p:cTn id="569" dur="250"/>
                                        <p:tgtEl>
                                          <p:spTgt spid="207"/>
                                        </p:tgtEl>
                                      </p:cBhvr>
                                    </p:animEffect>
                                  </p:childTnLst>
                                </p:cTn>
                              </p:par>
                              <p:par>
                                <p:cTn id="570" presetID="53" presetClass="entr" presetSubtype="16" fill="hold" grpId="0" nodeType="withEffect">
                                  <p:stCondLst>
                                    <p:cond delay="2000"/>
                                  </p:stCondLst>
                                  <p:childTnLst>
                                    <p:set>
                                      <p:cBhvr>
                                        <p:cTn id="571" dur="1" fill="hold">
                                          <p:stCondLst>
                                            <p:cond delay="0"/>
                                          </p:stCondLst>
                                        </p:cTn>
                                        <p:tgtEl>
                                          <p:spTgt spid="208"/>
                                        </p:tgtEl>
                                        <p:attrNameLst>
                                          <p:attrName>style.visibility</p:attrName>
                                        </p:attrNameLst>
                                      </p:cBhvr>
                                      <p:to>
                                        <p:strVal val="visible"/>
                                      </p:to>
                                    </p:set>
                                    <p:anim calcmode="lin" valueType="num">
                                      <p:cBhvr>
                                        <p:cTn id="572" dur="250" fill="hold"/>
                                        <p:tgtEl>
                                          <p:spTgt spid="208"/>
                                        </p:tgtEl>
                                        <p:attrNameLst>
                                          <p:attrName>ppt_w</p:attrName>
                                        </p:attrNameLst>
                                      </p:cBhvr>
                                      <p:tavLst>
                                        <p:tav tm="0">
                                          <p:val>
                                            <p:fltVal val="0"/>
                                          </p:val>
                                        </p:tav>
                                        <p:tav tm="100000">
                                          <p:val>
                                            <p:strVal val="#ppt_w"/>
                                          </p:val>
                                        </p:tav>
                                      </p:tavLst>
                                    </p:anim>
                                    <p:anim calcmode="lin" valueType="num">
                                      <p:cBhvr>
                                        <p:cTn id="573" dur="250" fill="hold"/>
                                        <p:tgtEl>
                                          <p:spTgt spid="208"/>
                                        </p:tgtEl>
                                        <p:attrNameLst>
                                          <p:attrName>ppt_h</p:attrName>
                                        </p:attrNameLst>
                                      </p:cBhvr>
                                      <p:tavLst>
                                        <p:tav tm="0">
                                          <p:val>
                                            <p:fltVal val="0"/>
                                          </p:val>
                                        </p:tav>
                                        <p:tav tm="100000">
                                          <p:val>
                                            <p:strVal val="#ppt_h"/>
                                          </p:val>
                                        </p:tav>
                                      </p:tavLst>
                                    </p:anim>
                                    <p:animEffect transition="in" filter="fade">
                                      <p:cBhvr>
                                        <p:cTn id="574" dur="250"/>
                                        <p:tgtEl>
                                          <p:spTgt spid="208"/>
                                        </p:tgtEl>
                                      </p:cBhvr>
                                    </p:animEffect>
                                  </p:childTnLst>
                                </p:cTn>
                              </p:par>
                              <p:par>
                                <p:cTn id="575" presetID="53" presetClass="entr" presetSubtype="16" fill="hold" grpId="0" nodeType="withEffect">
                                  <p:stCondLst>
                                    <p:cond delay="2500"/>
                                  </p:stCondLst>
                                  <p:childTnLst>
                                    <p:set>
                                      <p:cBhvr>
                                        <p:cTn id="576" dur="1" fill="hold">
                                          <p:stCondLst>
                                            <p:cond delay="0"/>
                                          </p:stCondLst>
                                        </p:cTn>
                                        <p:tgtEl>
                                          <p:spTgt spid="209"/>
                                        </p:tgtEl>
                                        <p:attrNameLst>
                                          <p:attrName>style.visibility</p:attrName>
                                        </p:attrNameLst>
                                      </p:cBhvr>
                                      <p:to>
                                        <p:strVal val="visible"/>
                                      </p:to>
                                    </p:set>
                                    <p:anim calcmode="lin" valueType="num">
                                      <p:cBhvr>
                                        <p:cTn id="577" dur="250" fill="hold"/>
                                        <p:tgtEl>
                                          <p:spTgt spid="209"/>
                                        </p:tgtEl>
                                        <p:attrNameLst>
                                          <p:attrName>ppt_w</p:attrName>
                                        </p:attrNameLst>
                                      </p:cBhvr>
                                      <p:tavLst>
                                        <p:tav tm="0">
                                          <p:val>
                                            <p:fltVal val="0"/>
                                          </p:val>
                                        </p:tav>
                                        <p:tav tm="100000">
                                          <p:val>
                                            <p:strVal val="#ppt_w"/>
                                          </p:val>
                                        </p:tav>
                                      </p:tavLst>
                                    </p:anim>
                                    <p:anim calcmode="lin" valueType="num">
                                      <p:cBhvr>
                                        <p:cTn id="578" dur="250" fill="hold"/>
                                        <p:tgtEl>
                                          <p:spTgt spid="209"/>
                                        </p:tgtEl>
                                        <p:attrNameLst>
                                          <p:attrName>ppt_h</p:attrName>
                                        </p:attrNameLst>
                                      </p:cBhvr>
                                      <p:tavLst>
                                        <p:tav tm="0">
                                          <p:val>
                                            <p:fltVal val="0"/>
                                          </p:val>
                                        </p:tav>
                                        <p:tav tm="100000">
                                          <p:val>
                                            <p:strVal val="#ppt_h"/>
                                          </p:val>
                                        </p:tav>
                                      </p:tavLst>
                                    </p:anim>
                                    <p:animEffect transition="in" filter="fade">
                                      <p:cBhvr>
                                        <p:cTn id="579" dur="250"/>
                                        <p:tgtEl>
                                          <p:spTgt spid="209"/>
                                        </p:tgtEl>
                                      </p:cBhvr>
                                    </p:animEffect>
                                  </p:childTnLst>
                                </p:cTn>
                              </p:par>
                              <p:par>
                                <p:cTn id="580" presetID="53" presetClass="entr" presetSubtype="16" fill="hold" grpId="0" nodeType="withEffect">
                                  <p:stCondLst>
                                    <p:cond delay="3000"/>
                                  </p:stCondLst>
                                  <p:childTnLst>
                                    <p:set>
                                      <p:cBhvr>
                                        <p:cTn id="581" dur="1" fill="hold">
                                          <p:stCondLst>
                                            <p:cond delay="0"/>
                                          </p:stCondLst>
                                        </p:cTn>
                                        <p:tgtEl>
                                          <p:spTgt spid="210"/>
                                        </p:tgtEl>
                                        <p:attrNameLst>
                                          <p:attrName>style.visibility</p:attrName>
                                        </p:attrNameLst>
                                      </p:cBhvr>
                                      <p:to>
                                        <p:strVal val="visible"/>
                                      </p:to>
                                    </p:set>
                                    <p:anim calcmode="lin" valueType="num">
                                      <p:cBhvr>
                                        <p:cTn id="582" dur="250" fill="hold"/>
                                        <p:tgtEl>
                                          <p:spTgt spid="210"/>
                                        </p:tgtEl>
                                        <p:attrNameLst>
                                          <p:attrName>ppt_w</p:attrName>
                                        </p:attrNameLst>
                                      </p:cBhvr>
                                      <p:tavLst>
                                        <p:tav tm="0">
                                          <p:val>
                                            <p:fltVal val="0"/>
                                          </p:val>
                                        </p:tav>
                                        <p:tav tm="100000">
                                          <p:val>
                                            <p:strVal val="#ppt_w"/>
                                          </p:val>
                                        </p:tav>
                                      </p:tavLst>
                                    </p:anim>
                                    <p:anim calcmode="lin" valueType="num">
                                      <p:cBhvr>
                                        <p:cTn id="583" dur="250" fill="hold"/>
                                        <p:tgtEl>
                                          <p:spTgt spid="210"/>
                                        </p:tgtEl>
                                        <p:attrNameLst>
                                          <p:attrName>ppt_h</p:attrName>
                                        </p:attrNameLst>
                                      </p:cBhvr>
                                      <p:tavLst>
                                        <p:tav tm="0">
                                          <p:val>
                                            <p:fltVal val="0"/>
                                          </p:val>
                                        </p:tav>
                                        <p:tav tm="100000">
                                          <p:val>
                                            <p:strVal val="#ppt_h"/>
                                          </p:val>
                                        </p:tav>
                                      </p:tavLst>
                                    </p:anim>
                                    <p:animEffect transition="in" filter="fade">
                                      <p:cBhvr>
                                        <p:cTn id="584" dur="250"/>
                                        <p:tgtEl>
                                          <p:spTgt spid="210"/>
                                        </p:tgtEl>
                                      </p:cBhvr>
                                    </p:animEffect>
                                  </p:childTnLst>
                                </p:cTn>
                              </p:par>
                              <p:par>
                                <p:cTn id="585" presetID="53" presetClass="entr" presetSubtype="16" fill="hold" grpId="0" nodeType="withEffect">
                                  <p:stCondLst>
                                    <p:cond delay="3500"/>
                                  </p:stCondLst>
                                  <p:childTnLst>
                                    <p:set>
                                      <p:cBhvr>
                                        <p:cTn id="586" dur="1" fill="hold">
                                          <p:stCondLst>
                                            <p:cond delay="0"/>
                                          </p:stCondLst>
                                        </p:cTn>
                                        <p:tgtEl>
                                          <p:spTgt spid="211"/>
                                        </p:tgtEl>
                                        <p:attrNameLst>
                                          <p:attrName>style.visibility</p:attrName>
                                        </p:attrNameLst>
                                      </p:cBhvr>
                                      <p:to>
                                        <p:strVal val="visible"/>
                                      </p:to>
                                    </p:set>
                                    <p:anim calcmode="lin" valueType="num">
                                      <p:cBhvr>
                                        <p:cTn id="587" dur="250" fill="hold"/>
                                        <p:tgtEl>
                                          <p:spTgt spid="211"/>
                                        </p:tgtEl>
                                        <p:attrNameLst>
                                          <p:attrName>ppt_w</p:attrName>
                                        </p:attrNameLst>
                                      </p:cBhvr>
                                      <p:tavLst>
                                        <p:tav tm="0">
                                          <p:val>
                                            <p:fltVal val="0"/>
                                          </p:val>
                                        </p:tav>
                                        <p:tav tm="100000">
                                          <p:val>
                                            <p:strVal val="#ppt_w"/>
                                          </p:val>
                                        </p:tav>
                                      </p:tavLst>
                                    </p:anim>
                                    <p:anim calcmode="lin" valueType="num">
                                      <p:cBhvr>
                                        <p:cTn id="588" dur="250" fill="hold"/>
                                        <p:tgtEl>
                                          <p:spTgt spid="211"/>
                                        </p:tgtEl>
                                        <p:attrNameLst>
                                          <p:attrName>ppt_h</p:attrName>
                                        </p:attrNameLst>
                                      </p:cBhvr>
                                      <p:tavLst>
                                        <p:tav tm="0">
                                          <p:val>
                                            <p:fltVal val="0"/>
                                          </p:val>
                                        </p:tav>
                                        <p:tav tm="100000">
                                          <p:val>
                                            <p:strVal val="#ppt_h"/>
                                          </p:val>
                                        </p:tav>
                                      </p:tavLst>
                                    </p:anim>
                                    <p:animEffect transition="in" filter="fade">
                                      <p:cBhvr>
                                        <p:cTn id="589" dur="250"/>
                                        <p:tgtEl>
                                          <p:spTgt spid="211"/>
                                        </p:tgtEl>
                                      </p:cBhvr>
                                    </p:animEffect>
                                  </p:childTnLst>
                                </p:cTn>
                              </p:par>
                              <p:par>
                                <p:cTn id="590" presetID="53" presetClass="entr" presetSubtype="16" fill="hold" grpId="0" nodeType="withEffect">
                                  <p:stCondLst>
                                    <p:cond delay="4000"/>
                                  </p:stCondLst>
                                  <p:childTnLst>
                                    <p:set>
                                      <p:cBhvr>
                                        <p:cTn id="591" dur="1" fill="hold">
                                          <p:stCondLst>
                                            <p:cond delay="0"/>
                                          </p:stCondLst>
                                        </p:cTn>
                                        <p:tgtEl>
                                          <p:spTgt spid="212"/>
                                        </p:tgtEl>
                                        <p:attrNameLst>
                                          <p:attrName>style.visibility</p:attrName>
                                        </p:attrNameLst>
                                      </p:cBhvr>
                                      <p:to>
                                        <p:strVal val="visible"/>
                                      </p:to>
                                    </p:set>
                                    <p:anim calcmode="lin" valueType="num">
                                      <p:cBhvr>
                                        <p:cTn id="592" dur="250" fill="hold"/>
                                        <p:tgtEl>
                                          <p:spTgt spid="212"/>
                                        </p:tgtEl>
                                        <p:attrNameLst>
                                          <p:attrName>ppt_w</p:attrName>
                                        </p:attrNameLst>
                                      </p:cBhvr>
                                      <p:tavLst>
                                        <p:tav tm="0">
                                          <p:val>
                                            <p:fltVal val="0"/>
                                          </p:val>
                                        </p:tav>
                                        <p:tav tm="100000">
                                          <p:val>
                                            <p:strVal val="#ppt_w"/>
                                          </p:val>
                                        </p:tav>
                                      </p:tavLst>
                                    </p:anim>
                                    <p:anim calcmode="lin" valueType="num">
                                      <p:cBhvr>
                                        <p:cTn id="593" dur="250" fill="hold"/>
                                        <p:tgtEl>
                                          <p:spTgt spid="212"/>
                                        </p:tgtEl>
                                        <p:attrNameLst>
                                          <p:attrName>ppt_h</p:attrName>
                                        </p:attrNameLst>
                                      </p:cBhvr>
                                      <p:tavLst>
                                        <p:tav tm="0">
                                          <p:val>
                                            <p:fltVal val="0"/>
                                          </p:val>
                                        </p:tav>
                                        <p:tav tm="100000">
                                          <p:val>
                                            <p:strVal val="#ppt_h"/>
                                          </p:val>
                                        </p:tav>
                                      </p:tavLst>
                                    </p:anim>
                                    <p:animEffect transition="in" filter="fade">
                                      <p:cBhvr>
                                        <p:cTn id="594" dur="250"/>
                                        <p:tgtEl>
                                          <p:spTgt spid="212"/>
                                        </p:tgtEl>
                                      </p:cBhvr>
                                    </p:animEffect>
                                  </p:childTnLst>
                                </p:cTn>
                              </p:par>
                            </p:childTnLst>
                          </p:cTn>
                        </p:par>
                      </p:childTnLst>
                    </p:cTn>
                  </p:par>
                  <p:par>
                    <p:cTn id="595" fill="hold">
                      <p:stCondLst>
                        <p:cond delay="indefinite"/>
                      </p:stCondLst>
                      <p:childTnLst>
                        <p:par>
                          <p:cTn id="596" fill="hold">
                            <p:stCondLst>
                              <p:cond delay="0"/>
                            </p:stCondLst>
                            <p:childTnLst>
                              <p:par>
                                <p:cTn id="597" presetID="53" presetClass="exit" presetSubtype="32" fill="hold" grpId="1" nodeType="clickEffect">
                                  <p:stCondLst>
                                    <p:cond delay="0"/>
                                  </p:stCondLst>
                                  <p:childTnLst>
                                    <p:anim calcmode="lin" valueType="num">
                                      <p:cBhvr>
                                        <p:cTn id="598" dur="250"/>
                                        <p:tgtEl>
                                          <p:spTgt spid="124"/>
                                        </p:tgtEl>
                                        <p:attrNameLst>
                                          <p:attrName>ppt_w</p:attrName>
                                        </p:attrNameLst>
                                      </p:cBhvr>
                                      <p:tavLst>
                                        <p:tav tm="0">
                                          <p:val>
                                            <p:strVal val="ppt_w"/>
                                          </p:val>
                                        </p:tav>
                                        <p:tav tm="100000">
                                          <p:val>
                                            <p:fltVal val="0"/>
                                          </p:val>
                                        </p:tav>
                                      </p:tavLst>
                                    </p:anim>
                                    <p:anim calcmode="lin" valueType="num">
                                      <p:cBhvr>
                                        <p:cTn id="599" dur="250"/>
                                        <p:tgtEl>
                                          <p:spTgt spid="124"/>
                                        </p:tgtEl>
                                        <p:attrNameLst>
                                          <p:attrName>ppt_h</p:attrName>
                                        </p:attrNameLst>
                                      </p:cBhvr>
                                      <p:tavLst>
                                        <p:tav tm="0">
                                          <p:val>
                                            <p:strVal val="ppt_h"/>
                                          </p:val>
                                        </p:tav>
                                        <p:tav tm="100000">
                                          <p:val>
                                            <p:fltVal val="0"/>
                                          </p:val>
                                        </p:tav>
                                      </p:tavLst>
                                    </p:anim>
                                    <p:animEffect transition="out" filter="fade">
                                      <p:cBhvr>
                                        <p:cTn id="600" dur="250"/>
                                        <p:tgtEl>
                                          <p:spTgt spid="124"/>
                                        </p:tgtEl>
                                      </p:cBhvr>
                                    </p:animEffect>
                                    <p:set>
                                      <p:cBhvr>
                                        <p:cTn id="601" dur="1" fill="hold">
                                          <p:stCondLst>
                                            <p:cond delay="249"/>
                                          </p:stCondLst>
                                        </p:cTn>
                                        <p:tgtEl>
                                          <p:spTgt spid="124"/>
                                        </p:tgtEl>
                                        <p:attrNameLst>
                                          <p:attrName>style.visibility</p:attrName>
                                        </p:attrNameLst>
                                      </p:cBhvr>
                                      <p:to>
                                        <p:strVal val="hidden"/>
                                      </p:to>
                                    </p:set>
                                  </p:childTnLst>
                                </p:cTn>
                              </p:par>
                              <p:par>
                                <p:cTn id="602" presetID="53" presetClass="exit" presetSubtype="32" fill="hold" grpId="1" nodeType="withEffect">
                                  <p:stCondLst>
                                    <p:cond delay="0"/>
                                  </p:stCondLst>
                                  <p:childTnLst>
                                    <p:anim calcmode="lin" valueType="num">
                                      <p:cBhvr>
                                        <p:cTn id="603" dur="250"/>
                                        <p:tgtEl>
                                          <p:spTgt spid="125"/>
                                        </p:tgtEl>
                                        <p:attrNameLst>
                                          <p:attrName>ppt_w</p:attrName>
                                        </p:attrNameLst>
                                      </p:cBhvr>
                                      <p:tavLst>
                                        <p:tav tm="0">
                                          <p:val>
                                            <p:strVal val="ppt_w"/>
                                          </p:val>
                                        </p:tav>
                                        <p:tav tm="100000">
                                          <p:val>
                                            <p:fltVal val="0"/>
                                          </p:val>
                                        </p:tav>
                                      </p:tavLst>
                                    </p:anim>
                                    <p:anim calcmode="lin" valueType="num">
                                      <p:cBhvr>
                                        <p:cTn id="604" dur="250"/>
                                        <p:tgtEl>
                                          <p:spTgt spid="125"/>
                                        </p:tgtEl>
                                        <p:attrNameLst>
                                          <p:attrName>ppt_h</p:attrName>
                                        </p:attrNameLst>
                                      </p:cBhvr>
                                      <p:tavLst>
                                        <p:tav tm="0">
                                          <p:val>
                                            <p:strVal val="ppt_h"/>
                                          </p:val>
                                        </p:tav>
                                        <p:tav tm="100000">
                                          <p:val>
                                            <p:fltVal val="0"/>
                                          </p:val>
                                        </p:tav>
                                      </p:tavLst>
                                    </p:anim>
                                    <p:animEffect transition="out" filter="fade">
                                      <p:cBhvr>
                                        <p:cTn id="605" dur="250"/>
                                        <p:tgtEl>
                                          <p:spTgt spid="125"/>
                                        </p:tgtEl>
                                      </p:cBhvr>
                                    </p:animEffect>
                                    <p:set>
                                      <p:cBhvr>
                                        <p:cTn id="606" dur="1" fill="hold">
                                          <p:stCondLst>
                                            <p:cond delay="249"/>
                                          </p:stCondLst>
                                        </p:cTn>
                                        <p:tgtEl>
                                          <p:spTgt spid="125"/>
                                        </p:tgtEl>
                                        <p:attrNameLst>
                                          <p:attrName>style.visibility</p:attrName>
                                        </p:attrNameLst>
                                      </p:cBhvr>
                                      <p:to>
                                        <p:strVal val="hidden"/>
                                      </p:to>
                                    </p:set>
                                  </p:childTnLst>
                                </p:cTn>
                              </p:par>
                              <p:par>
                                <p:cTn id="607" presetID="53" presetClass="exit" presetSubtype="32" fill="hold" grpId="1" nodeType="withEffect">
                                  <p:stCondLst>
                                    <p:cond delay="0"/>
                                  </p:stCondLst>
                                  <p:childTnLst>
                                    <p:anim calcmode="lin" valueType="num">
                                      <p:cBhvr>
                                        <p:cTn id="608" dur="250"/>
                                        <p:tgtEl>
                                          <p:spTgt spid="126"/>
                                        </p:tgtEl>
                                        <p:attrNameLst>
                                          <p:attrName>ppt_w</p:attrName>
                                        </p:attrNameLst>
                                      </p:cBhvr>
                                      <p:tavLst>
                                        <p:tav tm="0">
                                          <p:val>
                                            <p:strVal val="ppt_w"/>
                                          </p:val>
                                        </p:tav>
                                        <p:tav tm="100000">
                                          <p:val>
                                            <p:fltVal val="0"/>
                                          </p:val>
                                        </p:tav>
                                      </p:tavLst>
                                    </p:anim>
                                    <p:anim calcmode="lin" valueType="num">
                                      <p:cBhvr>
                                        <p:cTn id="609" dur="250"/>
                                        <p:tgtEl>
                                          <p:spTgt spid="126"/>
                                        </p:tgtEl>
                                        <p:attrNameLst>
                                          <p:attrName>ppt_h</p:attrName>
                                        </p:attrNameLst>
                                      </p:cBhvr>
                                      <p:tavLst>
                                        <p:tav tm="0">
                                          <p:val>
                                            <p:strVal val="ppt_h"/>
                                          </p:val>
                                        </p:tav>
                                        <p:tav tm="100000">
                                          <p:val>
                                            <p:fltVal val="0"/>
                                          </p:val>
                                        </p:tav>
                                      </p:tavLst>
                                    </p:anim>
                                    <p:animEffect transition="out" filter="fade">
                                      <p:cBhvr>
                                        <p:cTn id="610" dur="250"/>
                                        <p:tgtEl>
                                          <p:spTgt spid="126"/>
                                        </p:tgtEl>
                                      </p:cBhvr>
                                    </p:animEffect>
                                    <p:set>
                                      <p:cBhvr>
                                        <p:cTn id="611" dur="1" fill="hold">
                                          <p:stCondLst>
                                            <p:cond delay="249"/>
                                          </p:stCondLst>
                                        </p:cTn>
                                        <p:tgtEl>
                                          <p:spTgt spid="126"/>
                                        </p:tgtEl>
                                        <p:attrNameLst>
                                          <p:attrName>style.visibility</p:attrName>
                                        </p:attrNameLst>
                                      </p:cBhvr>
                                      <p:to>
                                        <p:strVal val="hidden"/>
                                      </p:to>
                                    </p:set>
                                  </p:childTnLst>
                                </p:cTn>
                              </p:par>
                              <p:par>
                                <p:cTn id="612" presetID="53" presetClass="exit" presetSubtype="32" fill="hold" grpId="1" nodeType="withEffect">
                                  <p:stCondLst>
                                    <p:cond delay="2500"/>
                                  </p:stCondLst>
                                  <p:childTnLst>
                                    <p:anim calcmode="lin" valueType="num">
                                      <p:cBhvr>
                                        <p:cTn id="613" dur="250"/>
                                        <p:tgtEl>
                                          <p:spTgt spid="130"/>
                                        </p:tgtEl>
                                        <p:attrNameLst>
                                          <p:attrName>ppt_w</p:attrName>
                                        </p:attrNameLst>
                                      </p:cBhvr>
                                      <p:tavLst>
                                        <p:tav tm="0">
                                          <p:val>
                                            <p:strVal val="ppt_w"/>
                                          </p:val>
                                        </p:tav>
                                        <p:tav tm="100000">
                                          <p:val>
                                            <p:fltVal val="0"/>
                                          </p:val>
                                        </p:tav>
                                      </p:tavLst>
                                    </p:anim>
                                    <p:anim calcmode="lin" valueType="num">
                                      <p:cBhvr>
                                        <p:cTn id="614" dur="250"/>
                                        <p:tgtEl>
                                          <p:spTgt spid="130"/>
                                        </p:tgtEl>
                                        <p:attrNameLst>
                                          <p:attrName>ppt_h</p:attrName>
                                        </p:attrNameLst>
                                      </p:cBhvr>
                                      <p:tavLst>
                                        <p:tav tm="0">
                                          <p:val>
                                            <p:strVal val="ppt_h"/>
                                          </p:val>
                                        </p:tav>
                                        <p:tav tm="100000">
                                          <p:val>
                                            <p:fltVal val="0"/>
                                          </p:val>
                                        </p:tav>
                                      </p:tavLst>
                                    </p:anim>
                                    <p:animEffect transition="out" filter="fade">
                                      <p:cBhvr>
                                        <p:cTn id="615" dur="250"/>
                                        <p:tgtEl>
                                          <p:spTgt spid="130"/>
                                        </p:tgtEl>
                                      </p:cBhvr>
                                    </p:animEffect>
                                    <p:set>
                                      <p:cBhvr>
                                        <p:cTn id="616" dur="1" fill="hold">
                                          <p:stCondLst>
                                            <p:cond delay="249"/>
                                          </p:stCondLst>
                                        </p:cTn>
                                        <p:tgtEl>
                                          <p:spTgt spid="130"/>
                                        </p:tgtEl>
                                        <p:attrNameLst>
                                          <p:attrName>style.visibility</p:attrName>
                                        </p:attrNameLst>
                                      </p:cBhvr>
                                      <p:to>
                                        <p:strVal val="hidden"/>
                                      </p:to>
                                    </p:set>
                                  </p:childTnLst>
                                </p:cTn>
                              </p:par>
                              <p:par>
                                <p:cTn id="617" presetID="53" presetClass="exit" presetSubtype="32" fill="hold" grpId="1" nodeType="withEffect">
                                  <p:stCondLst>
                                    <p:cond delay="2500"/>
                                  </p:stCondLst>
                                  <p:childTnLst>
                                    <p:anim calcmode="lin" valueType="num">
                                      <p:cBhvr>
                                        <p:cTn id="618" dur="250"/>
                                        <p:tgtEl>
                                          <p:spTgt spid="131"/>
                                        </p:tgtEl>
                                        <p:attrNameLst>
                                          <p:attrName>ppt_w</p:attrName>
                                        </p:attrNameLst>
                                      </p:cBhvr>
                                      <p:tavLst>
                                        <p:tav tm="0">
                                          <p:val>
                                            <p:strVal val="ppt_w"/>
                                          </p:val>
                                        </p:tav>
                                        <p:tav tm="100000">
                                          <p:val>
                                            <p:fltVal val="0"/>
                                          </p:val>
                                        </p:tav>
                                      </p:tavLst>
                                    </p:anim>
                                    <p:anim calcmode="lin" valueType="num">
                                      <p:cBhvr>
                                        <p:cTn id="619" dur="250"/>
                                        <p:tgtEl>
                                          <p:spTgt spid="131"/>
                                        </p:tgtEl>
                                        <p:attrNameLst>
                                          <p:attrName>ppt_h</p:attrName>
                                        </p:attrNameLst>
                                      </p:cBhvr>
                                      <p:tavLst>
                                        <p:tav tm="0">
                                          <p:val>
                                            <p:strVal val="ppt_h"/>
                                          </p:val>
                                        </p:tav>
                                        <p:tav tm="100000">
                                          <p:val>
                                            <p:fltVal val="0"/>
                                          </p:val>
                                        </p:tav>
                                      </p:tavLst>
                                    </p:anim>
                                    <p:animEffect transition="out" filter="fade">
                                      <p:cBhvr>
                                        <p:cTn id="620" dur="250"/>
                                        <p:tgtEl>
                                          <p:spTgt spid="131"/>
                                        </p:tgtEl>
                                      </p:cBhvr>
                                    </p:animEffect>
                                    <p:set>
                                      <p:cBhvr>
                                        <p:cTn id="621" dur="1" fill="hold">
                                          <p:stCondLst>
                                            <p:cond delay="249"/>
                                          </p:stCondLst>
                                        </p:cTn>
                                        <p:tgtEl>
                                          <p:spTgt spid="131"/>
                                        </p:tgtEl>
                                        <p:attrNameLst>
                                          <p:attrName>style.visibility</p:attrName>
                                        </p:attrNameLst>
                                      </p:cBhvr>
                                      <p:to>
                                        <p:strVal val="hidden"/>
                                      </p:to>
                                    </p:set>
                                  </p:childTnLst>
                                </p:cTn>
                              </p:par>
                              <p:par>
                                <p:cTn id="622" presetID="53" presetClass="exit" presetSubtype="32" fill="hold" grpId="1" nodeType="withEffect">
                                  <p:stCondLst>
                                    <p:cond delay="2500"/>
                                  </p:stCondLst>
                                  <p:childTnLst>
                                    <p:anim calcmode="lin" valueType="num">
                                      <p:cBhvr>
                                        <p:cTn id="623" dur="250"/>
                                        <p:tgtEl>
                                          <p:spTgt spid="132"/>
                                        </p:tgtEl>
                                        <p:attrNameLst>
                                          <p:attrName>ppt_w</p:attrName>
                                        </p:attrNameLst>
                                      </p:cBhvr>
                                      <p:tavLst>
                                        <p:tav tm="0">
                                          <p:val>
                                            <p:strVal val="ppt_w"/>
                                          </p:val>
                                        </p:tav>
                                        <p:tav tm="100000">
                                          <p:val>
                                            <p:fltVal val="0"/>
                                          </p:val>
                                        </p:tav>
                                      </p:tavLst>
                                    </p:anim>
                                    <p:anim calcmode="lin" valueType="num">
                                      <p:cBhvr>
                                        <p:cTn id="624" dur="250"/>
                                        <p:tgtEl>
                                          <p:spTgt spid="132"/>
                                        </p:tgtEl>
                                        <p:attrNameLst>
                                          <p:attrName>ppt_h</p:attrName>
                                        </p:attrNameLst>
                                      </p:cBhvr>
                                      <p:tavLst>
                                        <p:tav tm="0">
                                          <p:val>
                                            <p:strVal val="ppt_h"/>
                                          </p:val>
                                        </p:tav>
                                        <p:tav tm="100000">
                                          <p:val>
                                            <p:fltVal val="0"/>
                                          </p:val>
                                        </p:tav>
                                      </p:tavLst>
                                    </p:anim>
                                    <p:animEffect transition="out" filter="fade">
                                      <p:cBhvr>
                                        <p:cTn id="625" dur="250"/>
                                        <p:tgtEl>
                                          <p:spTgt spid="132"/>
                                        </p:tgtEl>
                                      </p:cBhvr>
                                    </p:animEffect>
                                    <p:set>
                                      <p:cBhvr>
                                        <p:cTn id="626" dur="1" fill="hold">
                                          <p:stCondLst>
                                            <p:cond delay="249"/>
                                          </p:stCondLst>
                                        </p:cTn>
                                        <p:tgtEl>
                                          <p:spTgt spid="132"/>
                                        </p:tgtEl>
                                        <p:attrNameLst>
                                          <p:attrName>style.visibility</p:attrName>
                                        </p:attrNameLst>
                                      </p:cBhvr>
                                      <p:to>
                                        <p:strVal val="hidden"/>
                                      </p:to>
                                    </p:set>
                                  </p:childTnLst>
                                </p:cTn>
                              </p:par>
                              <p:par>
                                <p:cTn id="627" presetID="53" presetClass="exit" presetSubtype="32" fill="hold" grpId="1" nodeType="withEffect">
                                  <p:stCondLst>
                                    <p:cond delay="2500"/>
                                  </p:stCondLst>
                                  <p:childTnLst>
                                    <p:anim calcmode="lin" valueType="num">
                                      <p:cBhvr>
                                        <p:cTn id="628" dur="250"/>
                                        <p:tgtEl>
                                          <p:spTgt spid="133"/>
                                        </p:tgtEl>
                                        <p:attrNameLst>
                                          <p:attrName>ppt_w</p:attrName>
                                        </p:attrNameLst>
                                      </p:cBhvr>
                                      <p:tavLst>
                                        <p:tav tm="0">
                                          <p:val>
                                            <p:strVal val="ppt_w"/>
                                          </p:val>
                                        </p:tav>
                                        <p:tav tm="100000">
                                          <p:val>
                                            <p:fltVal val="0"/>
                                          </p:val>
                                        </p:tav>
                                      </p:tavLst>
                                    </p:anim>
                                    <p:anim calcmode="lin" valueType="num">
                                      <p:cBhvr>
                                        <p:cTn id="629" dur="250"/>
                                        <p:tgtEl>
                                          <p:spTgt spid="133"/>
                                        </p:tgtEl>
                                        <p:attrNameLst>
                                          <p:attrName>ppt_h</p:attrName>
                                        </p:attrNameLst>
                                      </p:cBhvr>
                                      <p:tavLst>
                                        <p:tav tm="0">
                                          <p:val>
                                            <p:strVal val="ppt_h"/>
                                          </p:val>
                                        </p:tav>
                                        <p:tav tm="100000">
                                          <p:val>
                                            <p:fltVal val="0"/>
                                          </p:val>
                                        </p:tav>
                                      </p:tavLst>
                                    </p:anim>
                                    <p:animEffect transition="out" filter="fade">
                                      <p:cBhvr>
                                        <p:cTn id="630" dur="250"/>
                                        <p:tgtEl>
                                          <p:spTgt spid="133"/>
                                        </p:tgtEl>
                                      </p:cBhvr>
                                    </p:animEffect>
                                    <p:set>
                                      <p:cBhvr>
                                        <p:cTn id="631" dur="1" fill="hold">
                                          <p:stCondLst>
                                            <p:cond delay="249"/>
                                          </p:stCondLst>
                                        </p:cTn>
                                        <p:tgtEl>
                                          <p:spTgt spid="133"/>
                                        </p:tgtEl>
                                        <p:attrNameLst>
                                          <p:attrName>style.visibility</p:attrName>
                                        </p:attrNameLst>
                                      </p:cBhvr>
                                      <p:to>
                                        <p:strVal val="hidden"/>
                                      </p:to>
                                    </p:set>
                                  </p:childTnLst>
                                </p:cTn>
                              </p:par>
                              <p:par>
                                <p:cTn id="632" presetID="53" presetClass="exit" presetSubtype="32" fill="hold" grpId="1" nodeType="withEffect">
                                  <p:stCondLst>
                                    <p:cond delay="2500"/>
                                  </p:stCondLst>
                                  <p:childTnLst>
                                    <p:anim calcmode="lin" valueType="num">
                                      <p:cBhvr>
                                        <p:cTn id="633" dur="250"/>
                                        <p:tgtEl>
                                          <p:spTgt spid="134"/>
                                        </p:tgtEl>
                                        <p:attrNameLst>
                                          <p:attrName>ppt_w</p:attrName>
                                        </p:attrNameLst>
                                      </p:cBhvr>
                                      <p:tavLst>
                                        <p:tav tm="0">
                                          <p:val>
                                            <p:strVal val="ppt_w"/>
                                          </p:val>
                                        </p:tav>
                                        <p:tav tm="100000">
                                          <p:val>
                                            <p:fltVal val="0"/>
                                          </p:val>
                                        </p:tav>
                                      </p:tavLst>
                                    </p:anim>
                                    <p:anim calcmode="lin" valueType="num">
                                      <p:cBhvr>
                                        <p:cTn id="634" dur="250"/>
                                        <p:tgtEl>
                                          <p:spTgt spid="134"/>
                                        </p:tgtEl>
                                        <p:attrNameLst>
                                          <p:attrName>ppt_h</p:attrName>
                                        </p:attrNameLst>
                                      </p:cBhvr>
                                      <p:tavLst>
                                        <p:tav tm="0">
                                          <p:val>
                                            <p:strVal val="ppt_h"/>
                                          </p:val>
                                        </p:tav>
                                        <p:tav tm="100000">
                                          <p:val>
                                            <p:fltVal val="0"/>
                                          </p:val>
                                        </p:tav>
                                      </p:tavLst>
                                    </p:anim>
                                    <p:animEffect transition="out" filter="fade">
                                      <p:cBhvr>
                                        <p:cTn id="635" dur="250"/>
                                        <p:tgtEl>
                                          <p:spTgt spid="134"/>
                                        </p:tgtEl>
                                      </p:cBhvr>
                                    </p:animEffect>
                                    <p:set>
                                      <p:cBhvr>
                                        <p:cTn id="636" dur="1" fill="hold">
                                          <p:stCondLst>
                                            <p:cond delay="249"/>
                                          </p:stCondLst>
                                        </p:cTn>
                                        <p:tgtEl>
                                          <p:spTgt spid="134"/>
                                        </p:tgtEl>
                                        <p:attrNameLst>
                                          <p:attrName>style.visibility</p:attrName>
                                        </p:attrNameLst>
                                      </p:cBhvr>
                                      <p:to>
                                        <p:strVal val="hidden"/>
                                      </p:to>
                                    </p:set>
                                  </p:childTnLst>
                                </p:cTn>
                              </p:par>
                              <p:par>
                                <p:cTn id="637" presetID="53" presetClass="exit" presetSubtype="32" fill="hold" grpId="1" nodeType="withEffect">
                                  <p:stCondLst>
                                    <p:cond delay="2500"/>
                                  </p:stCondLst>
                                  <p:childTnLst>
                                    <p:anim calcmode="lin" valueType="num">
                                      <p:cBhvr>
                                        <p:cTn id="638" dur="250"/>
                                        <p:tgtEl>
                                          <p:spTgt spid="197"/>
                                        </p:tgtEl>
                                        <p:attrNameLst>
                                          <p:attrName>ppt_w</p:attrName>
                                        </p:attrNameLst>
                                      </p:cBhvr>
                                      <p:tavLst>
                                        <p:tav tm="0">
                                          <p:val>
                                            <p:strVal val="ppt_w"/>
                                          </p:val>
                                        </p:tav>
                                        <p:tav tm="100000">
                                          <p:val>
                                            <p:fltVal val="0"/>
                                          </p:val>
                                        </p:tav>
                                      </p:tavLst>
                                    </p:anim>
                                    <p:anim calcmode="lin" valueType="num">
                                      <p:cBhvr>
                                        <p:cTn id="639" dur="250"/>
                                        <p:tgtEl>
                                          <p:spTgt spid="197"/>
                                        </p:tgtEl>
                                        <p:attrNameLst>
                                          <p:attrName>ppt_h</p:attrName>
                                        </p:attrNameLst>
                                      </p:cBhvr>
                                      <p:tavLst>
                                        <p:tav tm="0">
                                          <p:val>
                                            <p:strVal val="ppt_h"/>
                                          </p:val>
                                        </p:tav>
                                        <p:tav tm="100000">
                                          <p:val>
                                            <p:fltVal val="0"/>
                                          </p:val>
                                        </p:tav>
                                      </p:tavLst>
                                    </p:anim>
                                    <p:animEffect transition="out" filter="fade">
                                      <p:cBhvr>
                                        <p:cTn id="640" dur="250"/>
                                        <p:tgtEl>
                                          <p:spTgt spid="197"/>
                                        </p:tgtEl>
                                      </p:cBhvr>
                                    </p:animEffect>
                                    <p:set>
                                      <p:cBhvr>
                                        <p:cTn id="641" dur="1" fill="hold">
                                          <p:stCondLst>
                                            <p:cond delay="249"/>
                                          </p:stCondLst>
                                        </p:cTn>
                                        <p:tgtEl>
                                          <p:spTgt spid="197"/>
                                        </p:tgtEl>
                                        <p:attrNameLst>
                                          <p:attrName>style.visibility</p:attrName>
                                        </p:attrNameLst>
                                      </p:cBhvr>
                                      <p:to>
                                        <p:strVal val="hidden"/>
                                      </p:to>
                                    </p:set>
                                  </p:childTnLst>
                                </p:cTn>
                              </p:par>
                              <p:par>
                                <p:cTn id="642" presetID="53" presetClass="entr" presetSubtype="16" fill="hold" grpId="0" nodeType="withEffect">
                                  <p:stCondLst>
                                    <p:cond delay="500"/>
                                  </p:stCondLst>
                                  <p:childTnLst>
                                    <p:set>
                                      <p:cBhvr>
                                        <p:cTn id="643" dur="1" fill="hold">
                                          <p:stCondLst>
                                            <p:cond delay="0"/>
                                          </p:stCondLst>
                                        </p:cTn>
                                        <p:tgtEl>
                                          <p:spTgt spid="127"/>
                                        </p:tgtEl>
                                        <p:attrNameLst>
                                          <p:attrName>style.visibility</p:attrName>
                                        </p:attrNameLst>
                                      </p:cBhvr>
                                      <p:to>
                                        <p:strVal val="visible"/>
                                      </p:to>
                                    </p:set>
                                    <p:anim calcmode="lin" valueType="num">
                                      <p:cBhvr>
                                        <p:cTn id="644" dur="250" fill="hold"/>
                                        <p:tgtEl>
                                          <p:spTgt spid="127"/>
                                        </p:tgtEl>
                                        <p:attrNameLst>
                                          <p:attrName>ppt_w</p:attrName>
                                        </p:attrNameLst>
                                      </p:cBhvr>
                                      <p:tavLst>
                                        <p:tav tm="0">
                                          <p:val>
                                            <p:fltVal val="0"/>
                                          </p:val>
                                        </p:tav>
                                        <p:tav tm="100000">
                                          <p:val>
                                            <p:strVal val="#ppt_w"/>
                                          </p:val>
                                        </p:tav>
                                      </p:tavLst>
                                    </p:anim>
                                    <p:anim calcmode="lin" valueType="num">
                                      <p:cBhvr>
                                        <p:cTn id="645" dur="250" fill="hold"/>
                                        <p:tgtEl>
                                          <p:spTgt spid="127"/>
                                        </p:tgtEl>
                                        <p:attrNameLst>
                                          <p:attrName>ppt_h</p:attrName>
                                        </p:attrNameLst>
                                      </p:cBhvr>
                                      <p:tavLst>
                                        <p:tav tm="0">
                                          <p:val>
                                            <p:fltVal val="0"/>
                                          </p:val>
                                        </p:tav>
                                        <p:tav tm="100000">
                                          <p:val>
                                            <p:strVal val="#ppt_h"/>
                                          </p:val>
                                        </p:tav>
                                      </p:tavLst>
                                    </p:anim>
                                    <p:animEffect transition="in" filter="fade">
                                      <p:cBhvr>
                                        <p:cTn id="646" dur="250"/>
                                        <p:tgtEl>
                                          <p:spTgt spid="127"/>
                                        </p:tgtEl>
                                      </p:cBhvr>
                                    </p:animEffect>
                                  </p:childTnLst>
                                </p:cTn>
                              </p:par>
                              <p:par>
                                <p:cTn id="647" presetID="53" presetClass="entr" presetSubtype="16" fill="hold" grpId="0" nodeType="withEffect">
                                  <p:stCondLst>
                                    <p:cond delay="1500"/>
                                  </p:stCondLst>
                                  <p:childTnLst>
                                    <p:set>
                                      <p:cBhvr>
                                        <p:cTn id="648" dur="1" fill="hold">
                                          <p:stCondLst>
                                            <p:cond delay="0"/>
                                          </p:stCondLst>
                                        </p:cTn>
                                        <p:tgtEl>
                                          <p:spTgt spid="128"/>
                                        </p:tgtEl>
                                        <p:attrNameLst>
                                          <p:attrName>style.visibility</p:attrName>
                                        </p:attrNameLst>
                                      </p:cBhvr>
                                      <p:to>
                                        <p:strVal val="visible"/>
                                      </p:to>
                                    </p:set>
                                    <p:anim calcmode="lin" valueType="num">
                                      <p:cBhvr>
                                        <p:cTn id="649" dur="250" fill="hold"/>
                                        <p:tgtEl>
                                          <p:spTgt spid="128"/>
                                        </p:tgtEl>
                                        <p:attrNameLst>
                                          <p:attrName>ppt_w</p:attrName>
                                        </p:attrNameLst>
                                      </p:cBhvr>
                                      <p:tavLst>
                                        <p:tav tm="0">
                                          <p:val>
                                            <p:fltVal val="0"/>
                                          </p:val>
                                        </p:tav>
                                        <p:tav tm="100000">
                                          <p:val>
                                            <p:strVal val="#ppt_w"/>
                                          </p:val>
                                        </p:tav>
                                      </p:tavLst>
                                    </p:anim>
                                    <p:anim calcmode="lin" valueType="num">
                                      <p:cBhvr>
                                        <p:cTn id="650" dur="250" fill="hold"/>
                                        <p:tgtEl>
                                          <p:spTgt spid="128"/>
                                        </p:tgtEl>
                                        <p:attrNameLst>
                                          <p:attrName>ppt_h</p:attrName>
                                        </p:attrNameLst>
                                      </p:cBhvr>
                                      <p:tavLst>
                                        <p:tav tm="0">
                                          <p:val>
                                            <p:fltVal val="0"/>
                                          </p:val>
                                        </p:tav>
                                        <p:tav tm="100000">
                                          <p:val>
                                            <p:strVal val="#ppt_h"/>
                                          </p:val>
                                        </p:tav>
                                      </p:tavLst>
                                    </p:anim>
                                    <p:animEffect transition="in" filter="fade">
                                      <p:cBhvr>
                                        <p:cTn id="651" dur="250"/>
                                        <p:tgtEl>
                                          <p:spTgt spid="128"/>
                                        </p:tgtEl>
                                      </p:cBhvr>
                                    </p:animEffect>
                                  </p:childTnLst>
                                </p:cTn>
                              </p:par>
                              <p:par>
                                <p:cTn id="652" presetID="53" presetClass="entr" presetSubtype="16" fill="hold" grpId="0" nodeType="withEffect">
                                  <p:stCondLst>
                                    <p:cond delay="0"/>
                                  </p:stCondLst>
                                  <p:childTnLst>
                                    <p:set>
                                      <p:cBhvr>
                                        <p:cTn id="653" dur="1" fill="hold">
                                          <p:stCondLst>
                                            <p:cond delay="0"/>
                                          </p:stCondLst>
                                        </p:cTn>
                                        <p:tgtEl>
                                          <p:spTgt spid="146"/>
                                        </p:tgtEl>
                                        <p:attrNameLst>
                                          <p:attrName>style.visibility</p:attrName>
                                        </p:attrNameLst>
                                      </p:cBhvr>
                                      <p:to>
                                        <p:strVal val="visible"/>
                                      </p:to>
                                    </p:set>
                                    <p:anim calcmode="lin" valueType="num">
                                      <p:cBhvr>
                                        <p:cTn id="654" dur="250" fill="hold"/>
                                        <p:tgtEl>
                                          <p:spTgt spid="146"/>
                                        </p:tgtEl>
                                        <p:attrNameLst>
                                          <p:attrName>ppt_w</p:attrName>
                                        </p:attrNameLst>
                                      </p:cBhvr>
                                      <p:tavLst>
                                        <p:tav tm="0">
                                          <p:val>
                                            <p:fltVal val="0"/>
                                          </p:val>
                                        </p:tav>
                                        <p:tav tm="100000">
                                          <p:val>
                                            <p:strVal val="#ppt_w"/>
                                          </p:val>
                                        </p:tav>
                                      </p:tavLst>
                                    </p:anim>
                                    <p:anim calcmode="lin" valueType="num">
                                      <p:cBhvr>
                                        <p:cTn id="655" dur="250" fill="hold"/>
                                        <p:tgtEl>
                                          <p:spTgt spid="146"/>
                                        </p:tgtEl>
                                        <p:attrNameLst>
                                          <p:attrName>ppt_h</p:attrName>
                                        </p:attrNameLst>
                                      </p:cBhvr>
                                      <p:tavLst>
                                        <p:tav tm="0">
                                          <p:val>
                                            <p:fltVal val="0"/>
                                          </p:val>
                                        </p:tav>
                                        <p:tav tm="100000">
                                          <p:val>
                                            <p:strVal val="#ppt_h"/>
                                          </p:val>
                                        </p:tav>
                                      </p:tavLst>
                                    </p:anim>
                                    <p:animEffect transition="in" filter="fade">
                                      <p:cBhvr>
                                        <p:cTn id="656" dur="250"/>
                                        <p:tgtEl>
                                          <p:spTgt spid="146"/>
                                        </p:tgtEl>
                                      </p:cBhvr>
                                    </p:animEffect>
                                  </p:childTnLst>
                                </p:cTn>
                              </p:par>
                              <p:par>
                                <p:cTn id="657" presetID="53" presetClass="entr" presetSubtype="16" fill="hold" nodeType="withEffect">
                                  <p:stCondLst>
                                    <p:cond delay="3000"/>
                                  </p:stCondLst>
                                  <p:childTnLst>
                                    <p:set>
                                      <p:cBhvr>
                                        <p:cTn id="658" dur="1" fill="hold">
                                          <p:stCondLst>
                                            <p:cond delay="0"/>
                                          </p:stCondLst>
                                        </p:cTn>
                                        <p:tgtEl>
                                          <p:spTgt spid="304"/>
                                        </p:tgtEl>
                                        <p:attrNameLst>
                                          <p:attrName>style.visibility</p:attrName>
                                        </p:attrNameLst>
                                      </p:cBhvr>
                                      <p:to>
                                        <p:strVal val="visible"/>
                                      </p:to>
                                    </p:set>
                                    <p:anim calcmode="lin" valueType="num">
                                      <p:cBhvr>
                                        <p:cTn id="659" dur="250" fill="hold"/>
                                        <p:tgtEl>
                                          <p:spTgt spid="304"/>
                                        </p:tgtEl>
                                        <p:attrNameLst>
                                          <p:attrName>ppt_w</p:attrName>
                                        </p:attrNameLst>
                                      </p:cBhvr>
                                      <p:tavLst>
                                        <p:tav tm="0">
                                          <p:val>
                                            <p:fltVal val="0"/>
                                          </p:val>
                                        </p:tav>
                                        <p:tav tm="100000">
                                          <p:val>
                                            <p:strVal val="#ppt_w"/>
                                          </p:val>
                                        </p:tav>
                                      </p:tavLst>
                                    </p:anim>
                                    <p:anim calcmode="lin" valueType="num">
                                      <p:cBhvr>
                                        <p:cTn id="660" dur="250" fill="hold"/>
                                        <p:tgtEl>
                                          <p:spTgt spid="304"/>
                                        </p:tgtEl>
                                        <p:attrNameLst>
                                          <p:attrName>ppt_h</p:attrName>
                                        </p:attrNameLst>
                                      </p:cBhvr>
                                      <p:tavLst>
                                        <p:tav tm="0">
                                          <p:val>
                                            <p:fltVal val="0"/>
                                          </p:val>
                                        </p:tav>
                                        <p:tav tm="100000">
                                          <p:val>
                                            <p:strVal val="#ppt_h"/>
                                          </p:val>
                                        </p:tav>
                                      </p:tavLst>
                                    </p:anim>
                                    <p:animEffect transition="in" filter="fade">
                                      <p:cBhvr>
                                        <p:cTn id="661" dur="250"/>
                                        <p:tgtEl>
                                          <p:spTgt spid="304"/>
                                        </p:tgtEl>
                                      </p:cBhvr>
                                    </p:animEffect>
                                  </p:childTnLst>
                                </p:cTn>
                              </p:par>
                              <p:par>
                                <p:cTn id="662" presetID="53" presetClass="entr" presetSubtype="16" fill="hold" grpId="0" nodeType="withEffect">
                                  <p:stCondLst>
                                    <p:cond delay="1000"/>
                                  </p:stCondLst>
                                  <p:childTnLst>
                                    <p:set>
                                      <p:cBhvr>
                                        <p:cTn id="663" dur="1" fill="hold">
                                          <p:stCondLst>
                                            <p:cond delay="0"/>
                                          </p:stCondLst>
                                        </p:cTn>
                                        <p:tgtEl>
                                          <p:spTgt spid="302"/>
                                        </p:tgtEl>
                                        <p:attrNameLst>
                                          <p:attrName>style.visibility</p:attrName>
                                        </p:attrNameLst>
                                      </p:cBhvr>
                                      <p:to>
                                        <p:strVal val="visible"/>
                                      </p:to>
                                    </p:set>
                                    <p:anim calcmode="lin" valueType="num">
                                      <p:cBhvr>
                                        <p:cTn id="664" dur="250" fill="hold"/>
                                        <p:tgtEl>
                                          <p:spTgt spid="302"/>
                                        </p:tgtEl>
                                        <p:attrNameLst>
                                          <p:attrName>ppt_w</p:attrName>
                                        </p:attrNameLst>
                                      </p:cBhvr>
                                      <p:tavLst>
                                        <p:tav tm="0">
                                          <p:val>
                                            <p:fltVal val="0"/>
                                          </p:val>
                                        </p:tav>
                                        <p:tav tm="100000">
                                          <p:val>
                                            <p:strVal val="#ppt_w"/>
                                          </p:val>
                                        </p:tav>
                                      </p:tavLst>
                                    </p:anim>
                                    <p:anim calcmode="lin" valueType="num">
                                      <p:cBhvr>
                                        <p:cTn id="665" dur="250" fill="hold"/>
                                        <p:tgtEl>
                                          <p:spTgt spid="302"/>
                                        </p:tgtEl>
                                        <p:attrNameLst>
                                          <p:attrName>ppt_h</p:attrName>
                                        </p:attrNameLst>
                                      </p:cBhvr>
                                      <p:tavLst>
                                        <p:tav tm="0">
                                          <p:val>
                                            <p:fltVal val="0"/>
                                          </p:val>
                                        </p:tav>
                                        <p:tav tm="100000">
                                          <p:val>
                                            <p:strVal val="#ppt_h"/>
                                          </p:val>
                                        </p:tav>
                                      </p:tavLst>
                                    </p:anim>
                                    <p:animEffect transition="in" filter="fade">
                                      <p:cBhvr>
                                        <p:cTn id="666" dur="250"/>
                                        <p:tgtEl>
                                          <p:spTgt spid="302"/>
                                        </p:tgtEl>
                                      </p:cBhvr>
                                    </p:animEffect>
                                  </p:childTnLst>
                                </p:cTn>
                              </p:par>
                              <p:par>
                                <p:cTn id="667" presetID="53" presetClass="entr" presetSubtype="16" fill="hold" grpId="0" nodeType="withEffect">
                                  <p:stCondLst>
                                    <p:cond delay="2000"/>
                                  </p:stCondLst>
                                  <p:childTnLst>
                                    <p:set>
                                      <p:cBhvr>
                                        <p:cTn id="668" dur="1" fill="hold">
                                          <p:stCondLst>
                                            <p:cond delay="0"/>
                                          </p:stCondLst>
                                        </p:cTn>
                                        <p:tgtEl>
                                          <p:spTgt spid="303"/>
                                        </p:tgtEl>
                                        <p:attrNameLst>
                                          <p:attrName>style.visibility</p:attrName>
                                        </p:attrNameLst>
                                      </p:cBhvr>
                                      <p:to>
                                        <p:strVal val="visible"/>
                                      </p:to>
                                    </p:set>
                                    <p:anim calcmode="lin" valueType="num">
                                      <p:cBhvr>
                                        <p:cTn id="669" dur="250" fill="hold"/>
                                        <p:tgtEl>
                                          <p:spTgt spid="303"/>
                                        </p:tgtEl>
                                        <p:attrNameLst>
                                          <p:attrName>ppt_w</p:attrName>
                                        </p:attrNameLst>
                                      </p:cBhvr>
                                      <p:tavLst>
                                        <p:tav tm="0">
                                          <p:val>
                                            <p:fltVal val="0"/>
                                          </p:val>
                                        </p:tav>
                                        <p:tav tm="100000">
                                          <p:val>
                                            <p:strVal val="#ppt_w"/>
                                          </p:val>
                                        </p:tav>
                                      </p:tavLst>
                                    </p:anim>
                                    <p:anim calcmode="lin" valueType="num">
                                      <p:cBhvr>
                                        <p:cTn id="670" dur="250" fill="hold"/>
                                        <p:tgtEl>
                                          <p:spTgt spid="303"/>
                                        </p:tgtEl>
                                        <p:attrNameLst>
                                          <p:attrName>ppt_h</p:attrName>
                                        </p:attrNameLst>
                                      </p:cBhvr>
                                      <p:tavLst>
                                        <p:tav tm="0">
                                          <p:val>
                                            <p:fltVal val="0"/>
                                          </p:val>
                                        </p:tav>
                                        <p:tav tm="100000">
                                          <p:val>
                                            <p:strVal val="#ppt_h"/>
                                          </p:val>
                                        </p:tav>
                                      </p:tavLst>
                                    </p:anim>
                                    <p:animEffect transition="in" filter="fade">
                                      <p:cBhvr>
                                        <p:cTn id="671" dur="250"/>
                                        <p:tgtEl>
                                          <p:spTgt spid="303"/>
                                        </p:tgtEl>
                                      </p:cBhvr>
                                    </p:animEffect>
                                  </p:childTnLst>
                                </p:cTn>
                              </p:par>
                              <p:par>
                                <p:cTn id="672" presetID="53" presetClass="entr" presetSubtype="16" fill="hold" nodeType="withEffect">
                                  <p:stCondLst>
                                    <p:cond delay="4500"/>
                                  </p:stCondLst>
                                  <p:childTnLst>
                                    <p:set>
                                      <p:cBhvr>
                                        <p:cTn id="673" dur="1" fill="hold">
                                          <p:stCondLst>
                                            <p:cond delay="0"/>
                                          </p:stCondLst>
                                        </p:cTn>
                                        <p:tgtEl>
                                          <p:spTgt spid="314"/>
                                        </p:tgtEl>
                                        <p:attrNameLst>
                                          <p:attrName>style.visibility</p:attrName>
                                        </p:attrNameLst>
                                      </p:cBhvr>
                                      <p:to>
                                        <p:strVal val="visible"/>
                                      </p:to>
                                    </p:set>
                                    <p:anim calcmode="lin" valueType="num">
                                      <p:cBhvr>
                                        <p:cTn id="674" dur="250" fill="hold"/>
                                        <p:tgtEl>
                                          <p:spTgt spid="314"/>
                                        </p:tgtEl>
                                        <p:attrNameLst>
                                          <p:attrName>ppt_w</p:attrName>
                                        </p:attrNameLst>
                                      </p:cBhvr>
                                      <p:tavLst>
                                        <p:tav tm="0">
                                          <p:val>
                                            <p:fltVal val="0"/>
                                          </p:val>
                                        </p:tav>
                                        <p:tav tm="100000">
                                          <p:val>
                                            <p:strVal val="#ppt_w"/>
                                          </p:val>
                                        </p:tav>
                                      </p:tavLst>
                                    </p:anim>
                                    <p:anim calcmode="lin" valueType="num">
                                      <p:cBhvr>
                                        <p:cTn id="675" dur="250" fill="hold"/>
                                        <p:tgtEl>
                                          <p:spTgt spid="314"/>
                                        </p:tgtEl>
                                        <p:attrNameLst>
                                          <p:attrName>ppt_h</p:attrName>
                                        </p:attrNameLst>
                                      </p:cBhvr>
                                      <p:tavLst>
                                        <p:tav tm="0">
                                          <p:val>
                                            <p:fltVal val="0"/>
                                          </p:val>
                                        </p:tav>
                                        <p:tav tm="100000">
                                          <p:val>
                                            <p:strVal val="#ppt_h"/>
                                          </p:val>
                                        </p:tav>
                                      </p:tavLst>
                                    </p:anim>
                                    <p:animEffect transition="in" filter="fade">
                                      <p:cBhvr>
                                        <p:cTn id="676" dur="250"/>
                                        <p:tgtEl>
                                          <p:spTgt spid="314"/>
                                        </p:tgtEl>
                                      </p:cBhvr>
                                    </p:animEffect>
                                  </p:childTnLst>
                                </p:cTn>
                              </p:par>
                              <p:par>
                                <p:cTn id="677" presetID="53" presetClass="entr" presetSubtype="16" fill="hold" nodeType="withEffect">
                                  <p:stCondLst>
                                    <p:cond delay="3500"/>
                                  </p:stCondLst>
                                  <p:childTnLst>
                                    <p:set>
                                      <p:cBhvr>
                                        <p:cTn id="678" dur="1" fill="hold">
                                          <p:stCondLst>
                                            <p:cond delay="0"/>
                                          </p:stCondLst>
                                        </p:cTn>
                                        <p:tgtEl>
                                          <p:spTgt spid="313"/>
                                        </p:tgtEl>
                                        <p:attrNameLst>
                                          <p:attrName>style.visibility</p:attrName>
                                        </p:attrNameLst>
                                      </p:cBhvr>
                                      <p:to>
                                        <p:strVal val="visible"/>
                                      </p:to>
                                    </p:set>
                                    <p:anim calcmode="lin" valueType="num">
                                      <p:cBhvr>
                                        <p:cTn id="679" dur="250" fill="hold"/>
                                        <p:tgtEl>
                                          <p:spTgt spid="313"/>
                                        </p:tgtEl>
                                        <p:attrNameLst>
                                          <p:attrName>ppt_w</p:attrName>
                                        </p:attrNameLst>
                                      </p:cBhvr>
                                      <p:tavLst>
                                        <p:tav tm="0">
                                          <p:val>
                                            <p:fltVal val="0"/>
                                          </p:val>
                                        </p:tav>
                                        <p:tav tm="100000">
                                          <p:val>
                                            <p:strVal val="#ppt_w"/>
                                          </p:val>
                                        </p:tav>
                                      </p:tavLst>
                                    </p:anim>
                                    <p:anim calcmode="lin" valueType="num">
                                      <p:cBhvr>
                                        <p:cTn id="680" dur="250" fill="hold"/>
                                        <p:tgtEl>
                                          <p:spTgt spid="313"/>
                                        </p:tgtEl>
                                        <p:attrNameLst>
                                          <p:attrName>ppt_h</p:attrName>
                                        </p:attrNameLst>
                                      </p:cBhvr>
                                      <p:tavLst>
                                        <p:tav tm="0">
                                          <p:val>
                                            <p:fltVal val="0"/>
                                          </p:val>
                                        </p:tav>
                                        <p:tav tm="100000">
                                          <p:val>
                                            <p:strVal val="#ppt_h"/>
                                          </p:val>
                                        </p:tav>
                                      </p:tavLst>
                                    </p:anim>
                                    <p:animEffect transition="in" filter="fade">
                                      <p:cBhvr>
                                        <p:cTn id="681" dur="250"/>
                                        <p:tgtEl>
                                          <p:spTgt spid="313"/>
                                        </p:tgtEl>
                                      </p:cBhvr>
                                    </p:animEffect>
                                  </p:childTnLst>
                                </p:cTn>
                              </p:par>
                              <p:par>
                                <p:cTn id="682" presetID="53" presetClass="entr" presetSubtype="16" fill="hold" grpId="0" nodeType="withEffect">
                                  <p:stCondLst>
                                    <p:cond delay="4000"/>
                                  </p:stCondLst>
                                  <p:childTnLst>
                                    <p:set>
                                      <p:cBhvr>
                                        <p:cTn id="683" dur="1" fill="hold">
                                          <p:stCondLst>
                                            <p:cond delay="0"/>
                                          </p:stCondLst>
                                        </p:cTn>
                                        <p:tgtEl>
                                          <p:spTgt spid="305"/>
                                        </p:tgtEl>
                                        <p:attrNameLst>
                                          <p:attrName>style.visibility</p:attrName>
                                        </p:attrNameLst>
                                      </p:cBhvr>
                                      <p:to>
                                        <p:strVal val="visible"/>
                                      </p:to>
                                    </p:set>
                                    <p:anim calcmode="lin" valueType="num">
                                      <p:cBhvr>
                                        <p:cTn id="684" dur="250" fill="hold"/>
                                        <p:tgtEl>
                                          <p:spTgt spid="305"/>
                                        </p:tgtEl>
                                        <p:attrNameLst>
                                          <p:attrName>ppt_w</p:attrName>
                                        </p:attrNameLst>
                                      </p:cBhvr>
                                      <p:tavLst>
                                        <p:tav tm="0">
                                          <p:val>
                                            <p:fltVal val="0"/>
                                          </p:val>
                                        </p:tav>
                                        <p:tav tm="100000">
                                          <p:val>
                                            <p:strVal val="#ppt_w"/>
                                          </p:val>
                                        </p:tav>
                                      </p:tavLst>
                                    </p:anim>
                                    <p:anim calcmode="lin" valueType="num">
                                      <p:cBhvr>
                                        <p:cTn id="685" dur="250" fill="hold"/>
                                        <p:tgtEl>
                                          <p:spTgt spid="305"/>
                                        </p:tgtEl>
                                        <p:attrNameLst>
                                          <p:attrName>ppt_h</p:attrName>
                                        </p:attrNameLst>
                                      </p:cBhvr>
                                      <p:tavLst>
                                        <p:tav tm="0">
                                          <p:val>
                                            <p:fltVal val="0"/>
                                          </p:val>
                                        </p:tav>
                                        <p:tav tm="100000">
                                          <p:val>
                                            <p:strVal val="#ppt_h"/>
                                          </p:val>
                                        </p:tav>
                                      </p:tavLst>
                                    </p:anim>
                                    <p:animEffect transition="in" filter="fade">
                                      <p:cBhvr>
                                        <p:cTn id="686" dur="250"/>
                                        <p:tgtEl>
                                          <p:spTgt spid="305"/>
                                        </p:tgtEl>
                                      </p:cBhvr>
                                    </p:animEffect>
                                  </p:childTnLst>
                                </p:cTn>
                              </p:par>
                              <p:par>
                                <p:cTn id="687" presetID="53" presetClass="entr" presetSubtype="16" fill="hold" nodeType="withEffect">
                                  <p:stCondLst>
                                    <p:cond delay="5500"/>
                                  </p:stCondLst>
                                  <p:childTnLst>
                                    <p:set>
                                      <p:cBhvr>
                                        <p:cTn id="688" dur="1" fill="hold">
                                          <p:stCondLst>
                                            <p:cond delay="0"/>
                                          </p:stCondLst>
                                        </p:cTn>
                                        <p:tgtEl>
                                          <p:spTgt spid="315"/>
                                        </p:tgtEl>
                                        <p:attrNameLst>
                                          <p:attrName>style.visibility</p:attrName>
                                        </p:attrNameLst>
                                      </p:cBhvr>
                                      <p:to>
                                        <p:strVal val="visible"/>
                                      </p:to>
                                    </p:set>
                                    <p:anim calcmode="lin" valueType="num">
                                      <p:cBhvr>
                                        <p:cTn id="689" dur="250" fill="hold"/>
                                        <p:tgtEl>
                                          <p:spTgt spid="315"/>
                                        </p:tgtEl>
                                        <p:attrNameLst>
                                          <p:attrName>ppt_w</p:attrName>
                                        </p:attrNameLst>
                                      </p:cBhvr>
                                      <p:tavLst>
                                        <p:tav tm="0">
                                          <p:val>
                                            <p:fltVal val="0"/>
                                          </p:val>
                                        </p:tav>
                                        <p:tav tm="100000">
                                          <p:val>
                                            <p:strVal val="#ppt_w"/>
                                          </p:val>
                                        </p:tav>
                                      </p:tavLst>
                                    </p:anim>
                                    <p:anim calcmode="lin" valueType="num">
                                      <p:cBhvr>
                                        <p:cTn id="690" dur="250" fill="hold"/>
                                        <p:tgtEl>
                                          <p:spTgt spid="315"/>
                                        </p:tgtEl>
                                        <p:attrNameLst>
                                          <p:attrName>ppt_h</p:attrName>
                                        </p:attrNameLst>
                                      </p:cBhvr>
                                      <p:tavLst>
                                        <p:tav tm="0">
                                          <p:val>
                                            <p:fltVal val="0"/>
                                          </p:val>
                                        </p:tav>
                                        <p:tav tm="100000">
                                          <p:val>
                                            <p:strVal val="#ppt_h"/>
                                          </p:val>
                                        </p:tav>
                                      </p:tavLst>
                                    </p:anim>
                                    <p:animEffect transition="in" filter="fade">
                                      <p:cBhvr>
                                        <p:cTn id="691" dur="250"/>
                                        <p:tgtEl>
                                          <p:spTgt spid="315"/>
                                        </p:tgtEl>
                                      </p:cBhvr>
                                    </p:animEffect>
                                  </p:childTnLst>
                                </p:cTn>
                              </p:par>
                              <p:par>
                                <p:cTn id="692" presetID="53" presetClass="entr" presetSubtype="16" fill="hold" nodeType="withEffect">
                                  <p:stCondLst>
                                    <p:cond delay="5500"/>
                                  </p:stCondLst>
                                  <p:childTnLst>
                                    <p:set>
                                      <p:cBhvr>
                                        <p:cTn id="693" dur="1" fill="hold">
                                          <p:stCondLst>
                                            <p:cond delay="0"/>
                                          </p:stCondLst>
                                        </p:cTn>
                                        <p:tgtEl>
                                          <p:spTgt spid="316"/>
                                        </p:tgtEl>
                                        <p:attrNameLst>
                                          <p:attrName>style.visibility</p:attrName>
                                        </p:attrNameLst>
                                      </p:cBhvr>
                                      <p:to>
                                        <p:strVal val="visible"/>
                                      </p:to>
                                    </p:set>
                                    <p:anim calcmode="lin" valueType="num">
                                      <p:cBhvr>
                                        <p:cTn id="694" dur="250" fill="hold"/>
                                        <p:tgtEl>
                                          <p:spTgt spid="316"/>
                                        </p:tgtEl>
                                        <p:attrNameLst>
                                          <p:attrName>ppt_w</p:attrName>
                                        </p:attrNameLst>
                                      </p:cBhvr>
                                      <p:tavLst>
                                        <p:tav tm="0">
                                          <p:val>
                                            <p:fltVal val="0"/>
                                          </p:val>
                                        </p:tav>
                                        <p:tav tm="100000">
                                          <p:val>
                                            <p:strVal val="#ppt_w"/>
                                          </p:val>
                                        </p:tav>
                                      </p:tavLst>
                                    </p:anim>
                                    <p:anim calcmode="lin" valueType="num">
                                      <p:cBhvr>
                                        <p:cTn id="695" dur="250" fill="hold"/>
                                        <p:tgtEl>
                                          <p:spTgt spid="316"/>
                                        </p:tgtEl>
                                        <p:attrNameLst>
                                          <p:attrName>ppt_h</p:attrName>
                                        </p:attrNameLst>
                                      </p:cBhvr>
                                      <p:tavLst>
                                        <p:tav tm="0">
                                          <p:val>
                                            <p:fltVal val="0"/>
                                          </p:val>
                                        </p:tav>
                                        <p:tav tm="100000">
                                          <p:val>
                                            <p:strVal val="#ppt_h"/>
                                          </p:val>
                                        </p:tav>
                                      </p:tavLst>
                                    </p:anim>
                                    <p:animEffect transition="in" filter="fade">
                                      <p:cBhvr>
                                        <p:cTn id="696" dur="250"/>
                                        <p:tgtEl>
                                          <p:spTgt spid="316"/>
                                        </p:tgtEl>
                                      </p:cBhvr>
                                    </p:animEffect>
                                  </p:childTnLst>
                                </p:cTn>
                              </p:par>
                              <p:par>
                                <p:cTn id="697" presetID="53" presetClass="entr" presetSubtype="16" fill="hold" grpId="0" nodeType="withEffect">
                                  <p:stCondLst>
                                    <p:cond delay="5000"/>
                                  </p:stCondLst>
                                  <p:childTnLst>
                                    <p:set>
                                      <p:cBhvr>
                                        <p:cTn id="698" dur="1" fill="hold">
                                          <p:stCondLst>
                                            <p:cond delay="0"/>
                                          </p:stCondLst>
                                        </p:cTn>
                                        <p:tgtEl>
                                          <p:spTgt spid="308"/>
                                        </p:tgtEl>
                                        <p:attrNameLst>
                                          <p:attrName>style.visibility</p:attrName>
                                        </p:attrNameLst>
                                      </p:cBhvr>
                                      <p:to>
                                        <p:strVal val="visible"/>
                                      </p:to>
                                    </p:set>
                                    <p:anim calcmode="lin" valueType="num">
                                      <p:cBhvr>
                                        <p:cTn id="699" dur="250" fill="hold"/>
                                        <p:tgtEl>
                                          <p:spTgt spid="308"/>
                                        </p:tgtEl>
                                        <p:attrNameLst>
                                          <p:attrName>ppt_w</p:attrName>
                                        </p:attrNameLst>
                                      </p:cBhvr>
                                      <p:tavLst>
                                        <p:tav tm="0">
                                          <p:val>
                                            <p:fltVal val="0"/>
                                          </p:val>
                                        </p:tav>
                                        <p:tav tm="100000">
                                          <p:val>
                                            <p:strVal val="#ppt_w"/>
                                          </p:val>
                                        </p:tav>
                                      </p:tavLst>
                                    </p:anim>
                                    <p:anim calcmode="lin" valueType="num">
                                      <p:cBhvr>
                                        <p:cTn id="700" dur="250" fill="hold"/>
                                        <p:tgtEl>
                                          <p:spTgt spid="308"/>
                                        </p:tgtEl>
                                        <p:attrNameLst>
                                          <p:attrName>ppt_h</p:attrName>
                                        </p:attrNameLst>
                                      </p:cBhvr>
                                      <p:tavLst>
                                        <p:tav tm="0">
                                          <p:val>
                                            <p:fltVal val="0"/>
                                          </p:val>
                                        </p:tav>
                                        <p:tav tm="100000">
                                          <p:val>
                                            <p:strVal val="#ppt_h"/>
                                          </p:val>
                                        </p:tav>
                                      </p:tavLst>
                                    </p:anim>
                                    <p:animEffect transition="in" filter="fade">
                                      <p:cBhvr>
                                        <p:cTn id="701" dur="250"/>
                                        <p:tgtEl>
                                          <p:spTgt spid="308"/>
                                        </p:tgtEl>
                                      </p:cBhvr>
                                    </p:animEffect>
                                  </p:childTnLst>
                                </p:cTn>
                              </p:par>
                              <p:par>
                                <p:cTn id="702" presetID="53" presetClass="entr" presetSubtype="16" fill="hold" nodeType="withEffect">
                                  <p:stCondLst>
                                    <p:cond delay="6000"/>
                                  </p:stCondLst>
                                  <p:childTnLst>
                                    <p:set>
                                      <p:cBhvr>
                                        <p:cTn id="703" dur="1" fill="hold">
                                          <p:stCondLst>
                                            <p:cond delay="0"/>
                                          </p:stCondLst>
                                        </p:cTn>
                                        <p:tgtEl>
                                          <p:spTgt spid="309"/>
                                        </p:tgtEl>
                                        <p:attrNameLst>
                                          <p:attrName>style.visibility</p:attrName>
                                        </p:attrNameLst>
                                      </p:cBhvr>
                                      <p:to>
                                        <p:strVal val="visible"/>
                                      </p:to>
                                    </p:set>
                                    <p:anim calcmode="lin" valueType="num">
                                      <p:cBhvr>
                                        <p:cTn id="704" dur="250" fill="hold"/>
                                        <p:tgtEl>
                                          <p:spTgt spid="309"/>
                                        </p:tgtEl>
                                        <p:attrNameLst>
                                          <p:attrName>ppt_w</p:attrName>
                                        </p:attrNameLst>
                                      </p:cBhvr>
                                      <p:tavLst>
                                        <p:tav tm="0">
                                          <p:val>
                                            <p:fltVal val="0"/>
                                          </p:val>
                                        </p:tav>
                                        <p:tav tm="100000">
                                          <p:val>
                                            <p:strVal val="#ppt_w"/>
                                          </p:val>
                                        </p:tav>
                                      </p:tavLst>
                                    </p:anim>
                                    <p:anim calcmode="lin" valueType="num">
                                      <p:cBhvr>
                                        <p:cTn id="705" dur="250" fill="hold"/>
                                        <p:tgtEl>
                                          <p:spTgt spid="309"/>
                                        </p:tgtEl>
                                        <p:attrNameLst>
                                          <p:attrName>ppt_h</p:attrName>
                                        </p:attrNameLst>
                                      </p:cBhvr>
                                      <p:tavLst>
                                        <p:tav tm="0">
                                          <p:val>
                                            <p:fltVal val="0"/>
                                          </p:val>
                                        </p:tav>
                                        <p:tav tm="100000">
                                          <p:val>
                                            <p:strVal val="#ppt_h"/>
                                          </p:val>
                                        </p:tav>
                                      </p:tavLst>
                                    </p:anim>
                                    <p:animEffect transition="in" filter="fade">
                                      <p:cBhvr>
                                        <p:cTn id="706" dur="250"/>
                                        <p:tgtEl>
                                          <p:spTgt spid="309"/>
                                        </p:tgtEl>
                                      </p:cBhvr>
                                    </p:animEffect>
                                  </p:childTnLst>
                                </p:cTn>
                              </p:par>
                            </p:childTnLst>
                          </p:cTn>
                        </p:par>
                      </p:childTnLst>
                    </p:cTn>
                  </p:par>
                  <p:par>
                    <p:cTn id="707" fill="hold">
                      <p:stCondLst>
                        <p:cond delay="indefinite"/>
                      </p:stCondLst>
                      <p:childTnLst>
                        <p:par>
                          <p:cTn id="708" fill="hold">
                            <p:stCondLst>
                              <p:cond delay="0"/>
                            </p:stCondLst>
                            <p:childTnLst>
                              <p:par>
                                <p:cTn id="709" presetID="53" presetClass="exit" presetSubtype="32" fill="hold" grpId="1" nodeType="clickEffect">
                                  <p:stCondLst>
                                    <p:cond delay="0"/>
                                  </p:stCondLst>
                                  <p:childTnLst>
                                    <p:anim calcmode="lin" valueType="num">
                                      <p:cBhvr>
                                        <p:cTn id="710" dur="250"/>
                                        <p:tgtEl>
                                          <p:spTgt spid="127"/>
                                        </p:tgtEl>
                                        <p:attrNameLst>
                                          <p:attrName>ppt_w</p:attrName>
                                        </p:attrNameLst>
                                      </p:cBhvr>
                                      <p:tavLst>
                                        <p:tav tm="0">
                                          <p:val>
                                            <p:strVal val="ppt_w"/>
                                          </p:val>
                                        </p:tav>
                                        <p:tav tm="100000">
                                          <p:val>
                                            <p:fltVal val="0"/>
                                          </p:val>
                                        </p:tav>
                                      </p:tavLst>
                                    </p:anim>
                                    <p:anim calcmode="lin" valueType="num">
                                      <p:cBhvr>
                                        <p:cTn id="711" dur="250"/>
                                        <p:tgtEl>
                                          <p:spTgt spid="127"/>
                                        </p:tgtEl>
                                        <p:attrNameLst>
                                          <p:attrName>ppt_h</p:attrName>
                                        </p:attrNameLst>
                                      </p:cBhvr>
                                      <p:tavLst>
                                        <p:tav tm="0">
                                          <p:val>
                                            <p:strVal val="ppt_h"/>
                                          </p:val>
                                        </p:tav>
                                        <p:tav tm="100000">
                                          <p:val>
                                            <p:fltVal val="0"/>
                                          </p:val>
                                        </p:tav>
                                      </p:tavLst>
                                    </p:anim>
                                    <p:animEffect transition="out" filter="fade">
                                      <p:cBhvr>
                                        <p:cTn id="712" dur="250"/>
                                        <p:tgtEl>
                                          <p:spTgt spid="127"/>
                                        </p:tgtEl>
                                      </p:cBhvr>
                                    </p:animEffect>
                                    <p:set>
                                      <p:cBhvr>
                                        <p:cTn id="713" dur="1" fill="hold">
                                          <p:stCondLst>
                                            <p:cond delay="249"/>
                                          </p:stCondLst>
                                        </p:cTn>
                                        <p:tgtEl>
                                          <p:spTgt spid="127"/>
                                        </p:tgtEl>
                                        <p:attrNameLst>
                                          <p:attrName>style.visibility</p:attrName>
                                        </p:attrNameLst>
                                      </p:cBhvr>
                                      <p:to>
                                        <p:strVal val="hidden"/>
                                      </p:to>
                                    </p:set>
                                  </p:childTnLst>
                                </p:cTn>
                              </p:par>
                              <p:par>
                                <p:cTn id="714" presetID="53" presetClass="exit" presetSubtype="32" fill="hold" grpId="1" nodeType="withEffect">
                                  <p:stCondLst>
                                    <p:cond delay="0"/>
                                  </p:stCondLst>
                                  <p:childTnLst>
                                    <p:anim calcmode="lin" valueType="num">
                                      <p:cBhvr>
                                        <p:cTn id="715" dur="250"/>
                                        <p:tgtEl>
                                          <p:spTgt spid="128"/>
                                        </p:tgtEl>
                                        <p:attrNameLst>
                                          <p:attrName>ppt_w</p:attrName>
                                        </p:attrNameLst>
                                      </p:cBhvr>
                                      <p:tavLst>
                                        <p:tav tm="0">
                                          <p:val>
                                            <p:strVal val="ppt_w"/>
                                          </p:val>
                                        </p:tav>
                                        <p:tav tm="100000">
                                          <p:val>
                                            <p:fltVal val="0"/>
                                          </p:val>
                                        </p:tav>
                                      </p:tavLst>
                                    </p:anim>
                                    <p:anim calcmode="lin" valueType="num">
                                      <p:cBhvr>
                                        <p:cTn id="716" dur="250"/>
                                        <p:tgtEl>
                                          <p:spTgt spid="128"/>
                                        </p:tgtEl>
                                        <p:attrNameLst>
                                          <p:attrName>ppt_h</p:attrName>
                                        </p:attrNameLst>
                                      </p:cBhvr>
                                      <p:tavLst>
                                        <p:tav tm="0">
                                          <p:val>
                                            <p:strVal val="ppt_h"/>
                                          </p:val>
                                        </p:tav>
                                        <p:tav tm="100000">
                                          <p:val>
                                            <p:fltVal val="0"/>
                                          </p:val>
                                        </p:tav>
                                      </p:tavLst>
                                    </p:anim>
                                    <p:animEffect transition="out" filter="fade">
                                      <p:cBhvr>
                                        <p:cTn id="717" dur="250"/>
                                        <p:tgtEl>
                                          <p:spTgt spid="128"/>
                                        </p:tgtEl>
                                      </p:cBhvr>
                                    </p:animEffect>
                                    <p:set>
                                      <p:cBhvr>
                                        <p:cTn id="718" dur="1" fill="hold">
                                          <p:stCondLst>
                                            <p:cond delay="249"/>
                                          </p:stCondLst>
                                        </p:cTn>
                                        <p:tgtEl>
                                          <p:spTgt spid="128"/>
                                        </p:tgtEl>
                                        <p:attrNameLst>
                                          <p:attrName>style.visibility</p:attrName>
                                        </p:attrNameLst>
                                      </p:cBhvr>
                                      <p:to>
                                        <p:strVal val="hidden"/>
                                      </p:to>
                                    </p:set>
                                  </p:childTnLst>
                                </p:cTn>
                              </p:par>
                            </p:childTnLst>
                          </p:cTn>
                        </p:par>
                      </p:childTnLst>
                    </p:cTn>
                  </p:par>
                  <p:par>
                    <p:cTn id="719" fill="hold">
                      <p:stCondLst>
                        <p:cond delay="indefinite"/>
                      </p:stCondLst>
                      <p:childTnLst>
                        <p:par>
                          <p:cTn id="720" fill="hold">
                            <p:stCondLst>
                              <p:cond delay="0"/>
                            </p:stCondLst>
                            <p:childTnLst>
                              <p:par>
                                <p:cTn id="721" presetID="53" presetClass="entr" presetSubtype="16" fill="hold" grpId="0" nodeType="clickEffect">
                                  <p:stCondLst>
                                    <p:cond delay="0"/>
                                  </p:stCondLst>
                                  <p:childTnLst>
                                    <p:set>
                                      <p:cBhvr>
                                        <p:cTn id="722" dur="1" fill="hold">
                                          <p:stCondLst>
                                            <p:cond delay="0"/>
                                          </p:stCondLst>
                                        </p:cTn>
                                        <p:tgtEl>
                                          <p:spTgt spid="213"/>
                                        </p:tgtEl>
                                        <p:attrNameLst>
                                          <p:attrName>style.visibility</p:attrName>
                                        </p:attrNameLst>
                                      </p:cBhvr>
                                      <p:to>
                                        <p:strVal val="visible"/>
                                      </p:to>
                                    </p:set>
                                    <p:anim calcmode="lin" valueType="num">
                                      <p:cBhvr>
                                        <p:cTn id="723" dur="250" fill="hold"/>
                                        <p:tgtEl>
                                          <p:spTgt spid="213"/>
                                        </p:tgtEl>
                                        <p:attrNameLst>
                                          <p:attrName>ppt_w</p:attrName>
                                        </p:attrNameLst>
                                      </p:cBhvr>
                                      <p:tavLst>
                                        <p:tav tm="0">
                                          <p:val>
                                            <p:fltVal val="0"/>
                                          </p:val>
                                        </p:tav>
                                        <p:tav tm="100000">
                                          <p:val>
                                            <p:strVal val="#ppt_w"/>
                                          </p:val>
                                        </p:tav>
                                      </p:tavLst>
                                    </p:anim>
                                    <p:anim calcmode="lin" valueType="num">
                                      <p:cBhvr>
                                        <p:cTn id="724" dur="250" fill="hold"/>
                                        <p:tgtEl>
                                          <p:spTgt spid="213"/>
                                        </p:tgtEl>
                                        <p:attrNameLst>
                                          <p:attrName>ppt_h</p:attrName>
                                        </p:attrNameLst>
                                      </p:cBhvr>
                                      <p:tavLst>
                                        <p:tav tm="0">
                                          <p:val>
                                            <p:fltVal val="0"/>
                                          </p:val>
                                        </p:tav>
                                        <p:tav tm="100000">
                                          <p:val>
                                            <p:strVal val="#ppt_h"/>
                                          </p:val>
                                        </p:tav>
                                      </p:tavLst>
                                    </p:anim>
                                    <p:animEffect transition="in" filter="fade">
                                      <p:cBhvr>
                                        <p:cTn id="725" dur="250"/>
                                        <p:tgtEl>
                                          <p:spTgt spid="213"/>
                                        </p:tgtEl>
                                      </p:cBhvr>
                                    </p:animEffect>
                                  </p:childTnLst>
                                </p:cTn>
                              </p:par>
                              <p:par>
                                <p:cTn id="726" presetID="53" presetClass="entr" presetSubtype="16" fill="hold" grpId="0" nodeType="withEffect">
                                  <p:stCondLst>
                                    <p:cond delay="500"/>
                                  </p:stCondLst>
                                  <p:childTnLst>
                                    <p:set>
                                      <p:cBhvr>
                                        <p:cTn id="727" dur="1" fill="hold">
                                          <p:stCondLst>
                                            <p:cond delay="0"/>
                                          </p:stCondLst>
                                        </p:cTn>
                                        <p:tgtEl>
                                          <p:spTgt spid="214"/>
                                        </p:tgtEl>
                                        <p:attrNameLst>
                                          <p:attrName>style.visibility</p:attrName>
                                        </p:attrNameLst>
                                      </p:cBhvr>
                                      <p:to>
                                        <p:strVal val="visible"/>
                                      </p:to>
                                    </p:set>
                                    <p:anim calcmode="lin" valueType="num">
                                      <p:cBhvr>
                                        <p:cTn id="728" dur="250" fill="hold"/>
                                        <p:tgtEl>
                                          <p:spTgt spid="214"/>
                                        </p:tgtEl>
                                        <p:attrNameLst>
                                          <p:attrName>ppt_w</p:attrName>
                                        </p:attrNameLst>
                                      </p:cBhvr>
                                      <p:tavLst>
                                        <p:tav tm="0">
                                          <p:val>
                                            <p:fltVal val="0"/>
                                          </p:val>
                                        </p:tav>
                                        <p:tav tm="100000">
                                          <p:val>
                                            <p:strVal val="#ppt_w"/>
                                          </p:val>
                                        </p:tav>
                                      </p:tavLst>
                                    </p:anim>
                                    <p:anim calcmode="lin" valueType="num">
                                      <p:cBhvr>
                                        <p:cTn id="729" dur="250" fill="hold"/>
                                        <p:tgtEl>
                                          <p:spTgt spid="214"/>
                                        </p:tgtEl>
                                        <p:attrNameLst>
                                          <p:attrName>ppt_h</p:attrName>
                                        </p:attrNameLst>
                                      </p:cBhvr>
                                      <p:tavLst>
                                        <p:tav tm="0">
                                          <p:val>
                                            <p:fltVal val="0"/>
                                          </p:val>
                                        </p:tav>
                                        <p:tav tm="100000">
                                          <p:val>
                                            <p:strVal val="#ppt_h"/>
                                          </p:val>
                                        </p:tav>
                                      </p:tavLst>
                                    </p:anim>
                                    <p:animEffect transition="in" filter="fade">
                                      <p:cBhvr>
                                        <p:cTn id="730" dur="25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4" grpId="0" animBg="1"/>
      <p:bldP spid="35" grpId="0" animBg="1"/>
      <p:bldP spid="36" grpId="0" animBg="1"/>
      <p:bldP spid="37" grpId="0" animBg="1"/>
      <p:bldP spid="38" grpId="0"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196" grpId="0" animBg="1"/>
      <p:bldP spid="197" grpId="0" animBg="1"/>
      <p:bldP spid="197" grpId="1" animBg="1"/>
      <p:bldP spid="198" grpId="0" animBg="1"/>
      <p:bldP spid="199" grpId="0" animBg="1"/>
      <p:bldP spid="200" grpId="0" animBg="1"/>
      <p:bldP spid="201" grpId="0" animBg="1"/>
      <p:bldP spid="203" grpId="0" animBg="1"/>
      <p:bldP spid="218" grpId="0" animBg="1"/>
      <p:bldP spid="266" grpId="0" animBg="1"/>
      <p:bldP spid="267" grpId="0" animBg="1"/>
      <p:bldP spid="268" grpId="0" animBg="1"/>
      <p:bldP spid="336" grpId="0" animBg="1"/>
      <p:bldP spid="337" grpId="0" animBg="1"/>
      <p:bldP spid="146" grpId="0" animBg="1"/>
      <p:bldP spid="214" grpId="0" animBg="1"/>
      <p:bldP spid="123" grpId="0" animBg="1"/>
      <p:bldP spid="123" grpId="1" animBg="1"/>
      <p:bldP spid="302" grpId="0" animBg="1"/>
      <p:bldP spid="303" grpId="0" animBg="1"/>
      <p:bldP spid="305" grpId="0" animBg="1"/>
      <p:bldP spid="30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A8273-017F-767D-EB9B-77E1E724FF95}"/>
              </a:ext>
            </a:extLst>
          </p:cNvPr>
          <p:cNvSpPr/>
          <p:nvPr/>
        </p:nvSpPr>
        <p:spPr>
          <a:xfrm>
            <a:off x="19664"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91B074DB-2B5B-522F-D627-29D7E2DC7ACA}"/>
              </a:ext>
            </a:extLst>
          </p:cNvPr>
          <p:cNvSpPr>
            <a:spLocks noGrp="1"/>
          </p:cNvSpPr>
          <p:nvPr>
            <p:ph type="sldNum" sz="quarter" idx="12"/>
          </p:nvPr>
        </p:nvSpPr>
        <p:spPr/>
        <p:txBody>
          <a:bodyPr/>
          <a:lstStyle/>
          <a:p>
            <a:fld id="{80FDC315-9B6A-4C4A-96B7-6C71D1DB20DB}" type="slidenum">
              <a:rPr lang="en-US" smtClean="0"/>
              <a:t>38</a:t>
            </a:fld>
            <a:endParaRPr lang="en-US"/>
          </a:p>
        </p:txBody>
      </p:sp>
      <p:sp>
        <p:nvSpPr>
          <p:cNvPr id="4" name="TextBox 3">
            <a:extLst>
              <a:ext uri="{FF2B5EF4-FFF2-40B4-BE49-F238E27FC236}">
                <a16:creationId xmlns:a16="http://schemas.microsoft.com/office/drawing/2014/main" id="{9059EE78-C9B5-5E60-652E-17F83BB7CA49}"/>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6" name="TextBox 5">
            <a:extLst>
              <a:ext uri="{FF2B5EF4-FFF2-40B4-BE49-F238E27FC236}">
                <a16:creationId xmlns:a16="http://schemas.microsoft.com/office/drawing/2014/main" id="{F9EC2CE9-E5FD-412D-7701-8A4E1A9C868F}"/>
              </a:ext>
            </a:extLst>
          </p:cNvPr>
          <p:cNvSpPr txBox="1"/>
          <p:nvPr/>
        </p:nvSpPr>
        <p:spPr>
          <a:xfrm>
            <a:off x="0" y="1081548"/>
            <a:ext cx="7472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 = 1</a:t>
            </a:r>
          </a:p>
        </p:txBody>
      </p:sp>
      <p:sp>
        <p:nvSpPr>
          <p:cNvPr id="7" name="TextBox 6">
            <a:extLst>
              <a:ext uri="{FF2B5EF4-FFF2-40B4-BE49-F238E27FC236}">
                <a16:creationId xmlns:a16="http://schemas.microsoft.com/office/drawing/2014/main" id="{1C54710C-51D2-7CC1-B2B0-65CAB818DD43}"/>
              </a:ext>
            </a:extLst>
          </p:cNvPr>
          <p:cNvSpPr txBox="1"/>
          <p:nvPr/>
        </p:nvSpPr>
        <p:spPr>
          <a:xfrm>
            <a:off x="-22701" y="1818968"/>
            <a:ext cx="623008" cy="369332"/>
          </a:xfrm>
          <a:prstGeom prst="rect">
            <a:avLst/>
          </a:prstGeom>
          <a:noFill/>
        </p:spPr>
        <p:txBody>
          <a:bodyPr wrap="square" rtlCol="0">
            <a:spAutoFit/>
          </a:bodyPr>
          <a:lstStyle/>
          <a:p>
            <a:r>
              <a:rPr lang="en-US" dirty="0"/>
              <a:t>F0</a:t>
            </a:r>
          </a:p>
        </p:txBody>
      </p:sp>
      <p:sp>
        <p:nvSpPr>
          <p:cNvPr id="8" name="Rectangle 7">
            <a:extLst>
              <a:ext uri="{FF2B5EF4-FFF2-40B4-BE49-F238E27FC236}">
                <a16:creationId xmlns:a16="http://schemas.microsoft.com/office/drawing/2014/main" id="{F080754A-5420-3BEA-20FA-6C2D51F69614}"/>
              </a:ext>
            </a:extLst>
          </p:cNvPr>
          <p:cNvSpPr/>
          <p:nvPr/>
        </p:nvSpPr>
        <p:spPr>
          <a:xfrm>
            <a:off x="44630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1" name="Rectangle 10">
            <a:extLst>
              <a:ext uri="{FF2B5EF4-FFF2-40B4-BE49-F238E27FC236}">
                <a16:creationId xmlns:a16="http://schemas.microsoft.com/office/drawing/2014/main" id="{B903457B-77FF-D463-812F-5FA0FA32B1F7}"/>
              </a:ext>
            </a:extLst>
          </p:cNvPr>
          <p:cNvSpPr/>
          <p:nvPr/>
        </p:nvSpPr>
        <p:spPr>
          <a:xfrm>
            <a:off x="94417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3" name="Rectangle 12">
            <a:extLst>
              <a:ext uri="{FF2B5EF4-FFF2-40B4-BE49-F238E27FC236}">
                <a16:creationId xmlns:a16="http://schemas.microsoft.com/office/drawing/2014/main" id="{74E1F87C-80FA-A9B2-DDEA-7187B0EED93E}"/>
              </a:ext>
            </a:extLst>
          </p:cNvPr>
          <p:cNvSpPr/>
          <p:nvPr/>
        </p:nvSpPr>
        <p:spPr>
          <a:xfrm>
            <a:off x="144204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4" name="Rectangle 13">
            <a:extLst>
              <a:ext uri="{FF2B5EF4-FFF2-40B4-BE49-F238E27FC236}">
                <a16:creationId xmlns:a16="http://schemas.microsoft.com/office/drawing/2014/main" id="{16650518-0890-ABFD-BC7F-430914251A30}"/>
              </a:ext>
            </a:extLst>
          </p:cNvPr>
          <p:cNvSpPr/>
          <p:nvPr/>
        </p:nvSpPr>
        <p:spPr>
          <a:xfrm>
            <a:off x="193991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5" name="Rectangle 14">
            <a:extLst>
              <a:ext uri="{FF2B5EF4-FFF2-40B4-BE49-F238E27FC236}">
                <a16:creationId xmlns:a16="http://schemas.microsoft.com/office/drawing/2014/main" id="{8F502D5A-8A65-43F9-7C83-A1D02AAC0272}"/>
              </a:ext>
            </a:extLst>
          </p:cNvPr>
          <p:cNvSpPr/>
          <p:nvPr/>
        </p:nvSpPr>
        <p:spPr>
          <a:xfrm>
            <a:off x="243778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6" name="Rectangle 15">
            <a:extLst>
              <a:ext uri="{FF2B5EF4-FFF2-40B4-BE49-F238E27FC236}">
                <a16:creationId xmlns:a16="http://schemas.microsoft.com/office/drawing/2014/main" id="{30F8182F-D354-4E0C-17AA-3A8005C9AFB6}"/>
              </a:ext>
            </a:extLst>
          </p:cNvPr>
          <p:cNvSpPr/>
          <p:nvPr/>
        </p:nvSpPr>
        <p:spPr>
          <a:xfrm>
            <a:off x="293565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7" name="Rectangle 16">
            <a:extLst>
              <a:ext uri="{FF2B5EF4-FFF2-40B4-BE49-F238E27FC236}">
                <a16:creationId xmlns:a16="http://schemas.microsoft.com/office/drawing/2014/main" id="{64C6D11E-3209-A10E-36B6-3A3F636A8632}"/>
              </a:ext>
            </a:extLst>
          </p:cNvPr>
          <p:cNvSpPr/>
          <p:nvPr/>
        </p:nvSpPr>
        <p:spPr>
          <a:xfrm>
            <a:off x="343352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8" name="Rectangle 17">
            <a:extLst>
              <a:ext uri="{FF2B5EF4-FFF2-40B4-BE49-F238E27FC236}">
                <a16:creationId xmlns:a16="http://schemas.microsoft.com/office/drawing/2014/main" id="{9EBBC4E7-6C5E-8DD1-C0AA-FCF3B409CD02}"/>
              </a:ext>
            </a:extLst>
          </p:cNvPr>
          <p:cNvSpPr/>
          <p:nvPr/>
        </p:nvSpPr>
        <p:spPr>
          <a:xfrm>
            <a:off x="393139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9" name="Rectangle 18">
            <a:extLst>
              <a:ext uri="{FF2B5EF4-FFF2-40B4-BE49-F238E27FC236}">
                <a16:creationId xmlns:a16="http://schemas.microsoft.com/office/drawing/2014/main" id="{D7974190-E5F3-DAF6-546E-CBD3D2B9BB77}"/>
              </a:ext>
            </a:extLst>
          </p:cNvPr>
          <p:cNvSpPr/>
          <p:nvPr/>
        </p:nvSpPr>
        <p:spPr>
          <a:xfrm>
            <a:off x="442926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0" name="Rectangle 19">
            <a:extLst>
              <a:ext uri="{FF2B5EF4-FFF2-40B4-BE49-F238E27FC236}">
                <a16:creationId xmlns:a16="http://schemas.microsoft.com/office/drawing/2014/main" id="{B88B93E4-761E-3F5C-2358-1E7D7DCD13E9}"/>
              </a:ext>
            </a:extLst>
          </p:cNvPr>
          <p:cNvSpPr/>
          <p:nvPr/>
        </p:nvSpPr>
        <p:spPr>
          <a:xfrm>
            <a:off x="492713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3" name="Rectangle 22">
            <a:extLst>
              <a:ext uri="{FF2B5EF4-FFF2-40B4-BE49-F238E27FC236}">
                <a16:creationId xmlns:a16="http://schemas.microsoft.com/office/drawing/2014/main" id="{4DF20E82-5E8B-9D59-D5F9-1DA533497A2B}"/>
              </a:ext>
            </a:extLst>
          </p:cNvPr>
          <p:cNvSpPr/>
          <p:nvPr/>
        </p:nvSpPr>
        <p:spPr>
          <a:xfrm>
            <a:off x="437907"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4" name="Rectangle 23">
            <a:extLst>
              <a:ext uri="{FF2B5EF4-FFF2-40B4-BE49-F238E27FC236}">
                <a16:creationId xmlns:a16="http://schemas.microsoft.com/office/drawing/2014/main" id="{70958AAB-9D0B-6601-14E2-29B487D1F3B1}"/>
              </a:ext>
            </a:extLst>
          </p:cNvPr>
          <p:cNvSpPr/>
          <p:nvPr/>
        </p:nvSpPr>
        <p:spPr>
          <a:xfrm>
            <a:off x="935777"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5" name="Rectangle 24">
            <a:extLst>
              <a:ext uri="{FF2B5EF4-FFF2-40B4-BE49-F238E27FC236}">
                <a16:creationId xmlns:a16="http://schemas.microsoft.com/office/drawing/2014/main" id="{B7E1F205-BF59-039D-023B-68C274173936}"/>
              </a:ext>
            </a:extLst>
          </p:cNvPr>
          <p:cNvSpPr/>
          <p:nvPr/>
        </p:nvSpPr>
        <p:spPr>
          <a:xfrm>
            <a:off x="1433647"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6" name="Rectangle 25">
            <a:extLst>
              <a:ext uri="{FF2B5EF4-FFF2-40B4-BE49-F238E27FC236}">
                <a16:creationId xmlns:a16="http://schemas.microsoft.com/office/drawing/2014/main" id="{158CD801-1BE0-0729-CF59-14AAA49B2966}"/>
              </a:ext>
            </a:extLst>
          </p:cNvPr>
          <p:cNvSpPr/>
          <p:nvPr/>
        </p:nvSpPr>
        <p:spPr>
          <a:xfrm>
            <a:off x="1931517"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7" name="Rectangle 26">
            <a:extLst>
              <a:ext uri="{FF2B5EF4-FFF2-40B4-BE49-F238E27FC236}">
                <a16:creationId xmlns:a16="http://schemas.microsoft.com/office/drawing/2014/main" id="{89FDE486-0005-8964-62CC-0FAB9AF90E3D}"/>
              </a:ext>
            </a:extLst>
          </p:cNvPr>
          <p:cNvSpPr/>
          <p:nvPr/>
        </p:nvSpPr>
        <p:spPr>
          <a:xfrm>
            <a:off x="2429387"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4" name="Rectangle 33">
            <a:extLst>
              <a:ext uri="{FF2B5EF4-FFF2-40B4-BE49-F238E27FC236}">
                <a16:creationId xmlns:a16="http://schemas.microsoft.com/office/drawing/2014/main" id="{76012B9C-D3BD-E2DA-6D9A-815E84F445C9}"/>
              </a:ext>
            </a:extLst>
          </p:cNvPr>
          <p:cNvSpPr/>
          <p:nvPr/>
        </p:nvSpPr>
        <p:spPr>
          <a:xfrm>
            <a:off x="452650"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5" name="Rectangle 34">
            <a:extLst>
              <a:ext uri="{FF2B5EF4-FFF2-40B4-BE49-F238E27FC236}">
                <a16:creationId xmlns:a16="http://schemas.microsoft.com/office/drawing/2014/main" id="{F5CFD722-05FC-DD87-1070-AF100DA7AA54}"/>
              </a:ext>
            </a:extLst>
          </p:cNvPr>
          <p:cNvSpPr/>
          <p:nvPr/>
        </p:nvSpPr>
        <p:spPr>
          <a:xfrm>
            <a:off x="950520" y="420820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45" name="TextBox 44">
            <a:extLst>
              <a:ext uri="{FF2B5EF4-FFF2-40B4-BE49-F238E27FC236}">
                <a16:creationId xmlns:a16="http://schemas.microsoft.com/office/drawing/2014/main" id="{EACBED9A-EF55-749D-A9D2-DB33E10BD9EA}"/>
              </a:ext>
            </a:extLst>
          </p:cNvPr>
          <p:cNvSpPr txBox="1"/>
          <p:nvPr/>
        </p:nvSpPr>
        <p:spPr>
          <a:xfrm>
            <a:off x="-34271" y="2996729"/>
            <a:ext cx="637756" cy="369332"/>
          </a:xfrm>
          <a:prstGeom prst="rect">
            <a:avLst/>
          </a:prstGeom>
          <a:noFill/>
        </p:spPr>
        <p:txBody>
          <a:bodyPr wrap="square" rtlCol="0">
            <a:spAutoFit/>
          </a:bodyPr>
          <a:lstStyle/>
          <a:p>
            <a:r>
              <a:rPr lang="en-US" dirty="0"/>
              <a:t>F1</a:t>
            </a:r>
          </a:p>
        </p:txBody>
      </p:sp>
      <p:sp>
        <p:nvSpPr>
          <p:cNvPr id="46" name="TextBox 45">
            <a:extLst>
              <a:ext uri="{FF2B5EF4-FFF2-40B4-BE49-F238E27FC236}">
                <a16:creationId xmlns:a16="http://schemas.microsoft.com/office/drawing/2014/main" id="{CD48F402-BD30-4AB3-25AA-2766BFDD566F}"/>
              </a:ext>
            </a:extLst>
          </p:cNvPr>
          <p:cNvSpPr txBox="1"/>
          <p:nvPr/>
        </p:nvSpPr>
        <p:spPr>
          <a:xfrm>
            <a:off x="-34277" y="4174490"/>
            <a:ext cx="652504" cy="369332"/>
          </a:xfrm>
          <a:prstGeom prst="rect">
            <a:avLst/>
          </a:prstGeom>
          <a:noFill/>
        </p:spPr>
        <p:txBody>
          <a:bodyPr wrap="square" rtlCol="0">
            <a:spAutoFit/>
          </a:bodyPr>
          <a:lstStyle/>
          <a:p>
            <a:r>
              <a:rPr lang="en-US" dirty="0"/>
              <a:t>F2</a:t>
            </a:r>
          </a:p>
        </p:txBody>
      </p:sp>
      <p:sp>
        <p:nvSpPr>
          <p:cNvPr id="113" name="Rectangle 112">
            <a:extLst>
              <a:ext uri="{FF2B5EF4-FFF2-40B4-BE49-F238E27FC236}">
                <a16:creationId xmlns:a16="http://schemas.microsoft.com/office/drawing/2014/main" id="{4D38A8A1-B8C0-5A76-B923-833EC30F558A}"/>
              </a:ext>
            </a:extLst>
          </p:cNvPr>
          <p:cNvSpPr/>
          <p:nvPr/>
        </p:nvSpPr>
        <p:spPr>
          <a:xfrm>
            <a:off x="45614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4" name="Rectangle 113">
            <a:extLst>
              <a:ext uri="{FF2B5EF4-FFF2-40B4-BE49-F238E27FC236}">
                <a16:creationId xmlns:a16="http://schemas.microsoft.com/office/drawing/2014/main" id="{20669DDE-59E0-BB84-7468-EFBA53676EAA}"/>
              </a:ext>
            </a:extLst>
          </p:cNvPr>
          <p:cNvSpPr/>
          <p:nvPr/>
        </p:nvSpPr>
        <p:spPr>
          <a:xfrm>
            <a:off x="95401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5" name="Rectangle 114">
            <a:extLst>
              <a:ext uri="{FF2B5EF4-FFF2-40B4-BE49-F238E27FC236}">
                <a16:creationId xmlns:a16="http://schemas.microsoft.com/office/drawing/2014/main" id="{779711E5-7A25-9F8C-6846-790AFF750449}"/>
              </a:ext>
            </a:extLst>
          </p:cNvPr>
          <p:cNvSpPr/>
          <p:nvPr/>
        </p:nvSpPr>
        <p:spPr>
          <a:xfrm>
            <a:off x="145188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Rectangle 115">
            <a:extLst>
              <a:ext uri="{FF2B5EF4-FFF2-40B4-BE49-F238E27FC236}">
                <a16:creationId xmlns:a16="http://schemas.microsoft.com/office/drawing/2014/main" id="{9A2D61D4-9613-2ABE-88A1-2ACA41DEC6F0}"/>
              </a:ext>
            </a:extLst>
          </p:cNvPr>
          <p:cNvSpPr/>
          <p:nvPr/>
        </p:nvSpPr>
        <p:spPr>
          <a:xfrm>
            <a:off x="194975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Rectangle 116">
            <a:extLst>
              <a:ext uri="{FF2B5EF4-FFF2-40B4-BE49-F238E27FC236}">
                <a16:creationId xmlns:a16="http://schemas.microsoft.com/office/drawing/2014/main" id="{5F4CB58A-E03E-5EFE-3AC0-6CFCD44B63F7}"/>
              </a:ext>
            </a:extLst>
          </p:cNvPr>
          <p:cNvSpPr/>
          <p:nvPr/>
        </p:nvSpPr>
        <p:spPr>
          <a:xfrm>
            <a:off x="244762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a:extLst>
              <a:ext uri="{FF2B5EF4-FFF2-40B4-BE49-F238E27FC236}">
                <a16:creationId xmlns:a16="http://schemas.microsoft.com/office/drawing/2014/main" id="{AAB1C334-C3ED-0FC3-5008-46FE7E70613C}"/>
              </a:ext>
            </a:extLst>
          </p:cNvPr>
          <p:cNvSpPr/>
          <p:nvPr/>
        </p:nvSpPr>
        <p:spPr>
          <a:xfrm>
            <a:off x="294549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9" name="Rectangle 118">
            <a:extLst>
              <a:ext uri="{FF2B5EF4-FFF2-40B4-BE49-F238E27FC236}">
                <a16:creationId xmlns:a16="http://schemas.microsoft.com/office/drawing/2014/main" id="{C2485CEB-47F9-0A96-20C7-AF996E905D38}"/>
              </a:ext>
            </a:extLst>
          </p:cNvPr>
          <p:cNvSpPr/>
          <p:nvPr/>
        </p:nvSpPr>
        <p:spPr>
          <a:xfrm>
            <a:off x="344336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0" name="Rectangle 119">
            <a:extLst>
              <a:ext uri="{FF2B5EF4-FFF2-40B4-BE49-F238E27FC236}">
                <a16:creationId xmlns:a16="http://schemas.microsoft.com/office/drawing/2014/main" id="{015732A3-6D20-DB2B-2454-853F2B7459C2}"/>
              </a:ext>
            </a:extLst>
          </p:cNvPr>
          <p:cNvSpPr/>
          <p:nvPr/>
        </p:nvSpPr>
        <p:spPr>
          <a:xfrm>
            <a:off x="394123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Rectangle 120">
            <a:extLst>
              <a:ext uri="{FF2B5EF4-FFF2-40B4-BE49-F238E27FC236}">
                <a16:creationId xmlns:a16="http://schemas.microsoft.com/office/drawing/2014/main" id="{6EA1C754-E0EB-F4D8-C574-9D4EF98C680F}"/>
              </a:ext>
            </a:extLst>
          </p:cNvPr>
          <p:cNvSpPr/>
          <p:nvPr/>
        </p:nvSpPr>
        <p:spPr>
          <a:xfrm>
            <a:off x="443910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2" name="Rectangle 121">
            <a:extLst>
              <a:ext uri="{FF2B5EF4-FFF2-40B4-BE49-F238E27FC236}">
                <a16:creationId xmlns:a16="http://schemas.microsoft.com/office/drawing/2014/main" id="{C52036EF-1B5E-74D8-E9FF-0F733A78605B}"/>
              </a:ext>
            </a:extLst>
          </p:cNvPr>
          <p:cNvSpPr/>
          <p:nvPr/>
        </p:nvSpPr>
        <p:spPr>
          <a:xfrm>
            <a:off x="4936972" y="186775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a:extLst>
              <a:ext uri="{FF2B5EF4-FFF2-40B4-BE49-F238E27FC236}">
                <a16:creationId xmlns:a16="http://schemas.microsoft.com/office/drawing/2014/main" id="{311319BE-B235-39E2-26C9-510AF0E33A0C}"/>
              </a:ext>
            </a:extLst>
          </p:cNvPr>
          <p:cNvSpPr/>
          <p:nvPr/>
        </p:nvSpPr>
        <p:spPr>
          <a:xfrm>
            <a:off x="438756" y="304710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a:extLst>
              <a:ext uri="{FF2B5EF4-FFF2-40B4-BE49-F238E27FC236}">
                <a16:creationId xmlns:a16="http://schemas.microsoft.com/office/drawing/2014/main" id="{19BE5CF7-B42B-DA9D-7F3D-8321AF44B3AC}"/>
              </a:ext>
            </a:extLst>
          </p:cNvPr>
          <p:cNvSpPr/>
          <p:nvPr/>
        </p:nvSpPr>
        <p:spPr>
          <a:xfrm>
            <a:off x="936626" y="304710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Rectangle 125">
            <a:extLst>
              <a:ext uri="{FF2B5EF4-FFF2-40B4-BE49-F238E27FC236}">
                <a16:creationId xmlns:a16="http://schemas.microsoft.com/office/drawing/2014/main" id="{598491B8-54BF-1675-9BEC-6EE0CECA4543}"/>
              </a:ext>
            </a:extLst>
          </p:cNvPr>
          <p:cNvSpPr/>
          <p:nvPr/>
        </p:nvSpPr>
        <p:spPr>
          <a:xfrm>
            <a:off x="1434496" y="304710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7" name="Rectangle 126">
            <a:extLst>
              <a:ext uri="{FF2B5EF4-FFF2-40B4-BE49-F238E27FC236}">
                <a16:creationId xmlns:a16="http://schemas.microsoft.com/office/drawing/2014/main" id="{2EA84C88-89E9-0415-9977-E5E44ED4ED98}"/>
              </a:ext>
            </a:extLst>
          </p:cNvPr>
          <p:cNvSpPr/>
          <p:nvPr/>
        </p:nvSpPr>
        <p:spPr>
          <a:xfrm>
            <a:off x="1932366" y="304710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Rectangle 127">
            <a:extLst>
              <a:ext uri="{FF2B5EF4-FFF2-40B4-BE49-F238E27FC236}">
                <a16:creationId xmlns:a16="http://schemas.microsoft.com/office/drawing/2014/main" id="{15EE0E18-AD49-704F-EA27-D3E2EB0ED23E}"/>
              </a:ext>
            </a:extLst>
          </p:cNvPr>
          <p:cNvSpPr/>
          <p:nvPr/>
        </p:nvSpPr>
        <p:spPr>
          <a:xfrm>
            <a:off x="2430236" y="304710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Rectangle 129">
            <a:extLst>
              <a:ext uri="{FF2B5EF4-FFF2-40B4-BE49-F238E27FC236}">
                <a16:creationId xmlns:a16="http://schemas.microsoft.com/office/drawing/2014/main" id="{246D12CF-6AEA-8FA4-4A58-5D2470207F84}"/>
              </a:ext>
            </a:extLst>
          </p:cNvPr>
          <p:cNvSpPr/>
          <p:nvPr/>
        </p:nvSpPr>
        <p:spPr>
          <a:xfrm>
            <a:off x="452158" y="4212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Rectangle 130">
            <a:extLst>
              <a:ext uri="{FF2B5EF4-FFF2-40B4-BE49-F238E27FC236}">
                <a16:creationId xmlns:a16="http://schemas.microsoft.com/office/drawing/2014/main" id="{08E54136-5A01-3054-1975-ED1885F02052}"/>
              </a:ext>
            </a:extLst>
          </p:cNvPr>
          <p:cNvSpPr/>
          <p:nvPr/>
        </p:nvSpPr>
        <p:spPr>
          <a:xfrm>
            <a:off x="950028" y="4212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a:extLst>
              <a:ext uri="{FF2B5EF4-FFF2-40B4-BE49-F238E27FC236}">
                <a16:creationId xmlns:a16="http://schemas.microsoft.com/office/drawing/2014/main" id="{02F25866-3A0D-27CF-F492-8C4B339FFEB8}"/>
              </a:ext>
            </a:extLst>
          </p:cNvPr>
          <p:cNvSpPr/>
          <p:nvPr/>
        </p:nvSpPr>
        <p:spPr>
          <a:xfrm>
            <a:off x="639491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5" name="Rectangle 204">
            <a:extLst>
              <a:ext uri="{FF2B5EF4-FFF2-40B4-BE49-F238E27FC236}">
                <a16:creationId xmlns:a16="http://schemas.microsoft.com/office/drawing/2014/main" id="{1E21025C-C94A-5632-ED22-22700AD6639E}"/>
              </a:ext>
            </a:extLst>
          </p:cNvPr>
          <p:cNvSpPr/>
          <p:nvPr/>
        </p:nvSpPr>
        <p:spPr>
          <a:xfrm>
            <a:off x="689278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6" name="Rectangle 205">
            <a:extLst>
              <a:ext uri="{FF2B5EF4-FFF2-40B4-BE49-F238E27FC236}">
                <a16:creationId xmlns:a16="http://schemas.microsoft.com/office/drawing/2014/main" id="{C8B39C7A-90EC-B9E1-7F32-695644E16B77}"/>
              </a:ext>
            </a:extLst>
          </p:cNvPr>
          <p:cNvSpPr/>
          <p:nvPr/>
        </p:nvSpPr>
        <p:spPr>
          <a:xfrm>
            <a:off x="739065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07" name="Rectangle 206">
            <a:extLst>
              <a:ext uri="{FF2B5EF4-FFF2-40B4-BE49-F238E27FC236}">
                <a16:creationId xmlns:a16="http://schemas.microsoft.com/office/drawing/2014/main" id="{D567ED2D-66C1-59EB-080E-61B3B0F29721}"/>
              </a:ext>
            </a:extLst>
          </p:cNvPr>
          <p:cNvSpPr/>
          <p:nvPr/>
        </p:nvSpPr>
        <p:spPr>
          <a:xfrm>
            <a:off x="788852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08" name="Rectangle 207">
            <a:extLst>
              <a:ext uri="{FF2B5EF4-FFF2-40B4-BE49-F238E27FC236}">
                <a16:creationId xmlns:a16="http://schemas.microsoft.com/office/drawing/2014/main" id="{852AE1E0-AFED-70F9-5F43-DEF1F02BF94B}"/>
              </a:ext>
            </a:extLst>
          </p:cNvPr>
          <p:cNvSpPr/>
          <p:nvPr/>
        </p:nvSpPr>
        <p:spPr>
          <a:xfrm>
            <a:off x="838639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9" name="Rectangle 208">
            <a:extLst>
              <a:ext uri="{FF2B5EF4-FFF2-40B4-BE49-F238E27FC236}">
                <a16:creationId xmlns:a16="http://schemas.microsoft.com/office/drawing/2014/main" id="{C9DFC6D1-6DE4-426B-65F4-AE5E77FB69F3}"/>
              </a:ext>
            </a:extLst>
          </p:cNvPr>
          <p:cNvSpPr/>
          <p:nvPr/>
        </p:nvSpPr>
        <p:spPr>
          <a:xfrm>
            <a:off x="888426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0" name="Rectangle 209">
            <a:extLst>
              <a:ext uri="{FF2B5EF4-FFF2-40B4-BE49-F238E27FC236}">
                <a16:creationId xmlns:a16="http://schemas.microsoft.com/office/drawing/2014/main" id="{EC5D9D8C-B530-D5E8-F798-6A333BE6C780}"/>
              </a:ext>
            </a:extLst>
          </p:cNvPr>
          <p:cNvSpPr/>
          <p:nvPr/>
        </p:nvSpPr>
        <p:spPr>
          <a:xfrm>
            <a:off x="938213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11" name="Rectangle 210">
            <a:extLst>
              <a:ext uri="{FF2B5EF4-FFF2-40B4-BE49-F238E27FC236}">
                <a16:creationId xmlns:a16="http://schemas.microsoft.com/office/drawing/2014/main" id="{6080434E-5736-3501-DECB-F05F7B15EAA1}"/>
              </a:ext>
            </a:extLst>
          </p:cNvPr>
          <p:cNvSpPr/>
          <p:nvPr/>
        </p:nvSpPr>
        <p:spPr>
          <a:xfrm>
            <a:off x="988000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12" name="Rectangle 211">
            <a:extLst>
              <a:ext uri="{FF2B5EF4-FFF2-40B4-BE49-F238E27FC236}">
                <a16:creationId xmlns:a16="http://schemas.microsoft.com/office/drawing/2014/main" id="{F84948AB-F712-C868-2E80-7F59E7B36A92}"/>
              </a:ext>
            </a:extLst>
          </p:cNvPr>
          <p:cNvSpPr/>
          <p:nvPr/>
        </p:nvSpPr>
        <p:spPr>
          <a:xfrm>
            <a:off x="1037787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13" name="Rectangle 212">
            <a:extLst>
              <a:ext uri="{FF2B5EF4-FFF2-40B4-BE49-F238E27FC236}">
                <a16:creationId xmlns:a16="http://schemas.microsoft.com/office/drawing/2014/main" id="{25A0687A-5AC4-05FB-2AC9-21E717E78690}"/>
              </a:ext>
            </a:extLst>
          </p:cNvPr>
          <p:cNvSpPr/>
          <p:nvPr/>
        </p:nvSpPr>
        <p:spPr>
          <a:xfrm>
            <a:off x="1087574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4" name="Rectangle 213">
            <a:extLst>
              <a:ext uri="{FF2B5EF4-FFF2-40B4-BE49-F238E27FC236}">
                <a16:creationId xmlns:a16="http://schemas.microsoft.com/office/drawing/2014/main" id="{227B74DB-5FDA-3159-AC23-A1762C40D0E9}"/>
              </a:ext>
            </a:extLst>
          </p:cNvPr>
          <p:cNvSpPr/>
          <p:nvPr/>
        </p:nvSpPr>
        <p:spPr>
          <a:xfrm>
            <a:off x="11373610" y="34410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1" name="Rectangle 20">
            <a:extLst>
              <a:ext uri="{FF2B5EF4-FFF2-40B4-BE49-F238E27FC236}">
                <a16:creationId xmlns:a16="http://schemas.microsoft.com/office/drawing/2014/main" id="{59D07159-65EF-D91F-AC44-6D12CBDB64FB}"/>
              </a:ext>
            </a:extLst>
          </p:cNvPr>
          <p:cNvSpPr/>
          <p:nvPr/>
        </p:nvSpPr>
        <p:spPr>
          <a:xfrm>
            <a:off x="5425007" y="18582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23" name="Rectangle 122">
            <a:extLst>
              <a:ext uri="{FF2B5EF4-FFF2-40B4-BE49-F238E27FC236}">
                <a16:creationId xmlns:a16="http://schemas.microsoft.com/office/drawing/2014/main" id="{B0AFFCE9-F139-9523-25FE-AEC0791AFC13}"/>
              </a:ext>
            </a:extLst>
          </p:cNvPr>
          <p:cNvSpPr/>
          <p:nvPr/>
        </p:nvSpPr>
        <p:spPr>
          <a:xfrm>
            <a:off x="5425010" y="186775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6" name="Rectangle 245">
            <a:extLst>
              <a:ext uri="{FF2B5EF4-FFF2-40B4-BE49-F238E27FC236}">
                <a16:creationId xmlns:a16="http://schemas.microsoft.com/office/drawing/2014/main" id="{F6B39C10-F209-6E26-07C4-FC735B349B2E}"/>
              </a:ext>
            </a:extLst>
          </p:cNvPr>
          <p:cNvSpPr/>
          <p:nvPr/>
        </p:nvSpPr>
        <p:spPr>
          <a:xfrm>
            <a:off x="2920693"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47" name="Rectangle 246">
            <a:extLst>
              <a:ext uri="{FF2B5EF4-FFF2-40B4-BE49-F238E27FC236}">
                <a16:creationId xmlns:a16="http://schemas.microsoft.com/office/drawing/2014/main" id="{EE19B67E-8A60-5A30-8D9B-03E5EB494996}"/>
              </a:ext>
            </a:extLst>
          </p:cNvPr>
          <p:cNvSpPr/>
          <p:nvPr/>
        </p:nvSpPr>
        <p:spPr>
          <a:xfrm>
            <a:off x="3418563"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49" name="Rectangle 248">
            <a:extLst>
              <a:ext uri="{FF2B5EF4-FFF2-40B4-BE49-F238E27FC236}">
                <a16:creationId xmlns:a16="http://schemas.microsoft.com/office/drawing/2014/main" id="{E34E6B44-F2F3-AC0C-69CC-D7B3F8B6111B}"/>
              </a:ext>
            </a:extLst>
          </p:cNvPr>
          <p:cNvSpPr/>
          <p:nvPr/>
        </p:nvSpPr>
        <p:spPr>
          <a:xfrm>
            <a:off x="3916433"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55" name="Rectangle 254">
            <a:extLst>
              <a:ext uri="{FF2B5EF4-FFF2-40B4-BE49-F238E27FC236}">
                <a16:creationId xmlns:a16="http://schemas.microsoft.com/office/drawing/2014/main" id="{2C6F6A6B-E7F3-E2CB-2A0A-3567A966F764}"/>
              </a:ext>
            </a:extLst>
          </p:cNvPr>
          <p:cNvSpPr/>
          <p:nvPr/>
        </p:nvSpPr>
        <p:spPr>
          <a:xfrm>
            <a:off x="2918959" y="304710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7" name="Rectangle 256">
            <a:extLst>
              <a:ext uri="{FF2B5EF4-FFF2-40B4-BE49-F238E27FC236}">
                <a16:creationId xmlns:a16="http://schemas.microsoft.com/office/drawing/2014/main" id="{0820D6DA-9AEC-3385-596E-59C3C92DB195}"/>
              </a:ext>
            </a:extLst>
          </p:cNvPr>
          <p:cNvSpPr/>
          <p:nvPr/>
        </p:nvSpPr>
        <p:spPr>
          <a:xfrm>
            <a:off x="3416829" y="304710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8" name="Rectangle 257">
            <a:extLst>
              <a:ext uri="{FF2B5EF4-FFF2-40B4-BE49-F238E27FC236}">
                <a16:creationId xmlns:a16="http://schemas.microsoft.com/office/drawing/2014/main" id="{59AB401C-B377-B3AF-E91E-1084A525C83C}"/>
              </a:ext>
            </a:extLst>
          </p:cNvPr>
          <p:cNvSpPr/>
          <p:nvPr/>
        </p:nvSpPr>
        <p:spPr>
          <a:xfrm>
            <a:off x="3914699" y="304710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0" name="Rectangle 259">
            <a:extLst>
              <a:ext uri="{FF2B5EF4-FFF2-40B4-BE49-F238E27FC236}">
                <a16:creationId xmlns:a16="http://schemas.microsoft.com/office/drawing/2014/main" id="{6E96D55A-ADC0-262D-B96C-D845622729CE}"/>
              </a:ext>
            </a:extLst>
          </p:cNvPr>
          <p:cNvSpPr/>
          <p:nvPr/>
        </p:nvSpPr>
        <p:spPr>
          <a:xfrm>
            <a:off x="4403349" y="303325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61" name="Rectangle 260">
            <a:extLst>
              <a:ext uri="{FF2B5EF4-FFF2-40B4-BE49-F238E27FC236}">
                <a16:creationId xmlns:a16="http://schemas.microsoft.com/office/drawing/2014/main" id="{519963C2-0075-3832-ED66-AB5E6B62F078}"/>
              </a:ext>
            </a:extLst>
          </p:cNvPr>
          <p:cNvSpPr/>
          <p:nvPr/>
        </p:nvSpPr>
        <p:spPr>
          <a:xfrm>
            <a:off x="4401394" y="3047103"/>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964483B0-CCFA-EC20-A360-FC83F451A2E4}"/>
                  </a:ext>
                </a:extLst>
              </p:cNvPr>
              <p:cNvGraphicFramePr>
                <a:graphicFrameLocks noChangeAspect="1"/>
              </p:cNvGraphicFramePr>
              <p:nvPr>
                <p:extLst>
                  <p:ext uri="{D42A27DB-BD31-4B8C-83A1-F6EECF244321}">
                    <p14:modId xmlns:p14="http://schemas.microsoft.com/office/powerpoint/2010/main" val="2835734019"/>
                  </p:ext>
                </p:extLst>
              </p:nvPr>
            </p:nvGraphicFramePr>
            <p:xfrm>
              <a:off x="11216293" y="6107035"/>
              <a:ext cx="806245" cy="369891"/>
            </p:xfrm>
            <a:graphic>
              <a:graphicData uri="http://schemas.microsoft.com/office/powerpoint/2016/slidezoom">
                <pslz:sldZm>
                  <pslz:sldZmObj sldId="314" cId="3083897005">
                    <pslz:zmPr id="{A783BF7F-2C19-4E88-919C-1DEC172EA7A6}"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806245" cy="369891"/>
                        </a:xfrm>
                        <a:prstGeom prst="rect">
                          <a:avLst/>
                        </a:prstGeom>
                      </p166:spPr>
                    </pslz:zmPr>
                  </pslz:sldZmObj>
                </pslz:sldZm>
              </a:graphicData>
            </a:graphic>
          </p:graphicFrame>
        </mc:Choice>
        <mc:Fallback xmlns="">
          <p:pic>
            <p:nvPicPr>
              <p:cNvPr id="9" name="Slide Zoom 8">
                <a:hlinkClick r:id="rId3" action="ppaction://hlinksldjump"/>
                <a:extLst>
                  <a:ext uri="{FF2B5EF4-FFF2-40B4-BE49-F238E27FC236}">
                    <a16:creationId xmlns:a16="http://schemas.microsoft.com/office/drawing/2014/main" id="{964483B0-CCFA-EC20-A360-FC83F451A2E4}"/>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216293" y="6107035"/>
                <a:ext cx="806245" cy="369891"/>
              </a:xfrm>
              <a:prstGeom prst="rect">
                <a:avLst/>
              </a:prstGeom>
            </p:spPr>
          </p:pic>
        </mc:Fallback>
      </mc:AlternateContent>
    </p:spTree>
    <p:extLst>
      <p:ext uri="{BB962C8B-B14F-4D97-AF65-F5344CB8AC3E}">
        <p14:creationId xmlns:p14="http://schemas.microsoft.com/office/powerpoint/2010/main" val="344329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250" fill="hold"/>
                                        <p:tgtEl>
                                          <p:spTgt spid="113"/>
                                        </p:tgtEl>
                                        <p:attrNameLst>
                                          <p:attrName>ppt_w</p:attrName>
                                        </p:attrNameLst>
                                      </p:cBhvr>
                                      <p:tavLst>
                                        <p:tav tm="0">
                                          <p:val>
                                            <p:fltVal val="0"/>
                                          </p:val>
                                        </p:tav>
                                        <p:tav tm="100000">
                                          <p:val>
                                            <p:strVal val="#ppt_w"/>
                                          </p:val>
                                        </p:tav>
                                      </p:tavLst>
                                    </p:anim>
                                    <p:anim calcmode="lin" valueType="num">
                                      <p:cBhvr>
                                        <p:cTn id="8" dur="250" fill="hold"/>
                                        <p:tgtEl>
                                          <p:spTgt spid="113"/>
                                        </p:tgtEl>
                                        <p:attrNameLst>
                                          <p:attrName>ppt_h</p:attrName>
                                        </p:attrNameLst>
                                      </p:cBhvr>
                                      <p:tavLst>
                                        <p:tav tm="0">
                                          <p:val>
                                            <p:fltVal val="0"/>
                                          </p:val>
                                        </p:tav>
                                        <p:tav tm="100000">
                                          <p:val>
                                            <p:strVal val="#ppt_h"/>
                                          </p:val>
                                        </p:tav>
                                      </p:tavLst>
                                    </p:anim>
                                    <p:animEffect transition="in" filter="fade">
                                      <p:cBhvr>
                                        <p:cTn id="9" dur="250"/>
                                        <p:tgtEl>
                                          <p:spTgt spid="113"/>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114"/>
                                        </p:tgtEl>
                                        <p:attrNameLst>
                                          <p:attrName>style.visibility</p:attrName>
                                        </p:attrNameLst>
                                      </p:cBhvr>
                                      <p:to>
                                        <p:strVal val="visible"/>
                                      </p:to>
                                    </p:set>
                                    <p:anim calcmode="lin" valueType="num">
                                      <p:cBhvr>
                                        <p:cTn id="12" dur="250" fill="hold"/>
                                        <p:tgtEl>
                                          <p:spTgt spid="114"/>
                                        </p:tgtEl>
                                        <p:attrNameLst>
                                          <p:attrName>ppt_w</p:attrName>
                                        </p:attrNameLst>
                                      </p:cBhvr>
                                      <p:tavLst>
                                        <p:tav tm="0">
                                          <p:val>
                                            <p:fltVal val="0"/>
                                          </p:val>
                                        </p:tav>
                                        <p:tav tm="100000">
                                          <p:val>
                                            <p:strVal val="#ppt_w"/>
                                          </p:val>
                                        </p:tav>
                                      </p:tavLst>
                                    </p:anim>
                                    <p:anim calcmode="lin" valueType="num">
                                      <p:cBhvr>
                                        <p:cTn id="13" dur="250" fill="hold"/>
                                        <p:tgtEl>
                                          <p:spTgt spid="114"/>
                                        </p:tgtEl>
                                        <p:attrNameLst>
                                          <p:attrName>ppt_h</p:attrName>
                                        </p:attrNameLst>
                                      </p:cBhvr>
                                      <p:tavLst>
                                        <p:tav tm="0">
                                          <p:val>
                                            <p:fltVal val="0"/>
                                          </p:val>
                                        </p:tav>
                                        <p:tav tm="100000">
                                          <p:val>
                                            <p:strVal val="#ppt_h"/>
                                          </p:val>
                                        </p:tav>
                                      </p:tavLst>
                                    </p:anim>
                                    <p:animEffect transition="in" filter="fade">
                                      <p:cBhvr>
                                        <p:cTn id="14" dur="250"/>
                                        <p:tgtEl>
                                          <p:spTgt spid="114"/>
                                        </p:tgtEl>
                                      </p:cBhvr>
                                    </p:animEffect>
                                  </p:childTnLst>
                                </p:cTn>
                              </p:par>
                              <p:par>
                                <p:cTn id="15" presetID="53" presetClass="entr" presetSubtype="16" fill="hold" grpId="0" nodeType="withEffect">
                                  <p:stCondLst>
                                    <p:cond delay="2000"/>
                                  </p:stCondLst>
                                  <p:childTnLst>
                                    <p:set>
                                      <p:cBhvr>
                                        <p:cTn id="16" dur="1" fill="hold">
                                          <p:stCondLst>
                                            <p:cond delay="0"/>
                                          </p:stCondLst>
                                        </p:cTn>
                                        <p:tgtEl>
                                          <p:spTgt spid="115"/>
                                        </p:tgtEl>
                                        <p:attrNameLst>
                                          <p:attrName>style.visibility</p:attrName>
                                        </p:attrNameLst>
                                      </p:cBhvr>
                                      <p:to>
                                        <p:strVal val="visible"/>
                                      </p:to>
                                    </p:set>
                                    <p:anim calcmode="lin" valueType="num">
                                      <p:cBhvr>
                                        <p:cTn id="17" dur="250" fill="hold"/>
                                        <p:tgtEl>
                                          <p:spTgt spid="115"/>
                                        </p:tgtEl>
                                        <p:attrNameLst>
                                          <p:attrName>ppt_w</p:attrName>
                                        </p:attrNameLst>
                                      </p:cBhvr>
                                      <p:tavLst>
                                        <p:tav tm="0">
                                          <p:val>
                                            <p:fltVal val="0"/>
                                          </p:val>
                                        </p:tav>
                                        <p:tav tm="100000">
                                          <p:val>
                                            <p:strVal val="#ppt_w"/>
                                          </p:val>
                                        </p:tav>
                                      </p:tavLst>
                                    </p:anim>
                                    <p:anim calcmode="lin" valueType="num">
                                      <p:cBhvr>
                                        <p:cTn id="18" dur="250" fill="hold"/>
                                        <p:tgtEl>
                                          <p:spTgt spid="115"/>
                                        </p:tgtEl>
                                        <p:attrNameLst>
                                          <p:attrName>ppt_h</p:attrName>
                                        </p:attrNameLst>
                                      </p:cBhvr>
                                      <p:tavLst>
                                        <p:tav tm="0">
                                          <p:val>
                                            <p:fltVal val="0"/>
                                          </p:val>
                                        </p:tav>
                                        <p:tav tm="100000">
                                          <p:val>
                                            <p:strVal val="#ppt_h"/>
                                          </p:val>
                                        </p:tav>
                                      </p:tavLst>
                                    </p:anim>
                                    <p:animEffect transition="in" filter="fade">
                                      <p:cBhvr>
                                        <p:cTn id="19" dur="250"/>
                                        <p:tgtEl>
                                          <p:spTgt spid="115"/>
                                        </p:tgtEl>
                                      </p:cBhvr>
                                    </p:animEffect>
                                  </p:childTnLst>
                                </p:cTn>
                              </p:par>
                              <p:par>
                                <p:cTn id="20" presetID="53" presetClass="entr" presetSubtype="16" fill="hold" grpId="0" nodeType="withEffect">
                                  <p:stCondLst>
                                    <p:cond delay="3000"/>
                                  </p:stCondLst>
                                  <p:childTnLst>
                                    <p:set>
                                      <p:cBhvr>
                                        <p:cTn id="21" dur="1" fill="hold">
                                          <p:stCondLst>
                                            <p:cond delay="0"/>
                                          </p:stCondLst>
                                        </p:cTn>
                                        <p:tgtEl>
                                          <p:spTgt spid="116"/>
                                        </p:tgtEl>
                                        <p:attrNameLst>
                                          <p:attrName>style.visibility</p:attrName>
                                        </p:attrNameLst>
                                      </p:cBhvr>
                                      <p:to>
                                        <p:strVal val="visible"/>
                                      </p:to>
                                    </p:set>
                                    <p:anim calcmode="lin" valueType="num">
                                      <p:cBhvr>
                                        <p:cTn id="22" dur="250" fill="hold"/>
                                        <p:tgtEl>
                                          <p:spTgt spid="116"/>
                                        </p:tgtEl>
                                        <p:attrNameLst>
                                          <p:attrName>ppt_w</p:attrName>
                                        </p:attrNameLst>
                                      </p:cBhvr>
                                      <p:tavLst>
                                        <p:tav tm="0">
                                          <p:val>
                                            <p:fltVal val="0"/>
                                          </p:val>
                                        </p:tav>
                                        <p:tav tm="100000">
                                          <p:val>
                                            <p:strVal val="#ppt_w"/>
                                          </p:val>
                                        </p:tav>
                                      </p:tavLst>
                                    </p:anim>
                                    <p:anim calcmode="lin" valueType="num">
                                      <p:cBhvr>
                                        <p:cTn id="23" dur="250" fill="hold"/>
                                        <p:tgtEl>
                                          <p:spTgt spid="116"/>
                                        </p:tgtEl>
                                        <p:attrNameLst>
                                          <p:attrName>ppt_h</p:attrName>
                                        </p:attrNameLst>
                                      </p:cBhvr>
                                      <p:tavLst>
                                        <p:tav tm="0">
                                          <p:val>
                                            <p:fltVal val="0"/>
                                          </p:val>
                                        </p:tav>
                                        <p:tav tm="100000">
                                          <p:val>
                                            <p:strVal val="#ppt_h"/>
                                          </p:val>
                                        </p:tav>
                                      </p:tavLst>
                                    </p:anim>
                                    <p:animEffect transition="in" filter="fade">
                                      <p:cBhvr>
                                        <p:cTn id="24" dur="250"/>
                                        <p:tgtEl>
                                          <p:spTgt spid="116"/>
                                        </p:tgtEl>
                                      </p:cBhvr>
                                    </p:animEffect>
                                  </p:childTnLst>
                                </p:cTn>
                              </p:par>
                              <p:par>
                                <p:cTn id="25" presetID="53" presetClass="entr" presetSubtype="16" fill="hold" grpId="0" nodeType="withEffect">
                                  <p:stCondLst>
                                    <p:cond delay="4000"/>
                                  </p:stCondLst>
                                  <p:childTnLst>
                                    <p:set>
                                      <p:cBhvr>
                                        <p:cTn id="26" dur="1" fill="hold">
                                          <p:stCondLst>
                                            <p:cond delay="0"/>
                                          </p:stCondLst>
                                        </p:cTn>
                                        <p:tgtEl>
                                          <p:spTgt spid="117"/>
                                        </p:tgtEl>
                                        <p:attrNameLst>
                                          <p:attrName>style.visibility</p:attrName>
                                        </p:attrNameLst>
                                      </p:cBhvr>
                                      <p:to>
                                        <p:strVal val="visible"/>
                                      </p:to>
                                    </p:set>
                                    <p:anim calcmode="lin" valueType="num">
                                      <p:cBhvr>
                                        <p:cTn id="27" dur="250" fill="hold"/>
                                        <p:tgtEl>
                                          <p:spTgt spid="117"/>
                                        </p:tgtEl>
                                        <p:attrNameLst>
                                          <p:attrName>ppt_w</p:attrName>
                                        </p:attrNameLst>
                                      </p:cBhvr>
                                      <p:tavLst>
                                        <p:tav tm="0">
                                          <p:val>
                                            <p:fltVal val="0"/>
                                          </p:val>
                                        </p:tav>
                                        <p:tav tm="100000">
                                          <p:val>
                                            <p:strVal val="#ppt_w"/>
                                          </p:val>
                                        </p:tav>
                                      </p:tavLst>
                                    </p:anim>
                                    <p:anim calcmode="lin" valueType="num">
                                      <p:cBhvr>
                                        <p:cTn id="28" dur="250" fill="hold"/>
                                        <p:tgtEl>
                                          <p:spTgt spid="117"/>
                                        </p:tgtEl>
                                        <p:attrNameLst>
                                          <p:attrName>ppt_h</p:attrName>
                                        </p:attrNameLst>
                                      </p:cBhvr>
                                      <p:tavLst>
                                        <p:tav tm="0">
                                          <p:val>
                                            <p:fltVal val="0"/>
                                          </p:val>
                                        </p:tav>
                                        <p:tav tm="100000">
                                          <p:val>
                                            <p:strVal val="#ppt_h"/>
                                          </p:val>
                                        </p:tav>
                                      </p:tavLst>
                                    </p:anim>
                                    <p:animEffect transition="in" filter="fade">
                                      <p:cBhvr>
                                        <p:cTn id="29" dur="250"/>
                                        <p:tgtEl>
                                          <p:spTgt spid="117"/>
                                        </p:tgtEl>
                                      </p:cBhvr>
                                    </p:animEffect>
                                  </p:childTnLst>
                                </p:cTn>
                              </p:par>
                              <p:par>
                                <p:cTn id="30" presetID="53" presetClass="entr" presetSubtype="16" fill="hold" grpId="0" nodeType="withEffect">
                                  <p:stCondLst>
                                    <p:cond delay="5000"/>
                                  </p:stCondLst>
                                  <p:childTnLst>
                                    <p:set>
                                      <p:cBhvr>
                                        <p:cTn id="31" dur="1" fill="hold">
                                          <p:stCondLst>
                                            <p:cond delay="0"/>
                                          </p:stCondLst>
                                        </p:cTn>
                                        <p:tgtEl>
                                          <p:spTgt spid="118"/>
                                        </p:tgtEl>
                                        <p:attrNameLst>
                                          <p:attrName>style.visibility</p:attrName>
                                        </p:attrNameLst>
                                      </p:cBhvr>
                                      <p:to>
                                        <p:strVal val="visible"/>
                                      </p:to>
                                    </p:set>
                                    <p:anim calcmode="lin" valueType="num">
                                      <p:cBhvr>
                                        <p:cTn id="32" dur="250" fill="hold"/>
                                        <p:tgtEl>
                                          <p:spTgt spid="118"/>
                                        </p:tgtEl>
                                        <p:attrNameLst>
                                          <p:attrName>ppt_w</p:attrName>
                                        </p:attrNameLst>
                                      </p:cBhvr>
                                      <p:tavLst>
                                        <p:tav tm="0">
                                          <p:val>
                                            <p:fltVal val="0"/>
                                          </p:val>
                                        </p:tav>
                                        <p:tav tm="100000">
                                          <p:val>
                                            <p:strVal val="#ppt_w"/>
                                          </p:val>
                                        </p:tav>
                                      </p:tavLst>
                                    </p:anim>
                                    <p:anim calcmode="lin" valueType="num">
                                      <p:cBhvr>
                                        <p:cTn id="33" dur="250" fill="hold"/>
                                        <p:tgtEl>
                                          <p:spTgt spid="118"/>
                                        </p:tgtEl>
                                        <p:attrNameLst>
                                          <p:attrName>ppt_h</p:attrName>
                                        </p:attrNameLst>
                                      </p:cBhvr>
                                      <p:tavLst>
                                        <p:tav tm="0">
                                          <p:val>
                                            <p:fltVal val="0"/>
                                          </p:val>
                                        </p:tav>
                                        <p:tav tm="100000">
                                          <p:val>
                                            <p:strVal val="#ppt_h"/>
                                          </p:val>
                                        </p:tav>
                                      </p:tavLst>
                                    </p:anim>
                                    <p:animEffect transition="in" filter="fade">
                                      <p:cBhvr>
                                        <p:cTn id="34" dur="250"/>
                                        <p:tgtEl>
                                          <p:spTgt spid="118"/>
                                        </p:tgtEl>
                                      </p:cBhvr>
                                    </p:animEffect>
                                  </p:childTnLst>
                                </p:cTn>
                              </p:par>
                              <p:par>
                                <p:cTn id="35" presetID="53" presetClass="entr" presetSubtype="16" fill="hold" grpId="0" nodeType="withEffect">
                                  <p:stCondLst>
                                    <p:cond delay="6000"/>
                                  </p:stCondLst>
                                  <p:childTnLst>
                                    <p:set>
                                      <p:cBhvr>
                                        <p:cTn id="36" dur="1" fill="hold">
                                          <p:stCondLst>
                                            <p:cond delay="0"/>
                                          </p:stCondLst>
                                        </p:cTn>
                                        <p:tgtEl>
                                          <p:spTgt spid="119"/>
                                        </p:tgtEl>
                                        <p:attrNameLst>
                                          <p:attrName>style.visibility</p:attrName>
                                        </p:attrNameLst>
                                      </p:cBhvr>
                                      <p:to>
                                        <p:strVal val="visible"/>
                                      </p:to>
                                    </p:set>
                                    <p:anim calcmode="lin" valueType="num">
                                      <p:cBhvr>
                                        <p:cTn id="37" dur="250" fill="hold"/>
                                        <p:tgtEl>
                                          <p:spTgt spid="119"/>
                                        </p:tgtEl>
                                        <p:attrNameLst>
                                          <p:attrName>ppt_w</p:attrName>
                                        </p:attrNameLst>
                                      </p:cBhvr>
                                      <p:tavLst>
                                        <p:tav tm="0">
                                          <p:val>
                                            <p:fltVal val="0"/>
                                          </p:val>
                                        </p:tav>
                                        <p:tav tm="100000">
                                          <p:val>
                                            <p:strVal val="#ppt_w"/>
                                          </p:val>
                                        </p:tav>
                                      </p:tavLst>
                                    </p:anim>
                                    <p:anim calcmode="lin" valueType="num">
                                      <p:cBhvr>
                                        <p:cTn id="38" dur="250" fill="hold"/>
                                        <p:tgtEl>
                                          <p:spTgt spid="119"/>
                                        </p:tgtEl>
                                        <p:attrNameLst>
                                          <p:attrName>ppt_h</p:attrName>
                                        </p:attrNameLst>
                                      </p:cBhvr>
                                      <p:tavLst>
                                        <p:tav tm="0">
                                          <p:val>
                                            <p:fltVal val="0"/>
                                          </p:val>
                                        </p:tav>
                                        <p:tav tm="100000">
                                          <p:val>
                                            <p:strVal val="#ppt_h"/>
                                          </p:val>
                                        </p:tav>
                                      </p:tavLst>
                                    </p:anim>
                                    <p:animEffect transition="in" filter="fade">
                                      <p:cBhvr>
                                        <p:cTn id="39" dur="250"/>
                                        <p:tgtEl>
                                          <p:spTgt spid="119"/>
                                        </p:tgtEl>
                                      </p:cBhvr>
                                    </p:animEffect>
                                  </p:childTnLst>
                                </p:cTn>
                              </p:par>
                              <p:par>
                                <p:cTn id="40" presetID="53" presetClass="entr" presetSubtype="16" fill="hold" grpId="0" nodeType="withEffect">
                                  <p:stCondLst>
                                    <p:cond delay="7000"/>
                                  </p:stCondLst>
                                  <p:childTnLst>
                                    <p:set>
                                      <p:cBhvr>
                                        <p:cTn id="41" dur="1" fill="hold">
                                          <p:stCondLst>
                                            <p:cond delay="0"/>
                                          </p:stCondLst>
                                        </p:cTn>
                                        <p:tgtEl>
                                          <p:spTgt spid="120"/>
                                        </p:tgtEl>
                                        <p:attrNameLst>
                                          <p:attrName>style.visibility</p:attrName>
                                        </p:attrNameLst>
                                      </p:cBhvr>
                                      <p:to>
                                        <p:strVal val="visible"/>
                                      </p:to>
                                    </p:set>
                                    <p:anim calcmode="lin" valueType="num">
                                      <p:cBhvr>
                                        <p:cTn id="42" dur="250" fill="hold"/>
                                        <p:tgtEl>
                                          <p:spTgt spid="120"/>
                                        </p:tgtEl>
                                        <p:attrNameLst>
                                          <p:attrName>ppt_w</p:attrName>
                                        </p:attrNameLst>
                                      </p:cBhvr>
                                      <p:tavLst>
                                        <p:tav tm="0">
                                          <p:val>
                                            <p:fltVal val="0"/>
                                          </p:val>
                                        </p:tav>
                                        <p:tav tm="100000">
                                          <p:val>
                                            <p:strVal val="#ppt_w"/>
                                          </p:val>
                                        </p:tav>
                                      </p:tavLst>
                                    </p:anim>
                                    <p:anim calcmode="lin" valueType="num">
                                      <p:cBhvr>
                                        <p:cTn id="43" dur="250" fill="hold"/>
                                        <p:tgtEl>
                                          <p:spTgt spid="120"/>
                                        </p:tgtEl>
                                        <p:attrNameLst>
                                          <p:attrName>ppt_h</p:attrName>
                                        </p:attrNameLst>
                                      </p:cBhvr>
                                      <p:tavLst>
                                        <p:tav tm="0">
                                          <p:val>
                                            <p:fltVal val="0"/>
                                          </p:val>
                                        </p:tav>
                                        <p:tav tm="100000">
                                          <p:val>
                                            <p:strVal val="#ppt_h"/>
                                          </p:val>
                                        </p:tav>
                                      </p:tavLst>
                                    </p:anim>
                                    <p:animEffect transition="in" filter="fade">
                                      <p:cBhvr>
                                        <p:cTn id="44" dur="250"/>
                                        <p:tgtEl>
                                          <p:spTgt spid="120"/>
                                        </p:tgtEl>
                                      </p:cBhvr>
                                    </p:animEffect>
                                  </p:childTnLst>
                                </p:cTn>
                              </p:par>
                              <p:par>
                                <p:cTn id="45" presetID="53" presetClass="entr" presetSubtype="16" fill="hold" grpId="0" nodeType="withEffect">
                                  <p:stCondLst>
                                    <p:cond delay="8000"/>
                                  </p:stCondLst>
                                  <p:childTnLst>
                                    <p:set>
                                      <p:cBhvr>
                                        <p:cTn id="46" dur="1" fill="hold">
                                          <p:stCondLst>
                                            <p:cond delay="0"/>
                                          </p:stCondLst>
                                        </p:cTn>
                                        <p:tgtEl>
                                          <p:spTgt spid="121"/>
                                        </p:tgtEl>
                                        <p:attrNameLst>
                                          <p:attrName>style.visibility</p:attrName>
                                        </p:attrNameLst>
                                      </p:cBhvr>
                                      <p:to>
                                        <p:strVal val="visible"/>
                                      </p:to>
                                    </p:set>
                                    <p:anim calcmode="lin" valueType="num">
                                      <p:cBhvr>
                                        <p:cTn id="47" dur="250" fill="hold"/>
                                        <p:tgtEl>
                                          <p:spTgt spid="121"/>
                                        </p:tgtEl>
                                        <p:attrNameLst>
                                          <p:attrName>ppt_w</p:attrName>
                                        </p:attrNameLst>
                                      </p:cBhvr>
                                      <p:tavLst>
                                        <p:tav tm="0">
                                          <p:val>
                                            <p:fltVal val="0"/>
                                          </p:val>
                                        </p:tav>
                                        <p:tav tm="100000">
                                          <p:val>
                                            <p:strVal val="#ppt_w"/>
                                          </p:val>
                                        </p:tav>
                                      </p:tavLst>
                                    </p:anim>
                                    <p:anim calcmode="lin" valueType="num">
                                      <p:cBhvr>
                                        <p:cTn id="48" dur="250" fill="hold"/>
                                        <p:tgtEl>
                                          <p:spTgt spid="121"/>
                                        </p:tgtEl>
                                        <p:attrNameLst>
                                          <p:attrName>ppt_h</p:attrName>
                                        </p:attrNameLst>
                                      </p:cBhvr>
                                      <p:tavLst>
                                        <p:tav tm="0">
                                          <p:val>
                                            <p:fltVal val="0"/>
                                          </p:val>
                                        </p:tav>
                                        <p:tav tm="100000">
                                          <p:val>
                                            <p:strVal val="#ppt_h"/>
                                          </p:val>
                                        </p:tav>
                                      </p:tavLst>
                                    </p:anim>
                                    <p:animEffect transition="in" filter="fade">
                                      <p:cBhvr>
                                        <p:cTn id="49" dur="250"/>
                                        <p:tgtEl>
                                          <p:spTgt spid="121"/>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23"/>
                                        </p:tgtEl>
                                        <p:attrNameLst>
                                          <p:attrName>style.visibility</p:attrName>
                                        </p:attrNameLst>
                                      </p:cBhvr>
                                      <p:to>
                                        <p:strVal val="visible"/>
                                      </p:to>
                                    </p:set>
                                    <p:anim calcmode="lin" valueType="num">
                                      <p:cBhvr>
                                        <p:cTn id="52" dur="250" fill="hold"/>
                                        <p:tgtEl>
                                          <p:spTgt spid="23"/>
                                        </p:tgtEl>
                                        <p:attrNameLst>
                                          <p:attrName>ppt_w</p:attrName>
                                        </p:attrNameLst>
                                      </p:cBhvr>
                                      <p:tavLst>
                                        <p:tav tm="0">
                                          <p:val>
                                            <p:fltVal val="0"/>
                                          </p:val>
                                        </p:tav>
                                        <p:tav tm="100000">
                                          <p:val>
                                            <p:strVal val="#ppt_w"/>
                                          </p:val>
                                        </p:tav>
                                      </p:tavLst>
                                    </p:anim>
                                    <p:anim calcmode="lin" valueType="num">
                                      <p:cBhvr>
                                        <p:cTn id="53" dur="250" fill="hold"/>
                                        <p:tgtEl>
                                          <p:spTgt spid="23"/>
                                        </p:tgtEl>
                                        <p:attrNameLst>
                                          <p:attrName>ppt_h</p:attrName>
                                        </p:attrNameLst>
                                      </p:cBhvr>
                                      <p:tavLst>
                                        <p:tav tm="0">
                                          <p:val>
                                            <p:fltVal val="0"/>
                                          </p:val>
                                        </p:tav>
                                        <p:tav tm="100000">
                                          <p:val>
                                            <p:strVal val="#ppt_h"/>
                                          </p:val>
                                        </p:tav>
                                      </p:tavLst>
                                    </p:anim>
                                    <p:animEffect transition="in" filter="fade">
                                      <p:cBhvr>
                                        <p:cTn id="54" dur="250"/>
                                        <p:tgtEl>
                                          <p:spTgt spid="23"/>
                                        </p:tgtEl>
                                      </p:cBhvr>
                                    </p:animEffect>
                                  </p:childTnLst>
                                </p:cTn>
                              </p:par>
                              <p:par>
                                <p:cTn id="55" presetID="53" presetClass="entr" presetSubtype="16" fill="hold" grpId="0" nodeType="withEffect">
                                  <p:stCondLst>
                                    <p:cond delay="1500"/>
                                  </p:stCondLst>
                                  <p:childTnLst>
                                    <p:set>
                                      <p:cBhvr>
                                        <p:cTn id="56" dur="1" fill="hold">
                                          <p:stCondLst>
                                            <p:cond delay="0"/>
                                          </p:stCondLst>
                                        </p:cTn>
                                        <p:tgtEl>
                                          <p:spTgt spid="24"/>
                                        </p:tgtEl>
                                        <p:attrNameLst>
                                          <p:attrName>style.visibility</p:attrName>
                                        </p:attrNameLst>
                                      </p:cBhvr>
                                      <p:to>
                                        <p:strVal val="visible"/>
                                      </p:to>
                                    </p:set>
                                    <p:anim calcmode="lin" valueType="num">
                                      <p:cBhvr>
                                        <p:cTn id="57" dur="250" fill="hold"/>
                                        <p:tgtEl>
                                          <p:spTgt spid="24"/>
                                        </p:tgtEl>
                                        <p:attrNameLst>
                                          <p:attrName>ppt_w</p:attrName>
                                        </p:attrNameLst>
                                      </p:cBhvr>
                                      <p:tavLst>
                                        <p:tav tm="0">
                                          <p:val>
                                            <p:fltVal val="0"/>
                                          </p:val>
                                        </p:tav>
                                        <p:tav tm="100000">
                                          <p:val>
                                            <p:strVal val="#ppt_w"/>
                                          </p:val>
                                        </p:tav>
                                      </p:tavLst>
                                    </p:anim>
                                    <p:anim calcmode="lin" valueType="num">
                                      <p:cBhvr>
                                        <p:cTn id="58" dur="250" fill="hold"/>
                                        <p:tgtEl>
                                          <p:spTgt spid="24"/>
                                        </p:tgtEl>
                                        <p:attrNameLst>
                                          <p:attrName>ppt_h</p:attrName>
                                        </p:attrNameLst>
                                      </p:cBhvr>
                                      <p:tavLst>
                                        <p:tav tm="0">
                                          <p:val>
                                            <p:fltVal val="0"/>
                                          </p:val>
                                        </p:tav>
                                        <p:tav tm="100000">
                                          <p:val>
                                            <p:strVal val="#ppt_h"/>
                                          </p:val>
                                        </p:tav>
                                      </p:tavLst>
                                    </p:anim>
                                    <p:animEffect transition="in" filter="fade">
                                      <p:cBhvr>
                                        <p:cTn id="59" dur="250"/>
                                        <p:tgtEl>
                                          <p:spTgt spid="24"/>
                                        </p:tgtEl>
                                      </p:cBhvr>
                                    </p:animEffect>
                                  </p:childTnLst>
                                </p:cTn>
                              </p:par>
                              <p:par>
                                <p:cTn id="60" presetID="53" presetClass="entr" presetSubtype="16" fill="hold" grpId="0" nodeType="withEffect">
                                  <p:stCondLst>
                                    <p:cond delay="2500"/>
                                  </p:stCondLst>
                                  <p:childTnLst>
                                    <p:set>
                                      <p:cBhvr>
                                        <p:cTn id="61" dur="1" fill="hold">
                                          <p:stCondLst>
                                            <p:cond delay="0"/>
                                          </p:stCondLst>
                                        </p:cTn>
                                        <p:tgtEl>
                                          <p:spTgt spid="25"/>
                                        </p:tgtEl>
                                        <p:attrNameLst>
                                          <p:attrName>style.visibility</p:attrName>
                                        </p:attrNameLst>
                                      </p:cBhvr>
                                      <p:to>
                                        <p:strVal val="visible"/>
                                      </p:to>
                                    </p:set>
                                    <p:anim calcmode="lin" valueType="num">
                                      <p:cBhvr>
                                        <p:cTn id="62" dur="250" fill="hold"/>
                                        <p:tgtEl>
                                          <p:spTgt spid="25"/>
                                        </p:tgtEl>
                                        <p:attrNameLst>
                                          <p:attrName>ppt_w</p:attrName>
                                        </p:attrNameLst>
                                      </p:cBhvr>
                                      <p:tavLst>
                                        <p:tav tm="0">
                                          <p:val>
                                            <p:fltVal val="0"/>
                                          </p:val>
                                        </p:tav>
                                        <p:tav tm="100000">
                                          <p:val>
                                            <p:strVal val="#ppt_w"/>
                                          </p:val>
                                        </p:tav>
                                      </p:tavLst>
                                    </p:anim>
                                    <p:anim calcmode="lin" valueType="num">
                                      <p:cBhvr>
                                        <p:cTn id="63" dur="250" fill="hold"/>
                                        <p:tgtEl>
                                          <p:spTgt spid="25"/>
                                        </p:tgtEl>
                                        <p:attrNameLst>
                                          <p:attrName>ppt_h</p:attrName>
                                        </p:attrNameLst>
                                      </p:cBhvr>
                                      <p:tavLst>
                                        <p:tav tm="0">
                                          <p:val>
                                            <p:fltVal val="0"/>
                                          </p:val>
                                        </p:tav>
                                        <p:tav tm="100000">
                                          <p:val>
                                            <p:strVal val="#ppt_h"/>
                                          </p:val>
                                        </p:tav>
                                      </p:tavLst>
                                    </p:anim>
                                    <p:animEffect transition="in" filter="fade">
                                      <p:cBhvr>
                                        <p:cTn id="64" dur="250"/>
                                        <p:tgtEl>
                                          <p:spTgt spid="25"/>
                                        </p:tgtEl>
                                      </p:cBhvr>
                                    </p:animEffect>
                                  </p:childTnLst>
                                </p:cTn>
                              </p:par>
                              <p:par>
                                <p:cTn id="65" presetID="53" presetClass="entr" presetSubtype="16" fill="hold" grpId="0" nodeType="withEffect">
                                  <p:stCondLst>
                                    <p:cond delay="3500"/>
                                  </p:stCondLst>
                                  <p:childTnLst>
                                    <p:set>
                                      <p:cBhvr>
                                        <p:cTn id="66" dur="1" fill="hold">
                                          <p:stCondLst>
                                            <p:cond delay="0"/>
                                          </p:stCondLst>
                                        </p:cTn>
                                        <p:tgtEl>
                                          <p:spTgt spid="26"/>
                                        </p:tgtEl>
                                        <p:attrNameLst>
                                          <p:attrName>style.visibility</p:attrName>
                                        </p:attrNameLst>
                                      </p:cBhvr>
                                      <p:to>
                                        <p:strVal val="visible"/>
                                      </p:to>
                                    </p:set>
                                    <p:anim calcmode="lin" valueType="num">
                                      <p:cBhvr>
                                        <p:cTn id="67" dur="250" fill="hold"/>
                                        <p:tgtEl>
                                          <p:spTgt spid="26"/>
                                        </p:tgtEl>
                                        <p:attrNameLst>
                                          <p:attrName>ppt_w</p:attrName>
                                        </p:attrNameLst>
                                      </p:cBhvr>
                                      <p:tavLst>
                                        <p:tav tm="0">
                                          <p:val>
                                            <p:fltVal val="0"/>
                                          </p:val>
                                        </p:tav>
                                        <p:tav tm="100000">
                                          <p:val>
                                            <p:strVal val="#ppt_w"/>
                                          </p:val>
                                        </p:tav>
                                      </p:tavLst>
                                    </p:anim>
                                    <p:anim calcmode="lin" valueType="num">
                                      <p:cBhvr>
                                        <p:cTn id="68" dur="250" fill="hold"/>
                                        <p:tgtEl>
                                          <p:spTgt spid="26"/>
                                        </p:tgtEl>
                                        <p:attrNameLst>
                                          <p:attrName>ppt_h</p:attrName>
                                        </p:attrNameLst>
                                      </p:cBhvr>
                                      <p:tavLst>
                                        <p:tav tm="0">
                                          <p:val>
                                            <p:fltVal val="0"/>
                                          </p:val>
                                        </p:tav>
                                        <p:tav tm="100000">
                                          <p:val>
                                            <p:strVal val="#ppt_h"/>
                                          </p:val>
                                        </p:tav>
                                      </p:tavLst>
                                    </p:anim>
                                    <p:animEffect transition="in" filter="fade">
                                      <p:cBhvr>
                                        <p:cTn id="69" dur="250"/>
                                        <p:tgtEl>
                                          <p:spTgt spid="26"/>
                                        </p:tgtEl>
                                      </p:cBhvr>
                                    </p:animEffect>
                                  </p:childTnLst>
                                </p:cTn>
                              </p:par>
                              <p:par>
                                <p:cTn id="70" presetID="53" presetClass="entr" presetSubtype="16" fill="hold" grpId="0" nodeType="withEffect">
                                  <p:stCondLst>
                                    <p:cond delay="4500"/>
                                  </p:stCondLst>
                                  <p:childTnLst>
                                    <p:set>
                                      <p:cBhvr>
                                        <p:cTn id="71" dur="1" fill="hold">
                                          <p:stCondLst>
                                            <p:cond delay="0"/>
                                          </p:stCondLst>
                                        </p:cTn>
                                        <p:tgtEl>
                                          <p:spTgt spid="27"/>
                                        </p:tgtEl>
                                        <p:attrNameLst>
                                          <p:attrName>style.visibility</p:attrName>
                                        </p:attrNameLst>
                                      </p:cBhvr>
                                      <p:to>
                                        <p:strVal val="visible"/>
                                      </p:to>
                                    </p:set>
                                    <p:anim calcmode="lin" valueType="num">
                                      <p:cBhvr>
                                        <p:cTn id="72" dur="250" fill="hold"/>
                                        <p:tgtEl>
                                          <p:spTgt spid="27"/>
                                        </p:tgtEl>
                                        <p:attrNameLst>
                                          <p:attrName>ppt_w</p:attrName>
                                        </p:attrNameLst>
                                      </p:cBhvr>
                                      <p:tavLst>
                                        <p:tav tm="0">
                                          <p:val>
                                            <p:fltVal val="0"/>
                                          </p:val>
                                        </p:tav>
                                        <p:tav tm="100000">
                                          <p:val>
                                            <p:strVal val="#ppt_w"/>
                                          </p:val>
                                        </p:tav>
                                      </p:tavLst>
                                    </p:anim>
                                    <p:anim calcmode="lin" valueType="num">
                                      <p:cBhvr>
                                        <p:cTn id="73" dur="250" fill="hold"/>
                                        <p:tgtEl>
                                          <p:spTgt spid="27"/>
                                        </p:tgtEl>
                                        <p:attrNameLst>
                                          <p:attrName>ppt_h</p:attrName>
                                        </p:attrNameLst>
                                      </p:cBhvr>
                                      <p:tavLst>
                                        <p:tav tm="0">
                                          <p:val>
                                            <p:fltVal val="0"/>
                                          </p:val>
                                        </p:tav>
                                        <p:tav tm="100000">
                                          <p:val>
                                            <p:strVal val="#ppt_h"/>
                                          </p:val>
                                        </p:tav>
                                      </p:tavLst>
                                    </p:anim>
                                    <p:animEffect transition="in" filter="fade">
                                      <p:cBhvr>
                                        <p:cTn id="74" dur="250"/>
                                        <p:tgtEl>
                                          <p:spTgt spid="27"/>
                                        </p:tgtEl>
                                      </p:cBhvr>
                                    </p:animEffect>
                                  </p:childTnLst>
                                </p:cTn>
                              </p:par>
                              <p:par>
                                <p:cTn id="75" presetID="53" presetClass="entr" presetSubtype="16" fill="hold" grpId="0" nodeType="withEffect">
                                  <p:stCondLst>
                                    <p:cond delay="5500"/>
                                  </p:stCondLst>
                                  <p:childTnLst>
                                    <p:set>
                                      <p:cBhvr>
                                        <p:cTn id="76" dur="1" fill="hold">
                                          <p:stCondLst>
                                            <p:cond delay="0"/>
                                          </p:stCondLst>
                                        </p:cTn>
                                        <p:tgtEl>
                                          <p:spTgt spid="246"/>
                                        </p:tgtEl>
                                        <p:attrNameLst>
                                          <p:attrName>style.visibility</p:attrName>
                                        </p:attrNameLst>
                                      </p:cBhvr>
                                      <p:to>
                                        <p:strVal val="visible"/>
                                      </p:to>
                                    </p:set>
                                    <p:anim calcmode="lin" valueType="num">
                                      <p:cBhvr>
                                        <p:cTn id="77" dur="250" fill="hold"/>
                                        <p:tgtEl>
                                          <p:spTgt spid="246"/>
                                        </p:tgtEl>
                                        <p:attrNameLst>
                                          <p:attrName>ppt_w</p:attrName>
                                        </p:attrNameLst>
                                      </p:cBhvr>
                                      <p:tavLst>
                                        <p:tav tm="0">
                                          <p:val>
                                            <p:fltVal val="0"/>
                                          </p:val>
                                        </p:tav>
                                        <p:tav tm="100000">
                                          <p:val>
                                            <p:strVal val="#ppt_w"/>
                                          </p:val>
                                        </p:tav>
                                      </p:tavLst>
                                    </p:anim>
                                    <p:anim calcmode="lin" valueType="num">
                                      <p:cBhvr>
                                        <p:cTn id="78" dur="250" fill="hold"/>
                                        <p:tgtEl>
                                          <p:spTgt spid="246"/>
                                        </p:tgtEl>
                                        <p:attrNameLst>
                                          <p:attrName>ppt_h</p:attrName>
                                        </p:attrNameLst>
                                      </p:cBhvr>
                                      <p:tavLst>
                                        <p:tav tm="0">
                                          <p:val>
                                            <p:fltVal val="0"/>
                                          </p:val>
                                        </p:tav>
                                        <p:tav tm="100000">
                                          <p:val>
                                            <p:strVal val="#ppt_h"/>
                                          </p:val>
                                        </p:tav>
                                      </p:tavLst>
                                    </p:anim>
                                    <p:animEffect transition="in" filter="fade">
                                      <p:cBhvr>
                                        <p:cTn id="79" dur="250"/>
                                        <p:tgtEl>
                                          <p:spTgt spid="246"/>
                                        </p:tgtEl>
                                      </p:cBhvr>
                                    </p:animEffect>
                                  </p:childTnLst>
                                </p:cTn>
                              </p:par>
                              <p:par>
                                <p:cTn id="80" presetID="53" presetClass="entr" presetSubtype="16" fill="hold" grpId="0" nodeType="withEffect">
                                  <p:stCondLst>
                                    <p:cond delay="6500"/>
                                  </p:stCondLst>
                                  <p:childTnLst>
                                    <p:set>
                                      <p:cBhvr>
                                        <p:cTn id="81" dur="1" fill="hold">
                                          <p:stCondLst>
                                            <p:cond delay="0"/>
                                          </p:stCondLst>
                                        </p:cTn>
                                        <p:tgtEl>
                                          <p:spTgt spid="247"/>
                                        </p:tgtEl>
                                        <p:attrNameLst>
                                          <p:attrName>style.visibility</p:attrName>
                                        </p:attrNameLst>
                                      </p:cBhvr>
                                      <p:to>
                                        <p:strVal val="visible"/>
                                      </p:to>
                                    </p:set>
                                    <p:anim calcmode="lin" valueType="num">
                                      <p:cBhvr>
                                        <p:cTn id="82" dur="250" fill="hold"/>
                                        <p:tgtEl>
                                          <p:spTgt spid="247"/>
                                        </p:tgtEl>
                                        <p:attrNameLst>
                                          <p:attrName>ppt_w</p:attrName>
                                        </p:attrNameLst>
                                      </p:cBhvr>
                                      <p:tavLst>
                                        <p:tav tm="0">
                                          <p:val>
                                            <p:fltVal val="0"/>
                                          </p:val>
                                        </p:tav>
                                        <p:tav tm="100000">
                                          <p:val>
                                            <p:strVal val="#ppt_w"/>
                                          </p:val>
                                        </p:tav>
                                      </p:tavLst>
                                    </p:anim>
                                    <p:anim calcmode="lin" valueType="num">
                                      <p:cBhvr>
                                        <p:cTn id="83" dur="250" fill="hold"/>
                                        <p:tgtEl>
                                          <p:spTgt spid="247"/>
                                        </p:tgtEl>
                                        <p:attrNameLst>
                                          <p:attrName>ppt_h</p:attrName>
                                        </p:attrNameLst>
                                      </p:cBhvr>
                                      <p:tavLst>
                                        <p:tav tm="0">
                                          <p:val>
                                            <p:fltVal val="0"/>
                                          </p:val>
                                        </p:tav>
                                        <p:tav tm="100000">
                                          <p:val>
                                            <p:strVal val="#ppt_h"/>
                                          </p:val>
                                        </p:tav>
                                      </p:tavLst>
                                    </p:anim>
                                    <p:animEffect transition="in" filter="fade">
                                      <p:cBhvr>
                                        <p:cTn id="84" dur="250"/>
                                        <p:tgtEl>
                                          <p:spTgt spid="247"/>
                                        </p:tgtEl>
                                      </p:cBhvr>
                                    </p:animEffect>
                                  </p:childTnLst>
                                </p:cTn>
                              </p:par>
                              <p:par>
                                <p:cTn id="85" presetID="53" presetClass="entr" presetSubtype="16" fill="hold" grpId="0" nodeType="withEffect">
                                  <p:stCondLst>
                                    <p:cond delay="7500"/>
                                  </p:stCondLst>
                                  <p:childTnLst>
                                    <p:set>
                                      <p:cBhvr>
                                        <p:cTn id="86" dur="1" fill="hold">
                                          <p:stCondLst>
                                            <p:cond delay="0"/>
                                          </p:stCondLst>
                                        </p:cTn>
                                        <p:tgtEl>
                                          <p:spTgt spid="249"/>
                                        </p:tgtEl>
                                        <p:attrNameLst>
                                          <p:attrName>style.visibility</p:attrName>
                                        </p:attrNameLst>
                                      </p:cBhvr>
                                      <p:to>
                                        <p:strVal val="visible"/>
                                      </p:to>
                                    </p:set>
                                    <p:anim calcmode="lin" valueType="num">
                                      <p:cBhvr>
                                        <p:cTn id="87" dur="250" fill="hold"/>
                                        <p:tgtEl>
                                          <p:spTgt spid="249"/>
                                        </p:tgtEl>
                                        <p:attrNameLst>
                                          <p:attrName>ppt_w</p:attrName>
                                        </p:attrNameLst>
                                      </p:cBhvr>
                                      <p:tavLst>
                                        <p:tav tm="0">
                                          <p:val>
                                            <p:fltVal val="0"/>
                                          </p:val>
                                        </p:tav>
                                        <p:tav tm="100000">
                                          <p:val>
                                            <p:strVal val="#ppt_w"/>
                                          </p:val>
                                        </p:tav>
                                      </p:tavLst>
                                    </p:anim>
                                    <p:anim calcmode="lin" valueType="num">
                                      <p:cBhvr>
                                        <p:cTn id="88" dur="250" fill="hold"/>
                                        <p:tgtEl>
                                          <p:spTgt spid="249"/>
                                        </p:tgtEl>
                                        <p:attrNameLst>
                                          <p:attrName>ppt_h</p:attrName>
                                        </p:attrNameLst>
                                      </p:cBhvr>
                                      <p:tavLst>
                                        <p:tav tm="0">
                                          <p:val>
                                            <p:fltVal val="0"/>
                                          </p:val>
                                        </p:tav>
                                        <p:tav tm="100000">
                                          <p:val>
                                            <p:strVal val="#ppt_h"/>
                                          </p:val>
                                        </p:tav>
                                      </p:tavLst>
                                    </p:anim>
                                    <p:animEffect transition="in" filter="fade">
                                      <p:cBhvr>
                                        <p:cTn id="89" dur="250"/>
                                        <p:tgtEl>
                                          <p:spTgt spid="249"/>
                                        </p:tgtEl>
                                      </p:cBhvr>
                                    </p:animEffect>
                                  </p:childTnLst>
                                </p:cTn>
                              </p:par>
                              <p:par>
                                <p:cTn id="90" presetID="53" presetClass="entr" presetSubtype="16" fill="hold" grpId="0" nodeType="withEffect">
                                  <p:stCondLst>
                                    <p:cond delay="8500"/>
                                  </p:stCondLst>
                                  <p:childTnLst>
                                    <p:set>
                                      <p:cBhvr>
                                        <p:cTn id="91" dur="1" fill="hold">
                                          <p:stCondLst>
                                            <p:cond delay="0"/>
                                          </p:stCondLst>
                                        </p:cTn>
                                        <p:tgtEl>
                                          <p:spTgt spid="260"/>
                                        </p:tgtEl>
                                        <p:attrNameLst>
                                          <p:attrName>style.visibility</p:attrName>
                                        </p:attrNameLst>
                                      </p:cBhvr>
                                      <p:to>
                                        <p:strVal val="visible"/>
                                      </p:to>
                                    </p:set>
                                    <p:anim calcmode="lin" valueType="num">
                                      <p:cBhvr>
                                        <p:cTn id="92" dur="250" fill="hold"/>
                                        <p:tgtEl>
                                          <p:spTgt spid="260"/>
                                        </p:tgtEl>
                                        <p:attrNameLst>
                                          <p:attrName>ppt_w</p:attrName>
                                        </p:attrNameLst>
                                      </p:cBhvr>
                                      <p:tavLst>
                                        <p:tav tm="0">
                                          <p:val>
                                            <p:fltVal val="0"/>
                                          </p:val>
                                        </p:tav>
                                        <p:tav tm="100000">
                                          <p:val>
                                            <p:strVal val="#ppt_w"/>
                                          </p:val>
                                        </p:tav>
                                      </p:tavLst>
                                    </p:anim>
                                    <p:anim calcmode="lin" valueType="num">
                                      <p:cBhvr>
                                        <p:cTn id="93" dur="250" fill="hold"/>
                                        <p:tgtEl>
                                          <p:spTgt spid="260"/>
                                        </p:tgtEl>
                                        <p:attrNameLst>
                                          <p:attrName>ppt_h</p:attrName>
                                        </p:attrNameLst>
                                      </p:cBhvr>
                                      <p:tavLst>
                                        <p:tav tm="0">
                                          <p:val>
                                            <p:fltVal val="0"/>
                                          </p:val>
                                        </p:tav>
                                        <p:tav tm="100000">
                                          <p:val>
                                            <p:strVal val="#ppt_h"/>
                                          </p:val>
                                        </p:tav>
                                      </p:tavLst>
                                    </p:anim>
                                    <p:animEffect transition="in" filter="fade">
                                      <p:cBhvr>
                                        <p:cTn id="94" dur="250"/>
                                        <p:tgtEl>
                                          <p:spTgt spid="260"/>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xit" presetSubtype="32" fill="hold" grpId="1" nodeType="clickEffect">
                                  <p:stCondLst>
                                    <p:cond delay="0"/>
                                  </p:stCondLst>
                                  <p:childTnLst>
                                    <p:anim calcmode="lin" valueType="num">
                                      <p:cBhvr>
                                        <p:cTn id="98" dur="250"/>
                                        <p:tgtEl>
                                          <p:spTgt spid="113"/>
                                        </p:tgtEl>
                                        <p:attrNameLst>
                                          <p:attrName>ppt_w</p:attrName>
                                        </p:attrNameLst>
                                      </p:cBhvr>
                                      <p:tavLst>
                                        <p:tav tm="0">
                                          <p:val>
                                            <p:strVal val="ppt_w"/>
                                          </p:val>
                                        </p:tav>
                                        <p:tav tm="100000">
                                          <p:val>
                                            <p:fltVal val="0"/>
                                          </p:val>
                                        </p:tav>
                                      </p:tavLst>
                                    </p:anim>
                                    <p:anim calcmode="lin" valueType="num">
                                      <p:cBhvr>
                                        <p:cTn id="99" dur="250"/>
                                        <p:tgtEl>
                                          <p:spTgt spid="113"/>
                                        </p:tgtEl>
                                        <p:attrNameLst>
                                          <p:attrName>ppt_h</p:attrName>
                                        </p:attrNameLst>
                                      </p:cBhvr>
                                      <p:tavLst>
                                        <p:tav tm="0">
                                          <p:val>
                                            <p:strVal val="ppt_h"/>
                                          </p:val>
                                        </p:tav>
                                        <p:tav tm="100000">
                                          <p:val>
                                            <p:fltVal val="0"/>
                                          </p:val>
                                        </p:tav>
                                      </p:tavLst>
                                    </p:anim>
                                    <p:animEffect transition="out" filter="fade">
                                      <p:cBhvr>
                                        <p:cTn id="100" dur="250"/>
                                        <p:tgtEl>
                                          <p:spTgt spid="113"/>
                                        </p:tgtEl>
                                      </p:cBhvr>
                                    </p:animEffect>
                                    <p:set>
                                      <p:cBhvr>
                                        <p:cTn id="101" dur="1" fill="hold">
                                          <p:stCondLst>
                                            <p:cond delay="249"/>
                                          </p:stCondLst>
                                        </p:cTn>
                                        <p:tgtEl>
                                          <p:spTgt spid="113"/>
                                        </p:tgtEl>
                                        <p:attrNameLst>
                                          <p:attrName>style.visibility</p:attrName>
                                        </p:attrNameLst>
                                      </p:cBhvr>
                                      <p:to>
                                        <p:strVal val="hidden"/>
                                      </p:to>
                                    </p:set>
                                  </p:childTnLst>
                                </p:cTn>
                              </p:par>
                              <p:par>
                                <p:cTn id="102" presetID="53" presetClass="exit" presetSubtype="32" fill="hold" grpId="1" nodeType="withEffect">
                                  <p:stCondLst>
                                    <p:cond delay="0"/>
                                  </p:stCondLst>
                                  <p:childTnLst>
                                    <p:anim calcmode="lin" valueType="num">
                                      <p:cBhvr>
                                        <p:cTn id="103" dur="250"/>
                                        <p:tgtEl>
                                          <p:spTgt spid="114"/>
                                        </p:tgtEl>
                                        <p:attrNameLst>
                                          <p:attrName>ppt_w</p:attrName>
                                        </p:attrNameLst>
                                      </p:cBhvr>
                                      <p:tavLst>
                                        <p:tav tm="0">
                                          <p:val>
                                            <p:strVal val="ppt_w"/>
                                          </p:val>
                                        </p:tav>
                                        <p:tav tm="100000">
                                          <p:val>
                                            <p:fltVal val="0"/>
                                          </p:val>
                                        </p:tav>
                                      </p:tavLst>
                                    </p:anim>
                                    <p:anim calcmode="lin" valueType="num">
                                      <p:cBhvr>
                                        <p:cTn id="104" dur="250"/>
                                        <p:tgtEl>
                                          <p:spTgt spid="114"/>
                                        </p:tgtEl>
                                        <p:attrNameLst>
                                          <p:attrName>ppt_h</p:attrName>
                                        </p:attrNameLst>
                                      </p:cBhvr>
                                      <p:tavLst>
                                        <p:tav tm="0">
                                          <p:val>
                                            <p:strVal val="ppt_h"/>
                                          </p:val>
                                        </p:tav>
                                        <p:tav tm="100000">
                                          <p:val>
                                            <p:fltVal val="0"/>
                                          </p:val>
                                        </p:tav>
                                      </p:tavLst>
                                    </p:anim>
                                    <p:animEffect transition="out" filter="fade">
                                      <p:cBhvr>
                                        <p:cTn id="105" dur="250"/>
                                        <p:tgtEl>
                                          <p:spTgt spid="114"/>
                                        </p:tgtEl>
                                      </p:cBhvr>
                                    </p:animEffect>
                                    <p:set>
                                      <p:cBhvr>
                                        <p:cTn id="106" dur="1" fill="hold">
                                          <p:stCondLst>
                                            <p:cond delay="249"/>
                                          </p:stCondLst>
                                        </p:cTn>
                                        <p:tgtEl>
                                          <p:spTgt spid="114"/>
                                        </p:tgtEl>
                                        <p:attrNameLst>
                                          <p:attrName>style.visibility</p:attrName>
                                        </p:attrNameLst>
                                      </p:cBhvr>
                                      <p:to>
                                        <p:strVal val="hidden"/>
                                      </p:to>
                                    </p:set>
                                  </p:childTnLst>
                                </p:cTn>
                              </p:par>
                              <p:par>
                                <p:cTn id="107" presetID="53" presetClass="exit" presetSubtype="32" fill="hold" grpId="1" nodeType="withEffect">
                                  <p:stCondLst>
                                    <p:cond delay="0"/>
                                  </p:stCondLst>
                                  <p:childTnLst>
                                    <p:anim calcmode="lin" valueType="num">
                                      <p:cBhvr>
                                        <p:cTn id="108" dur="250"/>
                                        <p:tgtEl>
                                          <p:spTgt spid="115"/>
                                        </p:tgtEl>
                                        <p:attrNameLst>
                                          <p:attrName>ppt_w</p:attrName>
                                        </p:attrNameLst>
                                      </p:cBhvr>
                                      <p:tavLst>
                                        <p:tav tm="0">
                                          <p:val>
                                            <p:strVal val="ppt_w"/>
                                          </p:val>
                                        </p:tav>
                                        <p:tav tm="100000">
                                          <p:val>
                                            <p:fltVal val="0"/>
                                          </p:val>
                                        </p:tav>
                                      </p:tavLst>
                                    </p:anim>
                                    <p:anim calcmode="lin" valueType="num">
                                      <p:cBhvr>
                                        <p:cTn id="109" dur="250"/>
                                        <p:tgtEl>
                                          <p:spTgt spid="115"/>
                                        </p:tgtEl>
                                        <p:attrNameLst>
                                          <p:attrName>ppt_h</p:attrName>
                                        </p:attrNameLst>
                                      </p:cBhvr>
                                      <p:tavLst>
                                        <p:tav tm="0">
                                          <p:val>
                                            <p:strVal val="ppt_h"/>
                                          </p:val>
                                        </p:tav>
                                        <p:tav tm="100000">
                                          <p:val>
                                            <p:fltVal val="0"/>
                                          </p:val>
                                        </p:tav>
                                      </p:tavLst>
                                    </p:anim>
                                    <p:animEffect transition="out" filter="fade">
                                      <p:cBhvr>
                                        <p:cTn id="110" dur="250"/>
                                        <p:tgtEl>
                                          <p:spTgt spid="115"/>
                                        </p:tgtEl>
                                      </p:cBhvr>
                                    </p:animEffect>
                                    <p:set>
                                      <p:cBhvr>
                                        <p:cTn id="111" dur="1" fill="hold">
                                          <p:stCondLst>
                                            <p:cond delay="249"/>
                                          </p:stCondLst>
                                        </p:cTn>
                                        <p:tgtEl>
                                          <p:spTgt spid="115"/>
                                        </p:tgtEl>
                                        <p:attrNameLst>
                                          <p:attrName>style.visibility</p:attrName>
                                        </p:attrNameLst>
                                      </p:cBhvr>
                                      <p:to>
                                        <p:strVal val="hidden"/>
                                      </p:to>
                                    </p:set>
                                  </p:childTnLst>
                                </p:cTn>
                              </p:par>
                              <p:par>
                                <p:cTn id="112" presetID="53" presetClass="exit" presetSubtype="32" fill="hold" grpId="1" nodeType="withEffect">
                                  <p:stCondLst>
                                    <p:cond delay="0"/>
                                  </p:stCondLst>
                                  <p:childTnLst>
                                    <p:anim calcmode="lin" valueType="num">
                                      <p:cBhvr>
                                        <p:cTn id="113" dur="250"/>
                                        <p:tgtEl>
                                          <p:spTgt spid="116"/>
                                        </p:tgtEl>
                                        <p:attrNameLst>
                                          <p:attrName>ppt_w</p:attrName>
                                        </p:attrNameLst>
                                      </p:cBhvr>
                                      <p:tavLst>
                                        <p:tav tm="0">
                                          <p:val>
                                            <p:strVal val="ppt_w"/>
                                          </p:val>
                                        </p:tav>
                                        <p:tav tm="100000">
                                          <p:val>
                                            <p:fltVal val="0"/>
                                          </p:val>
                                        </p:tav>
                                      </p:tavLst>
                                    </p:anim>
                                    <p:anim calcmode="lin" valueType="num">
                                      <p:cBhvr>
                                        <p:cTn id="114" dur="250"/>
                                        <p:tgtEl>
                                          <p:spTgt spid="116"/>
                                        </p:tgtEl>
                                        <p:attrNameLst>
                                          <p:attrName>ppt_h</p:attrName>
                                        </p:attrNameLst>
                                      </p:cBhvr>
                                      <p:tavLst>
                                        <p:tav tm="0">
                                          <p:val>
                                            <p:strVal val="ppt_h"/>
                                          </p:val>
                                        </p:tav>
                                        <p:tav tm="100000">
                                          <p:val>
                                            <p:fltVal val="0"/>
                                          </p:val>
                                        </p:tav>
                                      </p:tavLst>
                                    </p:anim>
                                    <p:animEffect transition="out" filter="fade">
                                      <p:cBhvr>
                                        <p:cTn id="115" dur="250"/>
                                        <p:tgtEl>
                                          <p:spTgt spid="116"/>
                                        </p:tgtEl>
                                      </p:cBhvr>
                                    </p:animEffect>
                                    <p:set>
                                      <p:cBhvr>
                                        <p:cTn id="116" dur="1" fill="hold">
                                          <p:stCondLst>
                                            <p:cond delay="249"/>
                                          </p:stCondLst>
                                        </p:cTn>
                                        <p:tgtEl>
                                          <p:spTgt spid="116"/>
                                        </p:tgtEl>
                                        <p:attrNameLst>
                                          <p:attrName>style.visibility</p:attrName>
                                        </p:attrNameLst>
                                      </p:cBhvr>
                                      <p:to>
                                        <p:strVal val="hidden"/>
                                      </p:to>
                                    </p:set>
                                  </p:childTnLst>
                                </p:cTn>
                              </p:par>
                              <p:par>
                                <p:cTn id="117" presetID="53" presetClass="exit" presetSubtype="32" fill="hold" grpId="1" nodeType="withEffect">
                                  <p:stCondLst>
                                    <p:cond delay="0"/>
                                  </p:stCondLst>
                                  <p:childTnLst>
                                    <p:anim calcmode="lin" valueType="num">
                                      <p:cBhvr>
                                        <p:cTn id="118" dur="250"/>
                                        <p:tgtEl>
                                          <p:spTgt spid="117"/>
                                        </p:tgtEl>
                                        <p:attrNameLst>
                                          <p:attrName>ppt_w</p:attrName>
                                        </p:attrNameLst>
                                      </p:cBhvr>
                                      <p:tavLst>
                                        <p:tav tm="0">
                                          <p:val>
                                            <p:strVal val="ppt_w"/>
                                          </p:val>
                                        </p:tav>
                                        <p:tav tm="100000">
                                          <p:val>
                                            <p:fltVal val="0"/>
                                          </p:val>
                                        </p:tav>
                                      </p:tavLst>
                                    </p:anim>
                                    <p:anim calcmode="lin" valueType="num">
                                      <p:cBhvr>
                                        <p:cTn id="119" dur="250"/>
                                        <p:tgtEl>
                                          <p:spTgt spid="117"/>
                                        </p:tgtEl>
                                        <p:attrNameLst>
                                          <p:attrName>ppt_h</p:attrName>
                                        </p:attrNameLst>
                                      </p:cBhvr>
                                      <p:tavLst>
                                        <p:tav tm="0">
                                          <p:val>
                                            <p:strVal val="ppt_h"/>
                                          </p:val>
                                        </p:tav>
                                        <p:tav tm="100000">
                                          <p:val>
                                            <p:fltVal val="0"/>
                                          </p:val>
                                        </p:tav>
                                      </p:tavLst>
                                    </p:anim>
                                    <p:animEffect transition="out" filter="fade">
                                      <p:cBhvr>
                                        <p:cTn id="120" dur="250"/>
                                        <p:tgtEl>
                                          <p:spTgt spid="117"/>
                                        </p:tgtEl>
                                      </p:cBhvr>
                                    </p:animEffect>
                                    <p:set>
                                      <p:cBhvr>
                                        <p:cTn id="121" dur="1" fill="hold">
                                          <p:stCondLst>
                                            <p:cond delay="249"/>
                                          </p:stCondLst>
                                        </p:cTn>
                                        <p:tgtEl>
                                          <p:spTgt spid="117"/>
                                        </p:tgtEl>
                                        <p:attrNameLst>
                                          <p:attrName>style.visibility</p:attrName>
                                        </p:attrNameLst>
                                      </p:cBhvr>
                                      <p:to>
                                        <p:strVal val="hidden"/>
                                      </p:to>
                                    </p:set>
                                  </p:childTnLst>
                                </p:cTn>
                              </p:par>
                              <p:par>
                                <p:cTn id="122" presetID="53" presetClass="exit" presetSubtype="32" fill="hold" grpId="1" nodeType="withEffect">
                                  <p:stCondLst>
                                    <p:cond delay="0"/>
                                  </p:stCondLst>
                                  <p:childTnLst>
                                    <p:anim calcmode="lin" valueType="num">
                                      <p:cBhvr>
                                        <p:cTn id="123" dur="250"/>
                                        <p:tgtEl>
                                          <p:spTgt spid="118"/>
                                        </p:tgtEl>
                                        <p:attrNameLst>
                                          <p:attrName>ppt_w</p:attrName>
                                        </p:attrNameLst>
                                      </p:cBhvr>
                                      <p:tavLst>
                                        <p:tav tm="0">
                                          <p:val>
                                            <p:strVal val="ppt_w"/>
                                          </p:val>
                                        </p:tav>
                                        <p:tav tm="100000">
                                          <p:val>
                                            <p:fltVal val="0"/>
                                          </p:val>
                                        </p:tav>
                                      </p:tavLst>
                                    </p:anim>
                                    <p:anim calcmode="lin" valueType="num">
                                      <p:cBhvr>
                                        <p:cTn id="124" dur="250"/>
                                        <p:tgtEl>
                                          <p:spTgt spid="118"/>
                                        </p:tgtEl>
                                        <p:attrNameLst>
                                          <p:attrName>ppt_h</p:attrName>
                                        </p:attrNameLst>
                                      </p:cBhvr>
                                      <p:tavLst>
                                        <p:tav tm="0">
                                          <p:val>
                                            <p:strVal val="ppt_h"/>
                                          </p:val>
                                        </p:tav>
                                        <p:tav tm="100000">
                                          <p:val>
                                            <p:fltVal val="0"/>
                                          </p:val>
                                        </p:tav>
                                      </p:tavLst>
                                    </p:anim>
                                    <p:animEffect transition="out" filter="fade">
                                      <p:cBhvr>
                                        <p:cTn id="125" dur="250"/>
                                        <p:tgtEl>
                                          <p:spTgt spid="118"/>
                                        </p:tgtEl>
                                      </p:cBhvr>
                                    </p:animEffect>
                                    <p:set>
                                      <p:cBhvr>
                                        <p:cTn id="126" dur="1" fill="hold">
                                          <p:stCondLst>
                                            <p:cond delay="249"/>
                                          </p:stCondLst>
                                        </p:cTn>
                                        <p:tgtEl>
                                          <p:spTgt spid="118"/>
                                        </p:tgtEl>
                                        <p:attrNameLst>
                                          <p:attrName>style.visibility</p:attrName>
                                        </p:attrNameLst>
                                      </p:cBhvr>
                                      <p:to>
                                        <p:strVal val="hidden"/>
                                      </p:to>
                                    </p:set>
                                  </p:childTnLst>
                                </p:cTn>
                              </p:par>
                              <p:par>
                                <p:cTn id="127" presetID="53" presetClass="exit" presetSubtype="32" fill="hold" grpId="1" nodeType="withEffect">
                                  <p:stCondLst>
                                    <p:cond delay="0"/>
                                  </p:stCondLst>
                                  <p:childTnLst>
                                    <p:anim calcmode="lin" valueType="num">
                                      <p:cBhvr>
                                        <p:cTn id="128" dur="250"/>
                                        <p:tgtEl>
                                          <p:spTgt spid="119"/>
                                        </p:tgtEl>
                                        <p:attrNameLst>
                                          <p:attrName>ppt_w</p:attrName>
                                        </p:attrNameLst>
                                      </p:cBhvr>
                                      <p:tavLst>
                                        <p:tav tm="0">
                                          <p:val>
                                            <p:strVal val="ppt_w"/>
                                          </p:val>
                                        </p:tav>
                                        <p:tav tm="100000">
                                          <p:val>
                                            <p:fltVal val="0"/>
                                          </p:val>
                                        </p:tav>
                                      </p:tavLst>
                                    </p:anim>
                                    <p:anim calcmode="lin" valueType="num">
                                      <p:cBhvr>
                                        <p:cTn id="129" dur="250"/>
                                        <p:tgtEl>
                                          <p:spTgt spid="119"/>
                                        </p:tgtEl>
                                        <p:attrNameLst>
                                          <p:attrName>ppt_h</p:attrName>
                                        </p:attrNameLst>
                                      </p:cBhvr>
                                      <p:tavLst>
                                        <p:tav tm="0">
                                          <p:val>
                                            <p:strVal val="ppt_h"/>
                                          </p:val>
                                        </p:tav>
                                        <p:tav tm="100000">
                                          <p:val>
                                            <p:fltVal val="0"/>
                                          </p:val>
                                        </p:tav>
                                      </p:tavLst>
                                    </p:anim>
                                    <p:animEffect transition="out" filter="fade">
                                      <p:cBhvr>
                                        <p:cTn id="130" dur="250"/>
                                        <p:tgtEl>
                                          <p:spTgt spid="119"/>
                                        </p:tgtEl>
                                      </p:cBhvr>
                                    </p:animEffect>
                                    <p:set>
                                      <p:cBhvr>
                                        <p:cTn id="131" dur="1" fill="hold">
                                          <p:stCondLst>
                                            <p:cond delay="249"/>
                                          </p:stCondLst>
                                        </p:cTn>
                                        <p:tgtEl>
                                          <p:spTgt spid="119"/>
                                        </p:tgtEl>
                                        <p:attrNameLst>
                                          <p:attrName>style.visibility</p:attrName>
                                        </p:attrNameLst>
                                      </p:cBhvr>
                                      <p:to>
                                        <p:strVal val="hidden"/>
                                      </p:to>
                                    </p:set>
                                  </p:childTnLst>
                                </p:cTn>
                              </p:par>
                              <p:par>
                                <p:cTn id="132" presetID="53" presetClass="exit" presetSubtype="32" fill="hold" grpId="1" nodeType="withEffect">
                                  <p:stCondLst>
                                    <p:cond delay="0"/>
                                  </p:stCondLst>
                                  <p:childTnLst>
                                    <p:anim calcmode="lin" valueType="num">
                                      <p:cBhvr>
                                        <p:cTn id="133" dur="250"/>
                                        <p:tgtEl>
                                          <p:spTgt spid="120"/>
                                        </p:tgtEl>
                                        <p:attrNameLst>
                                          <p:attrName>ppt_w</p:attrName>
                                        </p:attrNameLst>
                                      </p:cBhvr>
                                      <p:tavLst>
                                        <p:tav tm="0">
                                          <p:val>
                                            <p:strVal val="ppt_w"/>
                                          </p:val>
                                        </p:tav>
                                        <p:tav tm="100000">
                                          <p:val>
                                            <p:fltVal val="0"/>
                                          </p:val>
                                        </p:tav>
                                      </p:tavLst>
                                    </p:anim>
                                    <p:anim calcmode="lin" valueType="num">
                                      <p:cBhvr>
                                        <p:cTn id="134" dur="250"/>
                                        <p:tgtEl>
                                          <p:spTgt spid="120"/>
                                        </p:tgtEl>
                                        <p:attrNameLst>
                                          <p:attrName>ppt_h</p:attrName>
                                        </p:attrNameLst>
                                      </p:cBhvr>
                                      <p:tavLst>
                                        <p:tav tm="0">
                                          <p:val>
                                            <p:strVal val="ppt_h"/>
                                          </p:val>
                                        </p:tav>
                                        <p:tav tm="100000">
                                          <p:val>
                                            <p:fltVal val="0"/>
                                          </p:val>
                                        </p:tav>
                                      </p:tavLst>
                                    </p:anim>
                                    <p:animEffect transition="out" filter="fade">
                                      <p:cBhvr>
                                        <p:cTn id="135" dur="250"/>
                                        <p:tgtEl>
                                          <p:spTgt spid="120"/>
                                        </p:tgtEl>
                                      </p:cBhvr>
                                    </p:animEffect>
                                    <p:set>
                                      <p:cBhvr>
                                        <p:cTn id="136" dur="1" fill="hold">
                                          <p:stCondLst>
                                            <p:cond delay="249"/>
                                          </p:stCondLst>
                                        </p:cTn>
                                        <p:tgtEl>
                                          <p:spTgt spid="120"/>
                                        </p:tgtEl>
                                        <p:attrNameLst>
                                          <p:attrName>style.visibility</p:attrName>
                                        </p:attrNameLst>
                                      </p:cBhvr>
                                      <p:to>
                                        <p:strVal val="hidden"/>
                                      </p:to>
                                    </p:set>
                                  </p:childTnLst>
                                </p:cTn>
                              </p:par>
                              <p:par>
                                <p:cTn id="137" presetID="53" presetClass="exit" presetSubtype="32" fill="hold" grpId="1" nodeType="withEffect">
                                  <p:stCondLst>
                                    <p:cond delay="0"/>
                                  </p:stCondLst>
                                  <p:childTnLst>
                                    <p:anim calcmode="lin" valueType="num">
                                      <p:cBhvr>
                                        <p:cTn id="138" dur="250"/>
                                        <p:tgtEl>
                                          <p:spTgt spid="121"/>
                                        </p:tgtEl>
                                        <p:attrNameLst>
                                          <p:attrName>ppt_w</p:attrName>
                                        </p:attrNameLst>
                                      </p:cBhvr>
                                      <p:tavLst>
                                        <p:tav tm="0">
                                          <p:val>
                                            <p:strVal val="ppt_w"/>
                                          </p:val>
                                        </p:tav>
                                        <p:tav tm="100000">
                                          <p:val>
                                            <p:fltVal val="0"/>
                                          </p:val>
                                        </p:tav>
                                      </p:tavLst>
                                    </p:anim>
                                    <p:anim calcmode="lin" valueType="num">
                                      <p:cBhvr>
                                        <p:cTn id="139" dur="250"/>
                                        <p:tgtEl>
                                          <p:spTgt spid="121"/>
                                        </p:tgtEl>
                                        <p:attrNameLst>
                                          <p:attrName>ppt_h</p:attrName>
                                        </p:attrNameLst>
                                      </p:cBhvr>
                                      <p:tavLst>
                                        <p:tav tm="0">
                                          <p:val>
                                            <p:strVal val="ppt_h"/>
                                          </p:val>
                                        </p:tav>
                                        <p:tav tm="100000">
                                          <p:val>
                                            <p:fltVal val="0"/>
                                          </p:val>
                                        </p:tav>
                                      </p:tavLst>
                                    </p:anim>
                                    <p:animEffect transition="out" filter="fade">
                                      <p:cBhvr>
                                        <p:cTn id="140" dur="250"/>
                                        <p:tgtEl>
                                          <p:spTgt spid="121"/>
                                        </p:tgtEl>
                                      </p:cBhvr>
                                    </p:animEffect>
                                    <p:set>
                                      <p:cBhvr>
                                        <p:cTn id="141" dur="1" fill="hold">
                                          <p:stCondLst>
                                            <p:cond delay="249"/>
                                          </p:stCondLst>
                                        </p:cTn>
                                        <p:tgtEl>
                                          <p:spTgt spid="121"/>
                                        </p:tgtEl>
                                        <p:attrNameLst>
                                          <p:attrName>style.visibility</p:attrName>
                                        </p:attrNameLst>
                                      </p:cBhvr>
                                      <p:to>
                                        <p:strVal val="hidden"/>
                                      </p:to>
                                    </p:set>
                                  </p:childTnLst>
                                </p:cTn>
                              </p:par>
                              <p:par>
                                <p:cTn id="142" presetID="53" presetClass="entr" presetSubtype="16" fill="hold" grpId="0" nodeType="withEffect">
                                  <p:stCondLst>
                                    <p:cond delay="0"/>
                                  </p:stCondLst>
                                  <p:childTnLst>
                                    <p:set>
                                      <p:cBhvr>
                                        <p:cTn id="143" dur="1" fill="hold">
                                          <p:stCondLst>
                                            <p:cond delay="0"/>
                                          </p:stCondLst>
                                        </p:cTn>
                                        <p:tgtEl>
                                          <p:spTgt spid="122"/>
                                        </p:tgtEl>
                                        <p:attrNameLst>
                                          <p:attrName>style.visibility</p:attrName>
                                        </p:attrNameLst>
                                      </p:cBhvr>
                                      <p:to>
                                        <p:strVal val="visible"/>
                                      </p:to>
                                    </p:set>
                                    <p:anim calcmode="lin" valueType="num">
                                      <p:cBhvr>
                                        <p:cTn id="144" dur="250" fill="hold"/>
                                        <p:tgtEl>
                                          <p:spTgt spid="122"/>
                                        </p:tgtEl>
                                        <p:attrNameLst>
                                          <p:attrName>ppt_w</p:attrName>
                                        </p:attrNameLst>
                                      </p:cBhvr>
                                      <p:tavLst>
                                        <p:tav tm="0">
                                          <p:val>
                                            <p:fltVal val="0"/>
                                          </p:val>
                                        </p:tav>
                                        <p:tav tm="100000">
                                          <p:val>
                                            <p:strVal val="#ppt_w"/>
                                          </p:val>
                                        </p:tav>
                                      </p:tavLst>
                                    </p:anim>
                                    <p:anim calcmode="lin" valueType="num">
                                      <p:cBhvr>
                                        <p:cTn id="145" dur="250" fill="hold"/>
                                        <p:tgtEl>
                                          <p:spTgt spid="122"/>
                                        </p:tgtEl>
                                        <p:attrNameLst>
                                          <p:attrName>ppt_h</p:attrName>
                                        </p:attrNameLst>
                                      </p:cBhvr>
                                      <p:tavLst>
                                        <p:tav tm="0">
                                          <p:val>
                                            <p:fltVal val="0"/>
                                          </p:val>
                                        </p:tav>
                                        <p:tav tm="100000">
                                          <p:val>
                                            <p:strVal val="#ppt_h"/>
                                          </p:val>
                                        </p:tav>
                                      </p:tavLst>
                                    </p:anim>
                                    <p:animEffect transition="in" filter="fade">
                                      <p:cBhvr>
                                        <p:cTn id="146" dur="250"/>
                                        <p:tgtEl>
                                          <p:spTgt spid="122"/>
                                        </p:tgtEl>
                                      </p:cBhvr>
                                    </p:animEffect>
                                  </p:childTnLst>
                                </p:cTn>
                              </p:par>
                              <p:par>
                                <p:cTn id="147" presetID="53" presetClass="entr" presetSubtype="16" fill="hold" grpId="0" nodeType="withEffect">
                                  <p:stCondLst>
                                    <p:cond delay="1000"/>
                                  </p:stCondLst>
                                  <p:childTnLst>
                                    <p:set>
                                      <p:cBhvr>
                                        <p:cTn id="148" dur="1" fill="hold">
                                          <p:stCondLst>
                                            <p:cond delay="0"/>
                                          </p:stCondLst>
                                        </p:cTn>
                                        <p:tgtEl>
                                          <p:spTgt spid="123"/>
                                        </p:tgtEl>
                                        <p:attrNameLst>
                                          <p:attrName>style.visibility</p:attrName>
                                        </p:attrNameLst>
                                      </p:cBhvr>
                                      <p:to>
                                        <p:strVal val="visible"/>
                                      </p:to>
                                    </p:set>
                                    <p:anim calcmode="lin" valueType="num">
                                      <p:cBhvr>
                                        <p:cTn id="149" dur="250" fill="hold"/>
                                        <p:tgtEl>
                                          <p:spTgt spid="123"/>
                                        </p:tgtEl>
                                        <p:attrNameLst>
                                          <p:attrName>ppt_w</p:attrName>
                                        </p:attrNameLst>
                                      </p:cBhvr>
                                      <p:tavLst>
                                        <p:tav tm="0">
                                          <p:val>
                                            <p:fltVal val="0"/>
                                          </p:val>
                                        </p:tav>
                                        <p:tav tm="100000">
                                          <p:val>
                                            <p:strVal val="#ppt_w"/>
                                          </p:val>
                                        </p:tav>
                                      </p:tavLst>
                                    </p:anim>
                                    <p:anim calcmode="lin" valueType="num">
                                      <p:cBhvr>
                                        <p:cTn id="150" dur="250" fill="hold"/>
                                        <p:tgtEl>
                                          <p:spTgt spid="123"/>
                                        </p:tgtEl>
                                        <p:attrNameLst>
                                          <p:attrName>ppt_h</p:attrName>
                                        </p:attrNameLst>
                                      </p:cBhvr>
                                      <p:tavLst>
                                        <p:tav tm="0">
                                          <p:val>
                                            <p:fltVal val="0"/>
                                          </p:val>
                                        </p:tav>
                                        <p:tav tm="100000">
                                          <p:val>
                                            <p:strVal val="#ppt_h"/>
                                          </p:val>
                                        </p:tav>
                                      </p:tavLst>
                                    </p:anim>
                                    <p:animEffect transition="in" filter="fade">
                                      <p:cBhvr>
                                        <p:cTn id="151" dur="250"/>
                                        <p:tgtEl>
                                          <p:spTgt spid="123"/>
                                        </p:tgtEl>
                                      </p:cBhvr>
                                    </p:animEffect>
                                  </p:childTnLst>
                                </p:cTn>
                              </p:par>
                              <p:par>
                                <p:cTn id="152" presetID="53" presetClass="entr" presetSubtype="16" fill="hold" grpId="0" nodeType="withEffect">
                                  <p:stCondLst>
                                    <p:cond delay="500"/>
                                  </p:stCondLst>
                                  <p:childTnLst>
                                    <p:set>
                                      <p:cBhvr>
                                        <p:cTn id="153" dur="1" fill="hold">
                                          <p:stCondLst>
                                            <p:cond delay="0"/>
                                          </p:stCondLst>
                                        </p:cTn>
                                        <p:tgtEl>
                                          <p:spTgt spid="34"/>
                                        </p:tgtEl>
                                        <p:attrNameLst>
                                          <p:attrName>style.visibility</p:attrName>
                                        </p:attrNameLst>
                                      </p:cBhvr>
                                      <p:to>
                                        <p:strVal val="visible"/>
                                      </p:to>
                                    </p:set>
                                    <p:anim calcmode="lin" valueType="num">
                                      <p:cBhvr>
                                        <p:cTn id="154" dur="250" fill="hold"/>
                                        <p:tgtEl>
                                          <p:spTgt spid="34"/>
                                        </p:tgtEl>
                                        <p:attrNameLst>
                                          <p:attrName>ppt_w</p:attrName>
                                        </p:attrNameLst>
                                      </p:cBhvr>
                                      <p:tavLst>
                                        <p:tav tm="0">
                                          <p:val>
                                            <p:fltVal val="0"/>
                                          </p:val>
                                        </p:tav>
                                        <p:tav tm="100000">
                                          <p:val>
                                            <p:strVal val="#ppt_w"/>
                                          </p:val>
                                        </p:tav>
                                      </p:tavLst>
                                    </p:anim>
                                    <p:anim calcmode="lin" valueType="num">
                                      <p:cBhvr>
                                        <p:cTn id="155" dur="250" fill="hold"/>
                                        <p:tgtEl>
                                          <p:spTgt spid="34"/>
                                        </p:tgtEl>
                                        <p:attrNameLst>
                                          <p:attrName>ppt_h</p:attrName>
                                        </p:attrNameLst>
                                      </p:cBhvr>
                                      <p:tavLst>
                                        <p:tav tm="0">
                                          <p:val>
                                            <p:fltVal val="0"/>
                                          </p:val>
                                        </p:tav>
                                        <p:tav tm="100000">
                                          <p:val>
                                            <p:strVal val="#ppt_h"/>
                                          </p:val>
                                        </p:tav>
                                      </p:tavLst>
                                    </p:anim>
                                    <p:animEffect transition="in" filter="fade">
                                      <p:cBhvr>
                                        <p:cTn id="156" dur="250"/>
                                        <p:tgtEl>
                                          <p:spTgt spid="34"/>
                                        </p:tgtEl>
                                      </p:cBhvr>
                                    </p:animEffect>
                                  </p:childTnLst>
                                </p:cTn>
                              </p:par>
                              <p:par>
                                <p:cTn id="157" presetID="53" presetClass="entr" presetSubtype="16" fill="hold" grpId="0" nodeType="withEffect">
                                  <p:stCondLst>
                                    <p:cond delay="1500"/>
                                  </p:stCondLst>
                                  <p:childTnLst>
                                    <p:set>
                                      <p:cBhvr>
                                        <p:cTn id="158" dur="1" fill="hold">
                                          <p:stCondLst>
                                            <p:cond delay="0"/>
                                          </p:stCondLst>
                                        </p:cTn>
                                        <p:tgtEl>
                                          <p:spTgt spid="35"/>
                                        </p:tgtEl>
                                        <p:attrNameLst>
                                          <p:attrName>style.visibility</p:attrName>
                                        </p:attrNameLst>
                                      </p:cBhvr>
                                      <p:to>
                                        <p:strVal val="visible"/>
                                      </p:to>
                                    </p:set>
                                    <p:anim calcmode="lin" valueType="num">
                                      <p:cBhvr>
                                        <p:cTn id="159" dur="250" fill="hold"/>
                                        <p:tgtEl>
                                          <p:spTgt spid="35"/>
                                        </p:tgtEl>
                                        <p:attrNameLst>
                                          <p:attrName>ppt_w</p:attrName>
                                        </p:attrNameLst>
                                      </p:cBhvr>
                                      <p:tavLst>
                                        <p:tav tm="0">
                                          <p:val>
                                            <p:fltVal val="0"/>
                                          </p:val>
                                        </p:tav>
                                        <p:tav tm="100000">
                                          <p:val>
                                            <p:strVal val="#ppt_w"/>
                                          </p:val>
                                        </p:tav>
                                      </p:tavLst>
                                    </p:anim>
                                    <p:anim calcmode="lin" valueType="num">
                                      <p:cBhvr>
                                        <p:cTn id="160" dur="250" fill="hold"/>
                                        <p:tgtEl>
                                          <p:spTgt spid="35"/>
                                        </p:tgtEl>
                                        <p:attrNameLst>
                                          <p:attrName>ppt_h</p:attrName>
                                        </p:attrNameLst>
                                      </p:cBhvr>
                                      <p:tavLst>
                                        <p:tav tm="0">
                                          <p:val>
                                            <p:fltVal val="0"/>
                                          </p:val>
                                        </p:tav>
                                        <p:tav tm="100000">
                                          <p:val>
                                            <p:strVal val="#ppt_h"/>
                                          </p:val>
                                        </p:tav>
                                      </p:tavLst>
                                    </p:anim>
                                    <p:animEffect transition="in" filter="fade">
                                      <p:cBhvr>
                                        <p:cTn id="161" dur="25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53" presetClass="exit" presetSubtype="32" fill="hold" grpId="1" nodeType="clickEffect">
                                  <p:stCondLst>
                                    <p:cond delay="0"/>
                                  </p:stCondLst>
                                  <p:childTnLst>
                                    <p:anim calcmode="lin" valueType="num">
                                      <p:cBhvr>
                                        <p:cTn id="165" dur="250"/>
                                        <p:tgtEl>
                                          <p:spTgt spid="122"/>
                                        </p:tgtEl>
                                        <p:attrNameLst>
                                          <p:attrName>ppt_w</p:attrName>
                                        </p:attrNameLst>
                                      </p:cBhvr>
                                      <p:tavLst>
                                        <p:tav tm="0">
                                          <p:val>
                                            <p:strVal val="ppt_w"/>
                                          </p:val>
                                        </p:tav>
                                        <p:tav tm="100000">
                                          <p:val>
                                            <p:fltVal val="0"/>
                                          </p:val>
                                        </p:tav>
                                      </p:tavLst>
                                    </p:anim>
                                    <p:anim calcmode="lin" valueType="num">
                                      <p:cBhvr>
                                        <p:cTn id="166" dur="250"/>
                                        <p:tgtEl>
                                          <p:spTgt spid="122"/>
                                        </p:tgtEl>
                                        <p:attrNameLst>
                                          <p:attrName>ppt_h</p:attrName>
                                        </p:attrNameLst>
                                      </p:cBhvr>
                                      <p:tavLst>
                                        <p:tav tm="0">
                                          <p:val>
                                            <p:strVal val="ppt_h"/>
                                          </p:val>
                                        </p:tav>
                                        <p:tav tm="100000">
                                          <p:val>
                                            <p:fltVal val="0"/>
                                          </p:val>
                                        </p:tav>
                                      </p:tavLst>
                                    </p:anim>
                                    <p:animEffect transition="out" filter="fade">
                                      <p:cBhvr>
                                        <p:cTn id="167" dur="250"/>
                                        <p:tgtEl>
                                          <p:spTgt spid="122"/>
                                        </p:tgtEl>
                                      </p:cBhvr>
                                    </p:animEffect>
                                    <p:set>
                                      <p:cBhvr>
                                        <p:cTn id="168" dur="1" fill="hold">
                                          <p:stCondLst>
                                            <p:cond delay="249"/>
                                          </p:stCondLst>
                                        </p:cTn>
                                        <p:tgtEl>
                                          <p:spTgt spid="122"/>
                                        </p:tgtEl>
                                        <p:attrNameLst>
                                          <p:attrName>style.visibility</p:attrName>
                                        </p:attrNameLst>
                                      </p:cBhvr>
                                      <p:to>
                                        <p:strVal val="hidden"/>
                                      </p:to>
                                    </p:set>
                                  </p:childTnLst>
                                </p:cTn>
                              </p:par>
                              <p:par>
                                <p:cTn id="169" presetID="53" presetClass="exit" presetSubtype="32" fill="hold" grpId="1" nodeType="withEffect">
                                  <p:stCondLst>
                                    <p:cond delay="0"/>
                                  </p:stCondLst>
                                  <p:childTnLst>
                                    <p:anim calcmode="lin" valueType="num">
                                      <p:cBhvr>
                                        <p:cTn id="170" dur="250"/>
                                        <p:tgtEl>
                                          <p:spTgt spid="123"/>
                                        </p:tgtEl>
                                        <p:attrNameLst>
                                          <p:attrName>ppt_w</p:attrName>
                                        </p:attrNameLst>
                                      </p:cBhvr>
                                      <p:tavLst>
                                        <p:tav tm="0">
                                          <p:val>
                                            <p:strVal val="ppt_w"/>
                                          </p:val>
                                        </p:tav>
                                        <p:tav tm="100000">
                                          <p:val>
                                            <p:fltVal val="0"/>
                                          </p:val>
                                        </p:tav>
                                      </p:tavLst>
                                    </p:anim>
                                    <p:anim calcmode="lin" valueType="num">
                                      <p:cBhvr>
                                        <p:cTn id="171" dur="250"/>
                                        <p:tgtEl>
                                          <p:spTgt spid="123"/>
                                        </p:tgtEl>
                                        <p:attrNameLst>
                                          <p:attrName>ppt_h</p:attrName>
                                        </p:attrNameLst>
                                      </p:cBhvr>
                                      <p:tavLst>
                                        <p:tav tm="0">
                                          <p:val>
                                            <p:strVal val="ppt_h"/>
                                          </p:val>
                                        </p:tav>
                                        <p:tav tm="100000">
                                          <p:val>
                                            <p:fltVal val="0"/>
                                          </p:val>
                                        </p:tav>
                                      </p:tavLst>
                                    </p:anim>
                                    <p:animEffect transition="out" filter="fade">
                                      <p:cBhvr>
                                        <p:cTn id="172" dur="250"/>
                                        <p:tgtEl>
                                          <p:spTgt spid="123"/>
                                        </p:tgtEl>
                                      </p:cBhvr>
                                    </p:animEffect>
                                    <p:set>
                                      <p:cBhvr>
                                        <p:cTn id="173" dur="1" fill="hold">
                                          <p:stCondLst>
                                            <p:cond delay="249"/>
                                          </p:stCondLst>
                                        </p:cTn>
                                        <p:tgtEl>
                                          <p:spTgt spid="123"/>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grpId="0" nodeType="clickEffect">
                                  <p:stCondLst>
                                    <p:cond delay="0"/>
                                  </p:stCondLst>
                                  <p:childTnLst>
                                    <p:set>
                                      <p:cBhvr>
                                        <p:cTn id="177" dur="1" fill="hold">
                                          <p:stCondLst>
                                            <p:cond delay="0"/>
                                          </p:stCondLst>
                                        </p:cTn>
                                        <p:tgtEl>
                                          <p:spTgt spid="124"/>
                                        </p:tgtEl>
                                        <p:attrNameLst>
                                          <p:attrName>style.visibility</p:attrName>
                                        </p:attrNameLst>
                                      </p:cBhvr>
                                      <p:to>
                                        <p:strVal val="visible"/>
                                      </p:to>
                                    </p:set>
                                    <p:anim calcmode="lin" valueType="num">
                                      <p:cBhvr>
                                        <p:cTn id="178" dur="250" fill="hold"/>
                                        <p:tgtEl>
                                          <p:spTgt spid="124"/>
                                        </p:tgtEl>
                                        <p:attrNameLst>
                                          <p:attrName>ppt_w</p:attrName>
                                        </p:attrNameLst>
                                      </p:cBhvr>
                                      <p:tavLst>
                                        <p:tav tm="0">
                                          <p:val>
                                            <p:fltVal val="0"/>
                                          </p:val>
                                        </p:tav>
                                        <p:tav tm="100000">
                                          <p:val>
                                            <p:strVal val="#ppt_w"/>
                                          </p:val>
                                        </p:tav>
                                      </p:tavLst>
                                    </p:anim>
                                    <p:anim calcmode="lin" valueType="num">
                                      <p:cBhvr>
                                        <p:cTn id="179" dur="250" fill="hold"/>
                                        <p:tgtEl>
                                          <p:spTgt spid="124"/>
                                        </p:tgtEl>
                                        <p:attrNameLst>
                                          <p:attrName>ppt_h</p:attrName>
                                        </p:attrNameLst>
                                      </p:cBhvr>
                                      <p:tavLst>
                                        <p:tav tm="0">
                                          <p:val>
                                            <p:fltVal val="0"/>
                                          </p:val>
                                        </p:tav>
                                        <p:tav tm="100000">
                                          <p:val>
                                            <p:strVal val="#ppt_h"/>
                                          </p:val>
                                        </p:tav>
                                      </p:tavLst>
                                    </p:anim>
                                    <p:animEffect transition="in" filter="fade">
                                      <p:cBhvr>
                                        <p:cTn id="180" dur="250"/>
                                        <p:tgtEl>
                                          <p:spTgt spid="124"/>
                                        </p:tgtEl>
                                      </p:cBhvr>
                                    </p:animEffect>
                                  </p:childTnLst>
                                </p:cTn>
                              </p:par>
                              <p:par>
                                <p:cTn id="181" presetID="53" presetClass="entr" presetSubtype="16" fill="hold" grpId="0" nodeType="withEffect">
                                  <p:stCondLst>
                                    <p:cond delay="1000"/>
                                  </p:stCondLst>
                                  <p:childTnLst>
                                    <p:set>
                                      <p:cBhvr>
                                        <p:cTn id="182" dur="1" fill="hold">
                                          <p:stCondLst>
                                            <p:cond delay="0"/>
                                          </p:stCondLst>
                                        </p:cTn>
                                        <p:tgtEl>
                                          <p:spTgt spid="125"/>
                                        </p:tgtEl>
                                        <p:attrNameLst>
                                          <p:attrName>style.visibility</p:attrName>
                                        </p:attrNameLst>
                                      </p:cBhvr>
                                      <p:to>
                                        <p:strVal val="visible"/>
                                      </p:to>
                                    </p:set>
                                    <p:anim calcmode="lin" valueType="num">
                                      <p:cBhvr>
                                        <p:cTn id="183" dur="250" fill="hold"/>
                                        <p:tgtEl>
                                          <p:spTgt spid="125"/>
                                        </p:tgtEl>
                                        <p:attrNameLst>
                                          <p:attrName>ppt_w</p:attrName>
                                        </p:attrNameLst>
                                      </p:cBhvr>
                                      <p:tavLst>
                                        <p:tav tm="0">
                                          <p:val>
                                            <p:fltVal val="0"/>
                                          </p:val>
                                        </p:tav>
                                        <p:tav tm="100000">
                                          <p:val>
                                            <p:strVal val="#ppt_w"/>
                                          </p:val>
                                        </p:tav>
                                      </p:tavLst>
                                    </p:anim>
                                    <p:anim calcmode="lin" valueType="num">
                                      <p:cBhvr>
                                        <p:cTn id="184" dur="250" fill="hold"/>
                                        <p:tgtEl>
                                          <p:spTgt spid="125"/>
                                        </p:tgtEl>
                                        <p:attrNameLst>
                                          <p:attrName>ppt_h</p:attrName>
                                        </p:attrNameLst>
                                      </p:cBhvr>
                                      <p:tavLst>
                                        <p:tav tm="0">
                                          <p:val>
                                            <p:fltVal val="0"/>
                                          </p:val>
                                        </p:tav>
                                        <p:tav tm="100000">
                                          <p:val>
                                            <p:strVal val="#ppt_h"/>
                                          </p:val>
                                        </p:tav>
                                      </p:tavLst>
                                    </p:anim>
                                    <p:animEffect transition="in" filter="fade">
                                      <p:cBhvr>
                                        <p:cTn id="185" dur="250"/>
                                        <p:tgtEl>
                                          <p:spTgt spid="125"/>
                                        </p:tgtEl>
                                      </p:cBhvr>
                                    </p:animEffect>
                                  </p:childTnLst>
                                </p:cTn>
                              </p:par>
                              <p:par>
                                <p:cTn id="186" presetID="53" presetClass="entr" presetSubtype="16" fill="hold" grpId="0" nodeType="withEffect">
                                  <p:stCondLst>
                                    <p:cond delay="2000"/>
                                  </p:stCondLst>
                                  <p:childTnLst>
                                    <p:set>
                                      <p:cBhvr>
                                        <p:cTn id="187" dur="1" fill="hold">
                                          <p:stCondLst>
                                            <p:cond delay="0"/>
                                          </p:stCondLst>
                                        </p:cTn>
                                        <p:tgtEl>
                                          <p:spTgt spid="126"/>
                                        </p:tgtEl>
                                        <p:attrNameLst>
                                          <p:attrName>style.visibility</p:attrName>
                                        </p:attrNameLst>
                                      </p:cBhvr>
                                      <p:to>
                                        <p:strVal val="visible"/>
                                      </p:to>
                                    </p:set>
                                    <p:anim calcmode="lin" valueType="num">
                                      <p:cBhvr>
                                        <p:cTn id="188" dur="250" fill="hold"/>
                                        <p:tgtEl>
                                          <p:spTgt spid="126"/>
                                        </p:tgtEl>
                                        <p:attrNameLst>
                                          <p:attrName>ppt_w</p:attrName>
                                        </p:attrNameLst>
                                      </p:cBhvr>
                                      <p:tavLst>
                                        <p:tav tm="0">
                                          <p:val>
                                            <p:fltVal val="0"/>
                                          </p:val>
                                        </p:tav>
                                        <p:tav tm="100000">
                                          <p:val>
                                            <p:strVal val="#ppt_w"/>
                                          </p:val>
                                        </p:tav>
                                      </p:tavLst>
                                    </p:anim>
                                    <p:anim calcmode="lin" valueType="num">
                                      <p:cBhvr>
                                        <p:cTn id="189" dur="250" fill="hold"/>
                                        <p:tgtEl>
                                          <p:spTgt spid="126"/>
                                        </p:tgtEl>
                                        <p:attrNameLst>
                                          <p:attrName>ppt_h</p:attrName>
                                        </p:attrNameLst>
                                      </p:cBhvr>
                                      <p:tavLst>
                                        <p:tav tm="0">
                                          <p:val>
                                            <p:fltVal val="0"/>
                                          </p:val>
                                        </p:tav>
                                        <p:tav tm="100000">
                                          <p:val>
                                            <p:strVal val="#ppt_h"/>
                                          </p:val>
                                        </p:tav>
                                      </p:tavLst>
                                    </p:anim>
                                    <p:animEffect transition="in" filter="fade">
                                      <p:cBhvr>
                                        <p:cTn id="190" dur="250"/>
                                        <p:tgtEl>
                                          <p:spTgt spid="126"/>
                                        </p:tgtEl>
                                      </p:cBhvr>
                                    </p:animEffect>
                                  </p:childTnLst>
                                </p:cTn>
                              </p:par>
                              <p:par>
                                <p:cTn id="191" presetID="53" presetClass="entr" presetSubtype="16" fill="hold" grpId="0" nodeType="withEffect">
                                  <p:stCondLst>
                                    <p:cond delay="3000"/>
                                  </p:stCondLst>
                                  <p:childTnLst>
                                    <p:set>
                                      <p:cBhvr>
                                        <p:cTn id="192" dur="1" fill="hold">
                                          <p:stCondLst>
                                            <p:cond delay="0"/>
                                          </p:stCondLst>
                                        </p:cTn>
                                        <p:tgtEl>
                                          <p:spTgt spid="127"/>
                                        </p:tgtEl>
                                        <p:attrNameLst>
                                          <p:attrName>style.visibility</p:attrName>
                                        </p:attrNameLst>
                                      </p:cBhvr>
                                      <p:to>
                                        <p:strVal val="visible"/>
                                      </p:to>
                                    </p:set>
                                    <p:anim calcmode="lin" valueType="num">
                                      <p:cBhvr>
                                        <p:cTn id="193" dur="250" fill="hold"/>
                                        <p:tgtEl>
                                          <p:spTgt spid="127"/>
                                        </p:tgtEl>
                                        <p:attrNameLst>
                                          <p:attrName>ppt_w</p:attrName>
                                        </p:attrNameLst>
                                      </p:cBhvr>
                                      <p:tavLst>
                                        <p:tav tm="0">
                                          <p:val>
                                            <p:fltVal val="0"/>
                                          </p:val>
                                        </p:tav>
                                        <p:tav tm="100000">
                                          <p:val>
                                            <p:strVal val="#ppt_w"/>
                                          </p:val>
                                        </p:tav>
                                      </p:tavLst>
                                    </p:anim>
                                    <p:anim calcmode="lin" valueType="num">
                                      <p:cBhvr>
                                        <p:cTn id="194" dur="250" fill="hold"/>
                                        <p:tgtEl>
                                          <p:spTgt spid="127"/>
                                        </p:tgtEl>
                                        <p:attrNameLst>
                                          <p:attrName>ppt_h</p:attrName>
                                        </p:attrNameLst>
                                      </p:cBhvr>
                                      <p:tavLst>
                                        <p:tav tm="0">
                                          <p:val>
                                            <p:fltVal val="0"/>
                                          </p:val>
                                        </p:tav>
                                        <p:tav tm="100000">
                                          <p:val>
                                            <p:strVal val="#ppt_h"/>
                                          </p:val>
                                        </p:tav>
                                      </p:tavLst>
                                    </p:anim>
                                    <p:animEffect transition="in" filter="fade">
                                      <p:cBhvr>
                                        <p:cTn id="195" dur="250"/>
                                        <p:tgtEl>
                                          <p:spTgt spid="127"/>
                                        </p:tgtEl>
                                      </p:cBhvr>
                                    </p:animEffect>
                                  </p:childTnLst>
                                </p:cTn>
                              </p:par>
                              <p:par>
                                <p:cTn id="196" presetID="53" presetClass="entr" presetSubtype="16" fill="hold" grpId="0" nodeType="withEffect">
                                  <p:stCondLst>
                                    <p:cond delay="4000"/>
                                  </p:stCondLst>
                                  <p:childTnLst>
                                    <p:set>
                                      <p:cBhvr>
                                        <p:cTn id="197" dur="1" fill="hold">
                                          <p:stCondLst>
                                            <p:cond delay="0"/>
                                          </p:stCondLst>
                                        </p:cTn>
                                        <p:tgtEl>
                                          <p:spTgt spid="128"/>
                                        </p:tgtEl>
                                        <p:attrNameLst>
                                          <p:attrName>style.visibility</p:attrName>
                                        </p:attrNameLst>
                                      </p:cBhvr>
                                      <p:to>
                                        <p:strVal val="visible"/>
                                      </p:to>
                                    </p:set>
                                    <p:anim calcmode="lin" valueType="num">
                                      <p:cBhvr>
                                        <p:cTn id="198" dur="250" fill="hold"/>
                                        <p:tgtEl>
                                          <p:spTgt spid="128"/>
                                        </p:tgtEl>
                                        <p:attrNameLst>
                                          <p:attrName>ppt_w</p:attrName>
                                        </p:attrNameLst>
                                      </p:cBhvr>
                                      <p:tavLst>
                                        <p:tav tm="0">
                                          <p:val>
                                            <p:fltVal val="0"/>
                                          </p:val>
                                        </p:tav>
                                        <p:tav tm="100000">
                                          <p:val>
                                            <p:strVal val="#ppt_w"/>
                                          </p:val>
                                        </p:tav>
                                      </p:tavLst>
                                    </p:anim>
                                    <p:anim calcmode="lin" valueType="num">
                                      <p:cBhvr>
                                        <p:cTn id="199" dur="250" fill="hold"/>
                                        <p:tgtEl>
                                          <p:spTgt spid="128"/>
                                        </p:tgtEl>
                                        <p:attrNameLst>
                                          <p:attrName>ppt_h</p:attrName>
                                        </p:attrNameLst>
                                      </p:cBhvr>
                                      <p:tavLst>
                                        <p:tav tm="0">
                                          <p:val>
                                            <p:fltVal val="0"/>
                                          </p:val>
                                        </p:tav>
                                        <p:tav tm="100000">
                                          <p:val>
                                            <p:strVal val="#ppt_h"/>
                                          </p:val>
                                        </p:tav>
                                      </p:tavLst>
                                    </p:anim>
                                    <p:animEffect transition="in" filter="fade">
                                      <p:cBhvr>
                                        <p:cTn id="200" dur="250"/>
                                        <p:tgtEl>
                                          <p:spTgt spid="128"/>
                                        </p:tgtEl>
                                      </p:cBhvr>
                                    </p:animEffect>
                                  </p:childTnLst>
                                </p:cTn>
                              </p:par>
                              <p:par>
                                <p:cTn id="201" presetID="53" presetClass="entr" presetSubtype="16" fill="hold" grpId="0" nodeType="withEffect">
                                  <p:stCondLst>
                                    <p:cond delay="5000"/>
                                  </p:stCondLst>
                                  <p:childTnLst>
                                    <p:set>
                                      <p:cBhvr>
                                        <p:cTn id="202" dur="1" fill="hold">
                                          <p:stCondLst>
                                            <p:cond delay="0"/>
                                          </p:stCondLst>
                                        </p:cTn>
                                        <p:tgtEl>
                                          <p:spTgt spid="255"/>
                                        </p:tgtEl>
                                        <p:attrNameLst>
                                          <p:attrName>style.visibility</p:attrName>
                                        </p:attrNameLst>
                                      </p:cBhvr>
                                      <p:to>
                                        <p:strVal val="visible"/>
                                      </p:to>
                                    </p:set>
                                    <p:anim calcmode="lin" valueType="num">
                                      <p:cBhvr>
                                        <p:cTn id="203" dur="250" fill="hold"/>
                                        <p:tgtEl>
                                          <p:spTgt spid="255"/>
                                        </p:tgtEl>
                                        <p:attrNameLst>
                                          <p:attrName>ppt_w</p:attrName>
                                        </p:attrNameLst>
                                      </p:cBhvr>
                                      <p:tavLst>
                                        <p:tav tm="0">
                                          <p:val>
                                            <p:fltVal val="0"/>
                                          </p:val>
                                        </p:tav>
                                        <p:tav tm="100000">
                                          <p:val>
                                            <p:strVal val="#ppt_w"/>
                                          </p:val>
                                        </p:tav>
                                      </p:tavLst>
                                    </p:anim>
                                    <p:anim calcmode="lin" valueType="num">
                                      <p:cBhvr>
                                        <p:cTn id="204" dur="250" fill="hold"/>
                                        <p:tgtEl>
                                          <p:spTgt spid="255"/>
                                        </p:tgtEl>
                                        <p:attrNameLst>
                                          <p:attrName>ppt_h</p:attrName>
                                        </p:attrNameLst>
                                      </p:cBhvr>
                                      <p:tavLst>
                                        <p:tav tm="0">
                                          <p:val>
                                            <p:fltVal val="0"/>
                                          </p:val>
                                        </p:tav>
                                        <p:tav tm="100000">
                                          <p:val>
                                            <p:strVal val="#ppt_h"/>
                                          </p:val>
                                        </p:tav>
                                      </p:tavLst>
                                    </p:anim>
                                    <p:animEffect transition="in" filter="fade">
                                      <p:cBhvr>
                                        <p:cTn id="205" dur="250"/>
                                        <p:tgtEl>
                                          <p:spTgt spid="255"/>
                                        </p:tgtEl>
                                      </p:cBhvr>
                                    </p:animEffect>
                                  </p:childTnLst>
                                </p:cTn>
                              </p:par>
                              <p:par>
                                <p:cTn id="206" presetID="53" presetClass="entr" presetSubtype="16" fill="hold" grpId="0" nodeType="withEffect">
                                  <p:stCondLst>
                                    <p:cond delay="6000"/>
                                  </p:stCondLst>
                                  <p:childTnLst>
                                    <p:set>
                                      <p:cBhvr>
                                        <p:cTn id="207" dur="1" fill="hold">
                                          <p:stCondLst>
                                            <p:cond delay="0"/>
                                          </p:stCondLst>
                                        </p:cTn>
                                        <p:tgtEl>
                                          <p:spTgt spid="257"/>
                                        </p:tgtEl>
                                        <p:attrNameLst>
                                          <p:attrName>style.visibility</p:attrName>
                                        </p:attrNameLst>
                                      </p:cBhvr>
                                      <p:to>
                                        <p:strVal val="visible"/>
                                      </p:to>
                                    </p:set>
                                    <p:anim calcmode="lin" valueType="num">
                                      <p:cBhvr>
                                        <p:cTn id="208" dur="250" fill="hold"/>
                                        <p:tgtEl>
                                          <p:spTgt spid="257"/>
                                        </p:tgtEl>
                                        <p:attrNameLst>
                                          <p:attrName>ppt_w</p:attrName>
                                        </p:attrNameLst>
                                      </p:cBhvr>
                                      <p:tavLst>
                                        <p:tav tm="0">
                                          <p:val>
                                            <p:fltVal val="0"/>
                                          </p:val>
                                        </p:tav>
                                        <p:tav tm="100000">
                                          <p:val>
                                            <p:strVal val="#ppt_w"/>
                                          </p:val>
                                        </p:tav>
                                      </p:tavLst>
                                    </p:anim>
                                    <p:anim calcmode="lin" valueType="num">
                                      <p:cBhvr>
                                        <p:cTn id="209" dur="250" fill="hold"/>
                                        <p:tgtEl>
                                          <p:spTgt spid="257"/>
                                        </p:tgtEl>
                                        <p:attrNameLst>
                                          <p:attrName>ppt_h</p:attrName>
                                        </p:attrNameLst>
                                      </p:cBhvr>
                                      <p:tavLst>
                                        <p:tav tm="0">
                                          <p:val>
                                            <p:fltVal val="0"/>
                                          </p:val>
                                        </p:tav>
                                        <p:tav tm="100000">
                                          <p:val>
                                            <p:strVal val="#ppt_h"/>
                                          </p:val>
                                        </p:tav>
                                      </p:tavLst>
                                    </p:anim>
                                    <p:animEffect transition="in" filter="fade">
                                      <p:cBhvr>
                                        <p:cTn id="210" dur="250"/>
                                        <p:tgtEl>
                                          <p:spTgt spid="257"/>
                                        </p:tgtEl>
                                      </p:cBhvr>
                                    </p:animEffect>
                                  </p:childTnLst>
                                </p:cTn>
                              </p:par>
                              <p:par>
                                <p:cTn id="211" presetID="53" presetClass="entr" presetSubtype="16" fill="hold" grpId="0" nodeType="withEffect">
                                  <p:stCondLst>
                                    <p:cond delay="7000"/>
                                  </p:stCondLst>
                                  <p:childTnLst>
                                    <p:set>
                                      <p:cBhvr>
                                        <p:cTn id="212" dur="1" fill="hold">
                                          <p:stCondLst>
                                            <p:cond delay="0"/>
                                          </p:stCondLst>
                                        </p:cTn>
                                        <p:tgtEl>
                                          <p:spTgt spid="258"/>
                                        </p:tgtEl>
                                        <p:attrNameLst>
                                          <p:attrName>style.visibility</p:attrName>
                                        </p:attrNameLst>
                                      </p:cBhvr>
                                      <p:to>
                                        <p:strVal val="visible"/>
                                      </p:to>
                                    </p:set>
                                    <p:anim calcmode="lin" valueType="num">
                                      <p:cBhvr>
                                        <p:cTn id="213" dur="250" fill="hold"/>
                                        <p:tgtEl>
                                          <p:spTgt spid="258"/>
                                        </p:tgtEl>
                                        <p:attrNameLst>
                                          <p:attrName>ppt_w</p:attrName>
                                        </p:attrNameLst>
                                      </p:cBhvr>
                                      <p:tavLst>
                                        <p:tav tm="0">
                                          <p:val>
                                            <p:fltVal val="0"/>
                                          </p:val>
                                        </p:tav>
                                        <p:tav tm="100000">
                                          <p:val>
                                            <p:strVal val="#ppt_w"/>
                                          </p:val>
                                        </p:tav>
                                      </p:tavLst>
                                    </p:anim>
                                    <p:anim calcmode="lin" valueType="num">
                                      <p:cBhvr>
                                        <p:cTn id="214" dur="250" fill="hold"/>
                                        <p:tgtEl>
                                          <p:spTgt spid="258"/>
                                        </p:tgtEl>
                                        <p:attrNameLst>
                                          <p:attrName>ppt_h</p:attrName>
                                        </p:attrNameLst>
                                      </p:cBhvr>
                                      <p:tavLst>
                                        <p:tav tm="0">
                                          <p:val>
                                            <p:fltVal val="0"/>
                                          </p:val>
                                        </p:tav>
                                        <p:tav tm="100000">
                                          <p:val>
                                            <p:strVal val="#ppt_h"/>
                                          </p:val>
                                        </p:tav>
                                      </p:tavLst>
                                    </p:anim>
                                    <p:animEffect transition="in" filter="fade">
                                      <p:cBhvr>
                                        <p:cTn id="215" dur="250"/>
                                        <p:tgtEl>
                                          <p:spTgt spid="258"/>
                                        </p:tgtEl>
                                      </p:cBhvr>
                                    </p:animEffect>
                                  </p:childTnLst>
                                </p:cTn>
                              </p:par>
                              <p:par>
                                <p:cTn id="216" presetID="53" presetClass="entr" presetSubtype="16" fill="hold" grpId="0" nodeType="withEffect">
                                  <p:stCondLst>
                                    <p:cond delay="8000"/>
                                  </p:stCondLst>
                                  <p:childTnLst>
                                    <p:set>
                                      <p:cBhvr>
                                        <p:cTn id="217" dur="1" fill="hold">
                                          <p:stCondLst>
                                            <p:cond delay="0"/>
                                          </p:stCondLst>
                                        </p:cTn>
                                        <p:tgtEl>
                                          <p:spTgt spid="261"/>
                                        </p:tgtEl>
                                        <p:attrNameLst>
                                          <p:attrName>style.visibility</p:attrName>
                                        </p:attrNameLst>
                                      </p:cBhvr>
                                      <p:to>
                                        <p:strVal val="visible"/>
                                      </p:to>
                                    </p:set>
                                    <p:anim calcmode="lin" valueType="num">
                                      <p:cBhvr>
                                        <p:cTn id="218" dur="250" fill="hold"/>
                                        <p:tgtEl>
                                          <p:spTgt spid="261"/>
                                        </p:tgtEl>
                                        <p:attrNameLst>
                                          <p:attrName>ppt_w</p:attrName>
                                        </p:attrNameLst>
                                      </p:cBhvr>
                                      <p:tavLst>
                                        <p:tav tm="0">
                                          <p:val>
                                            <p:fltVal val="0"/>
                                          </p:val>
                                        </p:tav>
                                        <p:tav tm="100000">
                                          <p:val>
                                            <p:strVal val="#ppt_w"/>
                                          </p:val>
                                        </p:tav>
                                      </p:tavLst>
                                    </p:anim>
                                    <p:anim calcmode="lin" valueType="num">
                                      <p:cBhvr>
                                        <p:cTn id="219" dur="250" fill="hold"/>
                                        <p:tgtEl>
                                          <p:spTgt spid="261"/>
                                        </p:tgtEl>
                                        <p:attrNameLst>
                                          <p:attrName>ppt_h</p:attrName>
                                        </p:attrNameLst>
                                      </p:cBhvr>
                                      <p:tavLst>
                                        <p:tav tm="0">
                                          <p:val>
                                            <p:fltVal val="0"/>
                                          </p:val>
                                        </p:tav>
                                        <p:tav tm="100000">
                                          <p:val>
                                            <p:strVal val="#ppt_h"/>
                                          </p:val>
                                        </p:tav>
                                      </p:tavLst>
                                    </p:anim>
                                    <p:animEffect transition="in" filter="fade">
                                      <p:cBhvr>
                                        <p:cTn id="220" dur="250"/>
                                        <p:tgtEl>
                                          <p:spTgt spid="261"/>
                                        </p:tgtEl>
                                      </p:cBhvr>
                                    </p:animEffect>
                                  </p:childTnLst>
                                </p:cTn>
                              </p:par>
                              <p:par>
                                <p:cTn id="221" presetID="53" presetClass="entr" presetSubtype="16" fill="hold" grpId="0" nodeType="withEffect">
                                  <p:stCondLst>
                                    <p:cond delay="9000"/>
                                  </p:stCondLst>
                                  <p:childTnLst>
                                    <p:set>
                                      <p:cBhvr>
                                        <p:cTn id="222" dur="1" fill="hold">
                                          <p:stCondLst>
                                            <p:cond delay="0"/>
                                          </p:stCondLst>
                                        </p:cTn>
                                        <p:tgtEl>
                                          <p:spTgt spid="130"/>
                                        </p:tgtEl>
                                        <p:attrNameLst>
                                          <p:attrName>style.visibility</p:attrName>
                                        </p:attrNameLst>
                                      </p:cBhvr>
                                      <p:to>
                                        <p:strVal val="visible"/>
                                      </p:to>
                                    </p:set>
                                    <p:anim calcmode="lin" valueType="num">
                                      <p:cBhvr>
                                        <p:cTn id="223" dur="250" fill="hold"/>
                                        <p:tgtEl>
                                          <p:spTgt spid="130"/>
                                        </p:tgtEl>
                                        <p:attrNameLst>
                                          <p:attrName>ppt_w</p:attrName>
                                        </p:attrNameLst>
                                      </p:cBhvr>
                                      <p:tavLst>
                                        <p:tav tm="0">
                                          <p:val>
                                            <p:fltVal val="0"/>
                                          </p:val>
                                        </p:tav>
                                        <p:tav tm="100000">
                                          <p:val>
                                            <p:strVal val="#ppt_w"/>
                                          </p:val>
                                        </p:tav>
                                      </p:tavLst>
                                    </p:anim>
                                    <p:anim calcmode="lin" valueType="num">
                                      <p:cBhvr>
                                        <p:cTn id="224" dur="250" fill="hold"/>
                                        <p:tgtEl>
                                          <p:spTgt spid="130"/>
                                        </p:tgtEl>
                                        <p:attrNameLst>
                                          <p:attrName>ppt_h</p:attrName>
                                        </p:attrNameLst>
                                      </p:cBhvr>
                                      <p:tavLst>
                                        <p:tav tm="0">
                                          <p:val>
                                            <p:fltVal val="0"/>
                                          </p:val>
                                        </p:tav>
                                        <p:tav tm="100000">
                                          <p:val>
                                            <p:strVal val="#ppt_h"/>
                                          </p:val>
                                        </p:tav>
                                      </p:tavLst>
                                    </p:anim>
                                    <p:animEffect transition="in" filter="fade">
                                      <p:cBhvr>
                                        <p:cTn id="225" dur="250"/>
                                        <p:tgtEl>
                                          <p:spTgt spid="130"/>
                                        </p:tgtEl>
                                      </p:cBhvr>
                                    </p:animEffect>
                                  </p:childTnLst>
                                </p:cTn>
                              </p:par>
                              <p:par>
                                <p:cTn id="226" presetID="53" presetClass="entr" presetSubtype="16" fill="hold" grpId="0" nodeType="withEffect">
                                  <p:stCondLst>
                                    <p:cond delay="10000"/>
                                  </p:stCondLst>
                                  <p:childTnLst>
                                    <p:set>
                                      <p:cBhvr>
                                        <p:cTn id="227" dur="1" fill="hold">
                                          <p:stCondLst>
                                            <p:cond delay="0"/>
                                          </p:stCondLst>
                                        </p:cTn>
                                        <p:tgtEl>
                                          <p:spTgt spid="131"/>
                                        </p:tgtEl>
                                        <p:attrNameLst>
                                          <p:attrName>style.visibility</p:attrName>
                                        </p:attrNameLst>
                                      </p:cBhvr>
                                      <p:to>
                                        <p:strVal val="visible"/>
                                      </p:to>
                                    </p:set>
                                    <p:anim calcmode="lin" valueType="num">
                                      <p:cBhvr>
                                        <p:cTn id="228" dur="250" fill="hold"/>
                                        <p:tgtEl>
                                          <p:spTgt spid="131"/>
                                        </p:tgtEl>
                                        <p:attrNameLst>
                                          <p:attrName>ppt_w</p:attrName>
                                        </p:attrNameLst>
                                      </p:cBhvr>
                                      <p:tavLst>
                                        <p:tav tm="0">
                                          <p:val>
                                            <p:fltVal val="0"/>
                                          </p:val>
                                        </p:tav>
                                        <p:tav tm="100000">
                                          <p:val>
                                            <p:strVal val="#ppt_w"/>
                                          </p:val>
                                        </p:tav>
                                      </p:tavLst>
                                    </p:anim>
                                    <p:anim calcmode="lin" valueType="num">
                                      <p:cBhvr>
                                        <p:cTn id="229" dur="250" fill="hold"/>
                                        <p:tgtEl>
                                          <p:spTgt spid="131"/>
                                        </p:tgtEl>
                                        <p:attrNameLst>
                                          <p:attrName>ppt_h</p:attrName>
                                        </p:attrNameLst>
                                      </p:cBhvr>
                                      <p:tavLst>
                                        <p:tav tm="0">
                                          <p:val>
                                            <p:fltVal val="0"/>
                                          </p:val>
                                        </p:tav>
                                        <p:tav tm="100000">
                                          <p:val>
                                            <p:strVal val="#ppt_h"/>
                                          </p:val>
                                        </p:tav>
                                      </p:tavLst>
                                    </p:anim>
                                    <p:animEffect transition="in" filter="fade">
                                      <p:cBhvr>
                                        <p:cTn id="230" dur="250"/>
                                        <p:tgtEl>
                                          <p:spTgt spid="131"/>
                                        </p:tgtEl>
                                      </p:cBhvr>
                                    </p:animEffect>
                                  </p:childTnLst>
                                </p:cTn>
                              </p:par>
                              <p:par>
                                <p:cTn id="231" presetID="53" presetClass="entr" presetSubtype="16" fill="hold" grpId="0" nodeType="withEffect">
                                  <p:stCondLst>
                                    <p:cond delay="500"/>
                                  </p:stCondLst>
                                  <p:childTnLst>
                                    <p:set>
                                      <p:cBhvr>
                                        <p:cTn id="232" dur="1" fill="hold">
                                          <p:stCondLst>
                                            <p:cond delay="0"/>
                                          </p:stCondLst>
                                        </p:cTn>
                                        <p:tgtEl>
                                          <p:spTgt spid="204"/>
                                        </p:tgtEl>
                                        <p:attrNameLst>
                                          <p:attrName>style.visibility</p:attrName>
                                        </p:attrNameLst>
                                      </p:cBhvr>
                                      <p:to>
                                        <p:strVal val="visible"/>
                                      </p:to>
                                    </p:set>
                                    <p:anim calcmode="lin" valueType="num">
                                      <p:cBhvr>
                                        <p:cTn id="233" dur="250" fill="hold"/>
                                        <p:tgtEl>
                                          <p:spTgt spid="204"/>
                                        </p:tgtEl>
                                        <p:attrNameLst>
                                          <p:attrName>ppt_w</p:attrName>
                                        </p:attrNameLst>
                                      </p:cBhvr>
                                      <p:tavLst>
                                        <p:tav tm="0">
                                          <p:val>
                                            <p:fltVal val="0"/>
                                          </p:val>
                                        </p:tav>
                                        <p:tav tm="100000">
                                          <p:val>
                                            <p:strVal val="#ppt_w"/>
                                          </p:val>
                                        </p:tav>
                                      </p:tavLst>
                                    </p:anim>
                                    <p:anim calcmode="lin" valueType="num">
                                      <p:cBhvr>
                                        <p:cTn id="234" dur="250" fill="hold"/>
                                        <p:tgtEl>
                                          <p:spTgt spid="204"/>
                                        </p:tgtEl>
                                        <p:attrNameLst>
                                          <p:attrName>ppt_h</p:attrName>
                                        </p:attrNameLst>
                                      </p:cBhvr>
                                      <p:tavLst>
                                        <p:tav tm="0">
                                          <p:val>
                                            <p:fltVal val="0"/>
                                          </p:val>
                                        </p:tav>
                                        <p:tav tm="100000">
                                          <p:val>
                                            <p:strVal val="#ppt_h"/>
                                          </p:val>
                                        </p:tav>
                                      </p:tavLst>
                                    </p:anim>
                                    <p:animEffect transition="in" filter="fade">
                                      <p:cBhvr>
                                        <p:cTn id="235" dur="250"/>
                                        <p:tgtEl>
                                          <p:spTgt spid="204"/>
                                        </p:tgtEl>
                                      </p:cBhvr>
                                    </p:animEffect>
                                  </p:childTnLst>
                                </p:cTn>
                              </p:par>
                              <p:par>
                                <p:cTn id="236" presetID="53" presetClass="entr" presetSubtype="16" fill="hold" grpId="0" nodeType="withEffect">
                                  <p:stCondLst>
                                    <p:cond delay="1500"/>
                                  </p:stCondLst>
                                  <p:childTnLst>
                                    <p:set>
                                      <p:cBhvr>
                                        <p:cTn id="237" dur="1" fill="hold">
                                          <p:stCondLst>
                                            <p:cond delay="0"/>
                                          </p:stCondLst>
                                        </p:cTn>
                                        <p:tgtEl>
                                          <p:spTgt spid="205"/>
                                        </p:tgtEl>
                                        <p:attrNameLst>
                                          <p:attrName>style.visibility</p:attrName>
                                        </p:attrNameLst>
                                      </p:cBhvr>
                                      <p:to>
                                        <p:strVal val="visible"/>
                                      </p:to>
                                    </p:set>
                                    <p:anim calcmode="lin" valueType="num">
                                      <p:cBhvr>
                                        <p:cTn id="238" dur="250" fill="hold"/>
                                        <p:tgtEl>
                                          <p:spTgt spid="205"/>
                                        </p:tgtEl>
                                        <p:attrNameLst>
                                          <p:attrName>ppt_w</p:attrName>
                                        </p:attrNameLst>
                                      </p:cBhvr>
                                      <p:tavLst>
                                        <p:tav tm="0">
                                          <p:val>
                                            <p:fltVal val="0"/>
                                          </p:val>
                                        </p:tav>
                                        <p:tav tm="100000">
                                          <p:val>
                                            <p:strVal val="#ppt_w"/>
                                          </p:val>
                                        </p:tav>
                                      </p:tavLst>
                                    </p:anim>
                                    <p:anim calcmode="lin" valueType="num">
                                      <p:cBhvr>
                                        <p:cTn id="239" dur="250" fill="hold"/>
                                        <p:tgtEl>
                                          <p:spTgt spid="205"/>
                                        </p:tgtEl>
                                        <p:attrNameLst>
                                          <p:attrName>ppt_h</p:attrName>
                                        </p:attrNameLst>
                                      </p:cBhvr>
                                      <p:tavLst>
                                        <p:tav tm="0">
                                          <p:val>
                                            <p:fltVal val="0"/>
                                          </p:val>
                                        </p:tav>
                                        <p:tav tm="100000">
                                          <p:val>
                                            <p:strVal val="#ppt_h"/>
                                          </p:val>
                                        </p:tav>
                                      </p:tavLst>
                                    </p:anim>
                                    <p:animEffect transition="in" filter="fade">
                                      <p:cBhvr>
                                        <p:cTn id="240" dur="250"/>
                                        <p:tgtEl>
                                          <p:spTgt spid="205"/>
                                        </p:tgtEl>
                                      </p:cBhvr>
                                    </p:animEffect>
                                  </p:childTnLst>
                                </p:cTn>
                              </p:par>
                              <p:par>
                                <p:cTn id="241" presetID="53" presetClass="entr" presetSubtype="16" fill="hold" grpId="0" nodeType="withEffect">
                                  <p:stCondLst>
                                    <p:cond delay="2500"/>
                                  </p:stCondLst>
                                  <p:childTnLst>
                                    <p:set>
                                      <p:cBhvr>
                                        <p:cTn id="242" dur="1" fill="hold">
                                          <p:stCondLst>
                                            <p:cond delay="0"/>
                                          </p:stCondLst>
                                        </p:cTn>
                                        <p:tgtEl>
                                          <p:spTgt spid="206"/>
                                        </p:tgtEl>
                                        <p:attrNameLst>
                                          <p:attrName>style.visibility</p:attrName>
                                        </p:attrNameLst>
                                      </p:cBhvr>
                                      <p:to>
                                        <p:strVal val="visible"/>
                                      </p:to>
                                    </p:set>
                                    <p:anim calcmode="lin" valueType="num">
                                      <p:cBhvr>
                                        <p:cTn id="243" dur="250" fill="hold"/>
                                        <p:tgtEl>
                                          <p:spTgt spid="206"/>
                                        </p:tgtEl>
                                        <p:attrNameLst>
                                          <p:attrName>ppt_w</p:attrName>
                                        </p:attrNameLst>
                                      </p:cBhvr>
                                      <p:tavLst>
                                        <p:tav tm="0">
                                          <p:val>
                                            <p:fltVal val="0"/>
                                          </p:val>
                                        </p:tav>
                                        <p:tav tm="100000">
                                          <p:val>
                                            <p:strVal val="#ppt_w"/>
                                          </p:val>
                                        </p:tav>
                                      </p:tavLst>
                                    </p:anim>
                                    <p:anim calcmode="lin" valueType="num">
                                      <p:cBhvr>
                                        <p:cTn id="244" dur="250" fill="hold"/>
                                        <p:tgtEl>
                                          <p:spTgt spid="206"/>
                                        </p:tgtEl>
                                        <p:attrNameLst>
                                          <p:attrName>ppt_h</p:attrName>
                                        </p:attrNameLst>
                                      </p:cBhvr>
                                      <p:tavLst>
                                        <p:tav tm="0">
                                          <p:val>
                                            <p:fltVal val="0"/>
                                          </p:val>
                                        </p:tav>
                                        <p:tav tm="100000">
                                          <p:val>
                                            <p:strVal val="#ppt_h"/>
                                          </p:val>
                                        </p:tav>
                                      </p:tavLst>
                                    </p:anim>
                                    <p:animEffect transition="in" filter="fade">
                                      <p:cBhvr>
                                        <p:cTn id="245" dur="250"/>
                                        <p:tgtEl>
                                          <p:spTgt spid="206"/>
                                        </p:tgtEl>
                                      </p:cBhvr>
                                    </p:animEffect>
                                  </p:childTnLst>
                                </p:cTn>
                              </p:par>
                              <p:par>
                                <p:cTn id="246" presetID="53" presetClass="entr" presetSubtype="16" fill="hold" grpId="0" nodeType="withEffect">
                                  <p:stCondLst>
                                    <p:cond delay="3500"/>
                                  </p:stCondLst>
                                  <p:childTnLst>
                                    <p:set>
                                      <p:cBhvr>
                                        <p:cTn id="247" dur="1" fill="hold">
                                          <p:stCondLst>
                                            <p:cond delay="0"/>
                                          </p:stCondLst>
                                        </p:cTn>
                                        <p:tgtEl>
                                          <p:spTgt spid="207"/>
                                        </p:tgtEl>
                                        <p:attrNameLst>
                                          <p:attrName>style.visibility</p:attrName>
                                        </p:attrNameLst>
                                      </p:cBhvr>
                                      <p:to>
                                        <p:strVal val="visible"/>
                                      </p:to>
                                    </p:set>
                                    <p:anim calcmode="lin" valueType="num">
                                      <p:cBhvr>
                                        <p:cTn id="248" dur="250" fill="hold"/>
                                        <p:tgtEl>
                                          <p:spTgt spid="207"/>
                                        </p:tgtEl>
                                        <p:attrNameLst>
                                          <p:attrName>ppt_w</p:attrName>
                                        </p:attrNameLst>
                                      </p:cBhvr>
                                      <p:tavLst>
                                        <p:tav tm="0">
                                          <p:val>
                                            <p:fltVal val="0"/>
                                          </p:val>
                                        </p:tav>
                                        <p:tav tm="100000">
                                          <p:val>
                                            <p:strVal val="#ppt_w"/>
                                          </p:val>
                                        </p:tav>
                                      </p:tavLst>
                                    </p:anim>
                                    <p:anim calcmode="lin" valueType="num">
                                      <p:cBhvr>
                                        <p:cTn id="249" dur="250" fill="hold"/>
                                        <p:tgtEl>
                                          <p:spTgt spid="207"/>
                                        </p:tgtEl>
                                        <p:attrNameLst>
                                          <p:attrName>ppt_h</p:attrName>
                                        </p:attrNameLst>
                                      </p:cBhvr>
                                      <p:tavLst>
                                        <p:tav tm="0">
                                          <p:val>
                                            <p:fltVal val="0"/>
                                          </p:val>
                                        </p:tav>
                                        <p:tav tm="100000">
                                          <p:val>
                                            <p:strVal val="#ppt_h"/>
                                          </p:val>
                                        </p:tav>
                                      </p:tavLst>
                                    </p:anim>
                                    <p:animEffect transition="in" filter="fade">
                                      <p:cBhvr>
                                        <p:cTn id="250" dur="250"/>
                                        <p:tgtEl>
                                          <p:spTgt spid="207"/>
                                        </p:tgtEl>
                                      </p:cBhvr>
                                    </p:animEffect>
                                  </p:childTnLst>
                                </p:cTn>
                              </p:par>
                              <p:par>
                                <p:cTn id="251" presetID="53" presetClass="entr" presetSubtype="16" fill="hold" grpId="0" nodeType="withEffect">
                                  <p:stCondLst>
                                    <p:cond delay="4500"/>
                                  </p:stCondLst>
                                  <p:childTnLst>
                                    <p:set>
                                      <p:cBhvr>
                                        <p:cTn id="252" dur="1" fill="hold">
                                          <p:stCondLst>
                                            <p:cond delay="0"/>
                                          </p:stCondLst>
                                        </p:cTn>
                                        <p:tgtEl>
                                          <p:spTgt spid="208"/>
                                        </p:tgtEl>
                                        <p:attrNameLst>
                                          <p:attrName>style.visibility</p:attrName>
                                        </p:attrNameLst>
                                      </p:cBhvr>
                                      <p:to>
                                        <p:strVal val="visible"/>
                                      </p:to>
                                    </p:set>
                                    <p:anim calcmode="lin" valueType="num">
                                      <p:cBhvr>
                                        <p:cTn id="253" dur="250" fill="hold"/>
                                        <p:tgtEl>
                                          <p:spTgt spid="208"/>
                                        </p:tgtEl>
                                        <p:attrNameLst>
                                          <p:attrName>ppt_w</p:attrName>
                                        </p:attrNameLst>
                                      </p:cBhvr>
                                      <p:tavLst>
                                        <p:tav tm="0">
                                          <p:val>
                                            <p:fltVal val="0"/>
                                          </p:val>
                                        </p:tav>
                                        <p:tav tm="100000">
                                          <p:val>
                                            <p:strVal val="#ppt_w"/>
                                          </p:val>
                                        </p:tav>
                                      </p:tavLst>
                                    </p:anim>
                                    <p:anim calcmode="lin" valueType="num">
                                      <p:cBhvr>
                                        <p:cTn id="254" dur="250" fill="hold"/>
                                        <p:tgtEl>
                                          <p:spTgt spid="208"/>
                                        </p:tgtEl>
                                        <p:attrNameLst>
                                          <p:attrName>ppt_h</p:attrName>
                                        </p:attrNameLst>
                                      </p:cBhvr>
                                      <p:tavLst>
                                        <p:tav tm="0">
                                          <p:val>
                                            <p:fltVal val="0"/>
                                          </p:val>
                                        </p:tav>
                                        <p:tav tm="100000">
                                          <p:val>
                                            <p:strVal val="#ppt_h"/>
                                          </p:val>
                                        </p:tav>
                                      </p:tavLst>
                                    </p:anim>
                                    <p:animEffect transition="in" filter="fade">
                                      <p:cBhvr>
                                        <p:cTn id="255" dur="250"/>
                                        <p:tgtEl>
                                          <p:spTgt spid="208"/>
                                        </p:tgtEl>
                                      </p:cBhvr>
                                    </p:animEffect>
                                  </p:childTnLst>
                                </p:cTn>
                              </p:par>
                              <p:par>
                                <p:cTn id="256" presetID="53" presetClass="entr" presetSubtype="16" fill="hold" grpId="0" nodeType="withEffect">
                                  <p:stCondLst>
                                    <p:cond delay="5500"/>
                                  </p:stCondLst>
                                  <p:childTnLst>
                                    <p:set>
                                      <p:cBhvr>
                                        <p:cTn id="257" dur="1" fill="hold">
                                          <p:stCondLst>
                                            <p:cond delay="0"/>
                                          </p:stCondLst>
                                        </p:cTn>
                                        <p:tgtEl>
                                          <p:spTgt spid="209"/>
                                        </p:tgtEl>
                                        <p:attrNameLst>
                                          <p:attrName>style.visibility</p:attrName>
                                        </p:attrNameLst>
                                      </p:cBhvr>
                                      <p:to>
                                        <p:strVal val="visible"/>
                                      </p:to>
                                    </p:set>
                                    <p:anim calcmode="lin" valueType="num">
                                      <p:cBhvr>
                                        <p:cTn id="258" dur="250" fill="hold"/>
                                        <p:tgtEl>
                                          <p:spTgt spid="209"/>
                                        </p:tgtEl>
                                        <p:attrNameLst>
                                          <p:attrName>ppt_w</p:attrName>
                                        </p:attrNameLst>
                                      </p:cBhvr>
                                      <p:tavLst>
                                        <p:tav tm="0">
                                          <p:val>
                                            <p:fltVal val="0"/>
                                          </p:val>
                                        </p:tav>
                                        <p:tav tm="100000">
                                          <p:val>
                                            <p:strVal val="#ppt_w"/>
                                          </p:val>
                                        </p:tav>
                                      </p:tavLst>
                                    </p:anim>
                                    <p:anim calcmode="lin" valueType="num">
                                      <p:cBhvr>
                                        <p:cTn id="259" dur="250" fill="hold"/>
                                        <p:tgtEl>
                                          <p:spTgt spid="209"/>
                                        </p:tgtEl>
                                        <p:attrNameLst>
                                          <p:attrName>ppt_h</p:attrName>
                                        </p:attrNameLst>
                                      </p:cBhvr>
                                      <p:tavLst>
                                        <p:tav tm="0">
                                          <p:val>
                                            <p:fltVal val="0"/>
                                          </p:val>
                                        </p:tav>
                                        <p:tav tm="100000">
                                          <p:val>
                                            <p:strVal val="#ppt_h"/>
                                          </p:val>
                                        </p:tav>
                                      </p:tavLst>
                                    </p:anim>
                                    <p:animEffect transition="in" filter="fade">
                                      <p:cBhvr>
                                        <p:cTn id="260" dur="250"/>
                                        <p:tgtEl>
                                          <p:spTgt spid="209"/>
                                        </p:tgtEl>
                                      </p:cBhvr>
                                    </p:animEffect>
                                  </p:childTnLst>
                                </p:cTn>
                              </p:par>
                              <p:par>
                                <p:cTn id="261" presetID="53" presetClass="entr" presetSubtype="16" fill="hold" grpId="0" nodeType="withEffect">
                                  <p:stCondLst>
                                    <p:cond delay="6500"/>
                                  </p:stCondLst>
                                  <p:childTnLst>
                                    <p:set>
                                      <p:cBhvr>
                                        <p:cTn id="262" dur="1" fill="hold">
                                          <p:stCondLst>
                                            <p:cond delay="0"/>
                                          </p:stCondLst>
                                        </p:cTn>
                                        <p:tgtEl>
                                          <p:spTgt spid="210"/>
                                        </p:tgtEl>
                                        <p:attrNameLst>
                                          <p:attrName>style.visibility</p:attrName>
                                        </p:attrNameLst>
                                      </p:cBhvr>
                                      <p:to>
                                        <p:strVal val="visible"/>
                                      </p:to>
                                    </p:set>
                                    <p:anim calcmode="lin" valueType="num">
                                      <p:cBhvr>
                                        <p:cTn id="263" dur="250" fill="hold"/>
                                        <p:tgtEl>
                                          <p:spTgt spid="210"/>
                                        </p:tgtEl>
                                        <p:attrNameLst>
                                          <p:attrName>ppt_w</p:attrName>
                                        </p:attrNameLst>
                                      </p:cBhvr>
                                      <p:tavLst>
                                        <p:tav tm="0">
                                          <p:val>
                                            <p:fltVal val="0"/>
                                          </p:val>
                                        </p:tav>
                                        <p:tav tm="100000">
                                          <p:val>
                                            <p:strVal val="#ppt_w"/>
                                          </p:val>
                                        </p:tav>
                                      </p:tavLst>
                                    </p:anim>
                                    <p:anim calcmode="lin" valueType="num">
                                      <p:cBhvr>
                                        <p:cTn id="264" dur="250" fill="hold"/>
                                        <p:tgtEl>
                                          <p:spTgt spid="210"/>
                                        </p:tgtEl>
                                        <p:attrNameLst>
                                          <p:attrName>ppt_h</p:attrName>
                                        </p:attrNameLst>
                                      </p:cBhvr>
                                      <p:tavLst>
                                        <p:tav tm="0">
                                          <p:val>
                                            <p:fltVal val="0"/>
                                          </p:val>
                                        </p:tav>
                                        <p:tav tm="100000">
                                          <p:val>
                                            <p:strVal val="#ppt_h"/>
                                          </p:val>
                                        </p:tav>
                                      </p:tavLst>
                                    </p:anim>
                                    <p:animEffect transition="in" filter="fade">
                                      <p:cBhvr>
                                        <p:cTn id="265" dur="250"/>
                                        <p:tgtEl>
                                          <p:spTgt spid="210"/>
                                        </p:tgtEl>
                                      </p:cBhvr>
                                    </p:animEffect>
                                  </p:childTnLst>
                                </p:cTn>
                              </p:par>
                              <p:par>
                                <p:cTn id="266" presetID="53" presetClass="entr" presetSubtype="16" fill="hold" grpId="0" nodeType="withEffect">
                                  <p:stCondLst>
                                    <p:cond delay="7500"/>
                                  </p:stCondLst>
                                  <p:childTnLst>
                                    <p:set>
                                      <p:cBhvr>
                                        <p:cTn id="267" dur="1" fill="hold">
                                          <p:stCondLst>
                                            <p:cond delay="0"/>
                                          </p:stCondLst>
                                        </p:cTn>
                                        <p:tgtEl>
                                          <p:spTgt spid="211"/>
                                        </p:tgtEl>
                                        <p:attrNameLst>
                                          <p:attrName>style.visibility</p:attrName>
                                        </p:attrNameLst>
                                      </p:cBhvr>
                                      <p:to>
                                        <p:strVal val="visible"/>
                                      </p:to>
                                    </p:set>
                                    <p:anim calcmode="lin" valueType="num">
                                      <p:cBhvr>
                                        <p:cTn id="268" dur="250" fill="hold"/>
                                        <p:tgtEl>
                                          <p:spTgt spid="211"/>
                                        </p:tgtEl>
                                        <p:attrNameLst>
                                          <p:attrName>ppt_w</p:attrName>
                                        </p:attrNameLst>
                                      </p:cBhvr>
                                      <p:tavLst>
                                        <p:tav tm="0">
                                          <p:val>
                                            <p:fltVal val="0"/>
                                          </p:val>
                                        </p:tav>
                                        <p:tav tm="100000">
                                          <p:val>
                                            <p:strVal val="#ppt_w"/>
                                          </p:val>
                                        </p:tav>
                                      </p:tavLst>
                                    </p:anim>
                                    <p:anim calcmode="lin" valueType="num">
                                      <p:cBhvr>
                                        <p:cTn id="269" dur="250" fill="hold"/>
                                        <p:tgtEl>
                                          <p:spTgt spid="211"/>
                                        </p:tgtEl>
                                        <p:attrNameLst>
                                          <p:attrName>ppt_h</p:attrName>
                                        </p:attrNameLst>
                                      </p:cBhvr>
                                      <p:tavLst>
                                        <p:tav tm="0">
                                          <p:val>
                                            <p:fltVal val="0"/>
                                          </p:val>
                                        </p:tav>
                                        <p:tav tm="100000">
                                          <p:val>
                                            <p:strVal val="#ppt_h"/>
                                          </p:val>
                                        </p:tav>
                                      </p:tavLst>
                                    </p:anim>
                                    <p:animEffect transition="in" filter="fade">
                                      <p:cBhvr>
                                        <p:cTn id="270" dur="250"/>
                                        <p:tgtEl>
                                          <p:spTgt spid="211"/>
                                        </p:tgtEl>
                                      </p:cBhvr>
                                    </p:animEffect>
                                  </p:childTnLst>
                                </p:cTn>
                              </p:par>
                              <p:par>
                                <p:cTn id="271" presetID="53" presetClass="entr" presetSubtype="16" fill="hold" grpId="0" nodeType="withEffect">
                                  <p:stCondLst>
                                    <p:cond delay="8500"/>
                                  </p:stCondLst>
                                  <p:childTnLst>
                                    <p:set>
                                      <p:cBhvr>
                                        <p:cTn id="272" dur="1" fill="hold">
                                          <p:stCondLst>
                                            <p:cond delay="0"/>
                                          </p:stCondLst>
                                        </p:cTn>
                                        <p:tgtEl>
                                          <p:spTgt spid="212"/>
                                        </p:tgtEl>
                                        <p:attrNameLst>
                                          <p:attrName>style.visibility</p:attrName>
                                        </p:attrNameLst>
                                      </p:cBhvr>
                                      <p:to>
                                        <p:strVal val="visible"/>
                                      </p:to>
                                    </p:set>
                                    <p:anim calcmode="lin" valueType="num">
                                      <p:cBhvr>
                                        <p:cTn id="273" dur="250" fill="hold"/>
                                        <p:tgtEl>
                                          <p:spTgt spid="212"/>
                                        </p:tgtEl>
                                        <p:attrNameLst>
                                          <p:attrName>ppt_w</p:attrName>
                                        </p:attrNameLst>
                                      </p:cBhvr>
                                      <p:tavLst>
                                        <p:tav tm="0">
                                          <p:val>
                                            <p:fltVal val="0"/>
                                          </p:val>
                                        </p:tav>
                                        <p:tav tm="100000">
                                          <p:val>
                                            <p:strVal val="#ppt_w"/>
                                          </p:val>
                                        </p:tav>
                                      </p:tavLst>
                                    </p:anim>
                                    <p:anim calcmode="lin" valueType="num">
                                      <p:cBhvr>
                                        <p:cTn id="274" dur="250" fill="hold"/>
                                        <p:tgtEl>
                                          <p:spTgt spid="212"/>
                                        </p:tgtEl>
                                        <p:attrNameLst>
                                          <p:attrName>ppt_h</p:attrName>
                                        </p:attrNameLst>
                                      </p:cBhvr>
                                      <p:tavLst>
                                        <p:tav tm="0">
                                          <p:val>
                                            <p:fltVal val="0"/>
                                          </p:val>
                                        </p:tav>
                                        <p:tav tm="100000">
                                          <p:val>
                                            <p:strVal val="#ppt_h"/>
                                          </p:val>
                                        </p:tav>
                                      </p:tavLst>
                                    </p:anim>
                                    <p:animEffect transition="in" filter="fade">
                                      <p:cBhvr>
                                        <p:cTn id="275" dur="250"/>
                                        <p:tgtEl>
                                          <p:spTgt spid="212"/>
                                        </p:tgtEl>
                                      </p:cBhvr>
                                    </p:animEffect>
                                  </p:childTnLst>
                                </p:cTn>
                              </p:par>
                              <p:par>
                                <p:cTn id="276" presetID="53" presetClass="entr" presetSubtype="16" fill="hold" grpId="0" nodeType="withEffect">
                                  <p:stCondLst>
                                    <p:cond delay="9500"/>
                                  </p:stCondLst>
                                  <p:childTnLst>
                                    <p:set>
                                      <p:cBhvr>
                                        <p:cTn id="277" dur="1" fill="hold">
                                          <p:stCondLst>
                                            <p:cond delay="0"/>
                                          </p:stCondLst>
                                        </p:cTn>
                                        <p:tgtEl>
                                          <p:spTgt spid="213"/>
                                        </p:tgtEl>
                                        <p:attrNameLst>
                                          <p:attrName>style.visibility</p:attrName>
                                        </p:attrNameLst>
                                      </p:cBhvr>
                                      <p:to>
                                        <p:strVal val="visible"/>
                                      </p:to>
                                    </p:set>
                                    <p:anim calcmode="lin" valueType="num">
                                      <p:cBhvr>
                                        <p:cTn id="278" dur="250" fill="hold"/>
                                        <p:tgtEl>
                                          <p:spTgt spid="213"/>
                                        </p:tgtEl>
                                        <p:attrNameLst>
                                          <p:attrName>ppt_w</p:attrName>
                                        </p:attrNameLst>
                                      </p:cBhvr>
                                      <p:tavLst>
                                        <p:tav tm="0">
                                          <p:val>
                                            <p:fltVal val="0"/>
                                          </p:val>
                                        </p:tav>
                                        <p:tav tm="100000">
                                          <p:val>
                                            <p:strVal val="#ppt_w"/>
                                          </p:val>
                                        </p:tav>
                                      </p:tavLst>
                                    </p:anim>
                                    <p:anim calcmode="lin" valueType="num">
                                      <p:cBhvr>
                                        <p:cTn id="279" dur="250" fill="hold"/>
                                        <p:tgtEl>
                                          <p:spTgt spid="213"/>
                                        </p:tgtEl>
                                        <p:attrNameLst>
                                          <p:attrName>ppt_h</p:attrName>
                                        </p:attrNameLst>
                                      </p:cBhvr>
                                      <p:tavLst>
                                        <p:tav tm="0">
                                          <p:val>
                                            <p:fltVal val="0"/>
                                          </p:val>
                                        </p:tav>
                                        <p:tav tm="100000">
                                          <p:val>
                                            <p:strVal val="#ppt_h"/>
                                          </p:val>
                                        </p:tav>
                                      </p:tavLst>
                                    </p:anim>
                                    <p:animEffect transition="in" filter="fade">
                                      <p:cBhvr>
                                        <p:cTn id="280" dur="250"/>
                                        <p:tgtEl>
                                          <p:spTgt spid="213"/>
                                        </p:tgtEl>
                                      </p:cBhvr>
                                    </p:animEffect>
                                  </p:childTnLst>
                                </p:cTn>
                              </p:par>
                              <p:par>
                                <p:cTn id="281" presetID="53" presetClass="entr" presetSubtype="16" fill="hold" grpId="0" nodeType="withEffect">
                                  <p:stCondLst>
                                    <p:cond delay="10500"/>
                                  </p:stCondLst>
                                  <p:childTnLst>
                                    <p:set>
                                      <p:cBhvr>
                                        <p:cTn id="282" dur="1" fill="hold">
                                          <p:stCondLst>
                                            <p:cond delay="0"/>
                                          </p:stCondLst>
                                        </p:cTn>
                                        <p:tgtEl>
                                          <p:spTgt spid="214"/>
                                        </p:tgtEl>
                                        <p:attrNameLst>
                                          <p:attrName>style.visibility</p:attrName>
                                        </p:attrNameLst>
                                      </p:cBhvr>
                                      <p:to>
                                        <p:strVal val="visible"/>
                                      </p:to>
                                    </p:set>
                                    <p:anim calcmode="lin" valueType="num">
                                      <p:cBhvr>
                                        <p:cTn id="283" dur="250" fill="hold"/>
                                        <p:tgtEl>
                                          <p:spTgt spid="214"/>
                                        </p:tgtEl>
                                        <p:attrNameLst>
                                          <p:attrName>ppt_w</p:attrName>
                                        </p:attrNameLst>
                                      </p:cBhvr>
                                      <p:tavLst>
                                        <p:tav tm="0">
                                          <p:val>
                                            <p:fltVal val="0"/>
                                          </p:val>
                                        </p:tav>
                                        <p:tav tm="100000">
                                          <p:val>
                                            <p:strVal val="#ppt_w"/>
                                          </p:val>
                                        </p:tav>
                                      </p:tavLst>
                                    </p:anim>
                                    <p:anim calcmode="lin" valueType="num">
                                      <p:cBhvr>
                                        <p:cTn id="284" dur="250" fill="hold"/>
                                        <p:tgtEl>
                                          <p:spTgt spid="214"/>
                                        </p:tgtEl>
                                        <p:attrNameLst>
                                          <p:attrName>ppt_h</p:attrName>
                                        </p:attrNameLst>
                                      </p:cBhvr>
                                      <p:tavLst>
                                        <p:tav tm="0">
                                          <p:val>
                                            <p:fltVal val="0"/>
                                          </p:val>
                                        </p:tav>
                                        <p:tav tm="100000">
                                          <p:val>
                                            <p:strVal val="#ppt_h"/>
                                          </p:val>
                                        </p:tav>
                                      </p:tavLst>
                                    </p:anim>
                                    <p:animEffect transition="in" filter="fade">
                                      <p:cBhvr>
                                        <p:cTn id="285" dur="25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34" grpId="0" animBg="1"/>
      <p:bldP spid="35" grpId="0"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4" grpId="0" animBg="1"/>
      <p:bldP spid="125" grpId="0" animBg="1"/>
      <p:bldP spid="126" grpId="0" animBg="1"/>
      <p:bldP spid="127" grpId="0" animBg="1"/>
      <p:bldP spid="128" grpId="0" animBg="1"/>
      <p:bldP spid="130" grpId="0" animBg="1"/>
      <p:bldP spid="131"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123" grpId="0" animBg="1"/>
      <p:bldP spid="123" grpId="1" animBg="1"/>
      <p:bldP spid="246" grpId="0" animBg="1"/>
      <p:bldP spid="247" grpId="0" animBg="1"/>
      <p:bldP spid="249" grpId="0" animBg="1"/>
      <p:bldP spid="255" grpId="0" animBg="1"/>
      <p:bldP spid="257" grpId="0" animBg="1"/>
      <p:bldP spid="258" grpId="0" animBg="1"/>
      <p:bldP spid="260" grpId="0" animBg="1"/>
      <p:bldP spid="26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9A8273-017F-767D-EB9B-77E1E724FF95}"/>
              </a:ext>
            </a:extLst>
          </p:cNvPr>
          <p:cNvSpPr/>
          <p:nvPr/>
        </p:nvSpPr>
        <p:spPr>
          <a:xfrm>
            <a:off x="19664"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D2C745C-ED19-C33E-D7BD-8F21B16A3F3C}"/>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91B074DB-2B5B-522F-D627-29D7E2DC7ACA}"/>
              </a:ext>
            </a:extLst>
          </p:cNvPr>
          <p:cNvSpPr>
            <a:spLocks noGrp="1"/>
          </p:cNvSpPr>
          <p:nvPr>
            <p:ph type="sldNum" sz="quarter" idx="12"/>
          </p:nvPr>
        </p:nvSpPr>
        <p:spPr/>
        <p:txBody>
          <a:bodyPr/>
          <a:lstStyle/>
          <a:p>
            <a:fld id="{80FDC315-9B6A-4C4A-96B7-6C71D1DB20DB}" type="slidenum">
              <a:rPr lang="en-US" smtClean="0"/>
              <a:t>39</a:t>
            </a:fld>
            <a:endParaRPr lang="en-US"/>
          </a:p>
        </p:txBody>
      </p:sp>
      <p:sp>
        <p:nvSpPr>
          <p:cNvPr id="204" name="Rectangle 203">
            <a:extLst>
              <a:ext uri="{FF2B5EF4-FFF2-40B4-BE49-F238E27FC236}">
                <a16:creationId xmlns:a16="http://schemas.microsoft.com/office/drawing/2014/main" id="{02F25866-3A0D-27CF-F492-8C4B339FFEB8}"/>
              </a:ext>
            </a:extLst>
          </p:cNvPr>
          <p:cNvSpPr/>
          <p:nvPr/>
        </p:nvSpPr>
        <p:spPr>
          <a:xfrm>
            <a:off x="38286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5" name="Rectangle 204">
            <a:extLst>
              <a:ext uri="{FF2B5EF4-FFF2-40B4-BE49-F238E27FC236}">
                <a16:creationId xmlns:a16="http://schemas.microsoft.com/office/drawing/2014/main" id="{1E21025C-C94A-5632-ED22-22700AD6639E}"/>
              </a:ext>
            </a:extLst>
          </p:cNvPr>
          <p:cNvSpPr/>
          <p:nvPr/>
        </p:nvSpPr>
        <p:spPr>
          <a:xfrm>
            <a:off x="432656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06" name="Rectangle 205">
            <a:extLst>
              <a:ext uri="{FF2B5EF4-FFF2-40B4-BE49-F238E27FC236}">
                <a16:creationId xmlns:a16="http://schemas.microsoft.com/office/drawing/2014/main" id="{C8B39C7A-90EC-B9E1-7F32-695644E16B77}"/>
              </a:ext>
            </a:extLst>
          </p:cNvPr>
          <p:cNvSpPr/>
          <p:nvPr/>
        </p:nvSpPr>
        <p:spPr>
          <a:xfrm>
            <a:off x="482443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07" name="Rectangle 206">
            <a:extLst>
              <a:ext uri="{FF2B5EF4-FFF2-40B4-BE49-F238E27FC236}">
                <a16:creationId xmlns:a16="http://schemas.microsoft.com/office/drawing/2014/main" id="{D567ED2D-66C1-59EB-080E-61B3B0F29721}"/>
              </a:ext>
            </a:extLst>
          </p:cNvPr>
          <p:cNvSpPr/>
          <p:nvPr/>
        </p:nvSpPr>
        <p:spPr>
          <a:xfrm>
            <a:off x="532230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08" name="Rectangle 207">
            <a:extLst>
              <a:ext uri="{FF2B5EF4-FFF2-40B4-BE49-F238E27FC236}">
                <a16:creationId xmlns:a16="http://schemas.microsoft.com/office/drawing/2014/main" id="{852AE1E0-AFED-70F9-5F43-DEF1F02BF94B}"/>
              </a:ext>
            </a:extLst>
          </p:cNvPr>
          <p:cNvSpPr/>
          <p:nvPr/>
        </p:nvSpPr>
        <p:spPr>
          <a:xfrm>
            <a:off x="582017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9" name="Rectangle 208">
            <a:extLst>
              <a:ext uri="{FF2B5EF4-FFF2-40B4-BE49-F238E27FC236}">
                <a16:creationId xmlns:a16="http://schemas.microsoft.com/office/drawing/2014/main" id="{C9DFC6D1-6DE4-426B-65F4-AE5E77FB69F3}"/>
              </a:ext>
            </a:extLst>
          </p:cNvPr>
          <p:cNvSpPr/>
          <p:nvPr/>
        </p:nvSpPr>
        <p:spPr>
          <a:xfrm>
            <a:off x="631804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10" name="Rectangle 209">
            <a:extLst>
              <a:ext uri="{FF2B5EF4-FFF2-40B4-BE49-F238E27FC236}">
                <a16:creationId xmlns:a16="http://schemas.microsoft.com/office/drawing/2014/main" id="{EC5D9D8C-B530-D5E8-F798-6A333BE6C780}"/>
              </a:ext>
            </a:extLst>
          </p:cNvPr>
          <p:cNvSpPr/>
          <p:nvPr/>
        </p:nvSpPr>
        <p:spPr>
          <a:xfrm>
            <a:off x="681591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11" name="Rectangle 210">
            <a:extLst>
              <a:ext uri="{FF2B5EF4-FFF2-40B4-BE49-F238E27FC236}">
                <a16:creationId xmlns:a16="http://schemas.microsoft.com/office/drawing/2014/main" id="{6080434E-5736-3501-DECB-F05F7B15EAA1}"/>
              </a:ext>
            </a:extLst>
          </p:cNvPr>
          <p:cNvSpPr/>
          <p:nvPr/>
        </p:nvSpPr>
        <p:spPr>
          <a:xfrm>
            <a:off x="731378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12" name="Rectangle 211">
            <a:extLst>
              <a:ext uri="{FF2B5EF4-FFF2-40B4-BE49-F238E27FC236}">
                <a16:creationId xmlns:a16="http://schemas.microsoft.com/office/drawing/2014/main" id="{F84948AB-F712-C868-2E80-7F59E7B36A92}"/>
              </a:ext>
            </a:extLst>
          </p:cNvPr>
          <p:cNvSpPr/>
          <p:nvPr/>
        </p:nvSpPr>
        <p:spPr>
          <a:xfrm>
            <a:off x="781165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13" name="Rectangle 212">
            <a:extLst>
              <a:ext uri="{FF2B5EF4-FFF2-40B4-BE49-F238E27FC236}">
                <a16:creationId xmlns:a16="http://schemas.microsoft.com/office/drawing/2014/main" id="{25A0687A-5AC4-05FB-2AC9-21E717E78690}"/>
              </a:ext>
            </a:extLst>
          </p:cNvPr>
          <p:cNvSpPr/>
          <p:nvPr/>
        </p:nvSpPr>
        <p:spPr>
          <a:xfrm>
            <a:off x="830952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14" name="Rectangle 213">
            <a:extLst>
              <a:ext uri="{FF2B5EF4-FFF2-40B4-BE49-F238E27FC236}">
                <a16:creationId xmlns:a16="http://schemas.microsoft.com/office/drawing/2014/main" id="{227B74DB-5FDA-3159-AC23-A1762C40D0E9}"/>
              </a:ext>
            </a:extLst>
          </p:cNvPr>
          <p:cNvSpPr/>
          <p:nvPr/>
        </p:nvSpPr>
        <p:spPr>
          <a:xfrm>
            <a:off x="88073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nvGrpSpPr>
          <p:cNvPr id="18" name="Group 17">
            <a:extLst>
              <a:ext uri="{FF2B5EF4-FFF2-40B4-BE49-F238E27FC236}">
                <a16:creationId xmlns:a16="http://schemas.microsoft.com/office/drawing/2014/main" id="{5855F9D1-7E8B-206A-614D-BCDDA03A51BE}"/>
              </a:ext>
            </a:extLst>
          </p:cNvPr>
          <p:cNvGrpSpPr/>
          <p:nvPr/>
        </p:nvGrpSpPr>
        <p:grpSpPr>
          <a:xfrm>
            <a:off x="2416419" y="825193"/>
            <a:ext cx="2980963" cy="261177"/>
            <a:chOff x="3828691" y="94738"/>
            <a:chExt cx="2980963" cy="261177"/>
          </a:xfrm>
        </p:grpSpPr>
        <p:sp>
          <p:nvSpPr>
            <p:cNvPr id="19" name="Rectangle 18">
              <a:extLst>
                <a:ext uri="{FF2B5EF4-FFF2-40B4-BE49-F238E27FC236}">
                  <a16:creationId xmlns:a16="http://schemas.microsoft.com/office/drawing/2014/main" id="{2E2E7936-07CF-692F-7CB7-E574F127E6A6}"/>
                </a:ext>
              </a:extLst>
            </p:cNvPr>
            <p:cNvSpPr/>
            <p:nvPr/>
          </p:nvSpPr>
          <p:spPr>
            <a:xfrm>
              <a:off x="38286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 name="Rectangle 19">
              <a:extLst>
                <a:ext uri="{FF2B5EF4-FFF2-40B4-BE49-F238E27FC236}">
                  <a16:creationId xmlns:a16="http://schemas.microsoft.com/office/drawing/2014/main" id="{0DFA2C9D-F884-B2DA-1F82-10DA90CCF7C9}"/>
                </a:ext>
              </a:extLst>
            </p:cNvPr>
            <p:cNvSpPr/>
            <p:nvPr/>
          </p:nvSpPr>
          <p:spPr>
            <a:xfrm>
              <a:off x="432656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1" name="Rectangle 20">
              <a:extLst>
                <a:ext uri="{FF2B5EF4-FFF2-40B4-BE49-F238E27FC236}">
                  <a16:creationId xmlns:a16="http://schemas.microsoft.com/office/drawing/2014/main" id="{413EE34D-3DD6-B5D4-D44F-0248372879D8}"/>
                </a:ext>
              </a:extLst>
            </p:cNvPr>
            <p:cNvSpPr/>
            <p:nvPr/>
          </p:nvSpPr>
          <p:spPr>
            <a:xfrm>
              <a:off x="482443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2" name="Rectangle 21">
              <a:extLst>
                <a:ext uri="{FF2B5EF4-FFF2-40B4-BE49-F238E27FC236}">
                  <a16:creationId xmlns:a16="http://schemas.microsoft.com/office/drawing/2014/main" id="{289F346B-AB09-D6CA-4BE6-B84D0DC1864E}"/>
                </a:ext>
              </a:extLst>
            </p:cNvPr>
            <p:cNvSpPr/>
            <p:nvPr/>
          </p:nvSpPr>
          <p:spPr>
            <a:xfrm>
              <a:off x="532230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3" name="Rectangle 22">
              <a:extLst>
                <a:ext uri="{FF2B5EF4-FFF2-40B4-BE49-F238E27FC236}">
                  <a16:creationId xmlns:a16="http://schemas.microsoft.com/office/drawing/2014/main" id="{F8B19E6D-669A-9E0B-5F1D-ADDBF511BC4C}"/>
                </a:ext>
              </a:extLst>
            </p:cNvPr>
            <p:cNvSpPr/>
            <p:nvPr/>
          </p:nvSpPr>
          <p:spPr>
            <a:xfrm>
              <a:off x="582017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4" name="Rectangle 23">
              <a:extLst>
                <a:ext uri="{FF2B5EF4-FFF2-40B4-BE49-F238E27FC236}">
                  <a16:creationId xmlns:a16="http://schemas.microsoft.com/office/drawing/2014/main" id="{E19DDD20-FA49-AEAD-1989-4AD052D99339}"/>
                </a:ext>
              </a:extLst>
            </p:cNvPr>
            <p:cNvSpPr/>
            <p:nvPr/>
          </p:nvSpPr>
          <p:spPr>
            <a:xfrm>
              <a:off x="631804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grpSp>
        <p:nvGrpSpPr>
          <p:cNvPr id="26" name="Group 25">
            <a:extLst>
              <a:ext uri="{FF2B5EF4-FFF2-40B4-BE49-F238E27FC236}">
                <a16:creationId xmlns:a16="http://schemas.microsoft.com/office/drawing/2014/main" id="{D7A919B9-F391-6541-E9E3-5587DCBF3DE3}"/>
              </a:ext>
            </a:extLst>
          </p:cNvPr>
          <p:cNvGrpSpPr/>
          <p:nvPr/>
        </p:nvGrpSpPr>
        <p:grpSpPr>
          <a:xfrm>
            <a:off x="7941599" y="825190"/>
            <a:ext cx="2483093" cy="261177"/>
            <a:chOff x="6815911" y="94738"/>
            <a:chExt cx="2483093" cy="261177"/>
          </a:xfrm>
        </p:grpSpPr>
        <p:sp>
          <p:nvSpPr>
            <p:cNvPr id="27" name="Rectangle 26">
              <a:extLst>
                <a:ext uri="{FF2B5EF4-FFF2-40B4-BE49-F238E27FC236}">
                  <a16:creationId xmlns:a16="http://schemas.microsoft.com/office/drawing/2014/main" id="{215E614D-4BCF-FF65-2BB7-9B55E8171864}"/>
                </a:ext>
              </a:extLst>
            </p:cNvPr>
            <p:cNvSpPr/>
            <p:nvPr/>
          </p:nvSpPr>
          <p:spPr>
            <a:xfrm>
              <a:off x="681591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8" name="Rectangle 27">
              <a:extLst>
                <a:ext uri="{FF2B5EF4-FFF2-40B4-BE49-F238E27FC236}">
                  <a16:creationId xmlns:a16="http://schemas.microsoft.com/office/drawing/2014/main" id="{8CB9ED03-E49D-5255-DEDC-006AB8994B5F}"/>
                </a:ext>
              </a:extLst>
            </p:cNvPr>
            <p:cNvSpPr/>
            <p:nvPr/>
          </p:nvSpPr>
          <p:spPr>
            <a:xfrm>
              <a:off x="731378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9" name="Rectangle 28">
              <a:extLst>
                <a:ext uri="{FF2B5EF4-FFF2-40B4-BE49-F238E27FC236}">
                  <a16:creationId xmlns:a16="http://schemas.microsoft.com/office/drawing/2014/main" id="{D9C802D9-314A-F823-FC77-364C8BDB20E1}"/>
                </a:ext>
              </a:extLst>
            </p:cNvPr>
            <p:cNvSpPr/>
            <p:nvPr/>
          </p:nvSpPr>
          <p:spPr>
            <a:xfrm>
              <a:off x="781165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30" name="Rectangle 29">
              <a:extLst>
                <a:ext uri="{FF2B5EF4-FFF2-40B4-BE49-F238E27FC236}">
                  <a16:creationId xmlns:a16="http://schemas.microsoft.com/office/drawing/2014/main" id="{E7A0372C-1E52-DFB0-C2F0-0EA98B95DFFD}"/>
                </a:ext>
              </a:extLst>
            </p:cNvPr>
            <p:cNvSpPr/>
            <p:nvPr/>
          </p:nvSpPr>
          <p:spPr>
            <a:xfrm>
              <a:off x="830952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1" name="Rectangle 30">
              <a:extLst>
                <a:ext uri="{FF2B5EF4-FFF2-40B4-BE49-F238E27FC236}">
                  <a16:creationId xmlns:a16="http://schemas.microsoft.com/office/drawing/2014/main" id="{066FB151-F48D-BC16-E822-E0416150225A}"/>
                </a:ext>
              </a:extLst>
            </p:cNvPr>
            <p:cNvSpPr/>
            <p:nvPr/>
          </p:nvSpPr>
          <p:spPr>
            <a:xfrm>
              <a:off x="88073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33" name="Group 32">
            <a:extLst>
              <a:ext uri="{FF2B5EF4-FFF2-40B4-BE49-F238E27FC236}">
                <a16:creationId xmlns:a16="http://schemas.microsoft.com/office/drawing/2014/main" id="{8E8D6ADE-3939-F93E-7920-00DD93790F56}"/>
              </a:ext>
            </a:extLst>
          </p:cNvPr>
          <p:cNvGrpSpPr/>
          <p:nvPr/>
        </p:nvGrpSpPr>
        <p:grpSpPr>
          <a:xfrm>
            <a:off x="1764812" y="1555648"/>
            <a:ext cx="1487353" cy="261177"/>
            <a:chOff x="3828691" y="94738"/>
            <a:chExt cx="1487353" cy="261177"/>
          </a:xfrm>
        </p:grpSpPr>
        <p:sp>
          <p:nvSpPr>
            <p:cNvPr id="34" name="Rectangle 33">
              <a:extLst>
                <a:ext uri="{FF2B5EF4-FFF2-40B4-BE49-F238E27FC236}">
                  <a16:creationId xmlns:a16="http://schemas.microsoft.com/office/drawing/2014/main" id="{334AB82F-B584-6971-0EF8-C4B1E9091495}"/>
                </a:ext>
              </a:extLst>
            </p:cNvPr>
            <p:cNvSpPr/>
            <p:nvPr/>
          </p:nvSpPr>
          <p:spPr>
            <a:xfrm>
              <a:off x="38286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5" name="Rectangle 34">
              <a:extLst>
                <a:ext uri="{FF2B5EF4-FFF2-40B4-BE49-F238E27FC236}">
                  <a16:creationId xmlns:a16="http://schemas.microsoft.com/office/drawing/2014/main" id="{98FAD5B0-D7E1-BFA1-58E0-91F679E350CC}"/>
                </a:ext>
              </a:extLst>
            </p:cNvPr>
            <p:cNvSpPr/>
            <p:nvPr/>
          </p:nvSpPr>
          <p:spPr>
            <a:xfrm>
              <a:off x="432656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6" name="Rectangle 35">
              <a:extLst>
                <a:ext uri="{FF2B5EF4-FFF2-40B4-BE49-F238E27FC236}">
                  <a16:creationId xmlns:a16="http://schemas.microsoft.com/office/drawing/2014/main" id="{D394752A-D888-367E-DB29-76F8D721531D}"/>
                </a:ext>
              </a:extLst>
            </p:cNvPr>
            <p:cNvSpPr/>
            <p:nvPr/>
          </p:nvSpPr>
          <p:spPr>
            <a:xfrm>
              <a:off x="482443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grpSp>
        <p:nvGrpSpPr>
          <p:cNvPr id="38" name="Group 37">
            <a:extLst>
              <a:ext uri="{FF2B5EF4-FFF2-40B4-BE49-F238E27FC236}">
                <a16:creationId xmlns:a16="http://schemas.microsoft.com/office/drawing/2014/main" id="{C9B891C1-AEBF-6BA8-B3A8-FDA53CD5F7E9}"/>
              </a:ext>
            </a:extLst>
          </p:cNvPr>
          <p:cNvGrpSpPr/>
          <p:nvPr/>
        </p:nvGrpSpPr>
        <p:grpSpPr>
          <a:xfrm>
            <a:off x="4742728" y="1555648"/>
            <a:ext cx="1487353" cy="261177"/>
            <a:chOff x="5322301" y="94738"/>
            <a:chExt cx="1487353" cy="261177"/>
          </a:xfrm>
        </p:grpSpPr>
        <p:sp>
          <p:nvSpPr>
            <p:cNvPr id="39" name="Rectangle 38">
              <a:extLst>
                <a:ext uri="{FF2B5EF4-FFF2-40B4-BE49-F238E27FC236}">
                  <a16:creationId xmlns:a16="http://schemas.microsoft.com/office/drawing/2014/main" id="{1314B26F-2CCB-6192-4694-B530D0C56618}"/>
                </a:ext>
              </a:extLst>
            </p:cNvPr>
            <p:cNvSpPr/>
            <p:nvPr/>
          </p:nvSpPr>
          <p:spPr>
            <a:xfrm>
              <a:off x="532230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40" name="Rectangle 39">
              <a:extLst>
                <a:ext uri="{FF2B5EF4-FFF2-40B4-BE49-F238E27FC236}">
                  <a16:creationId xmlns:a16="http://schemas.microsoft.com/office/drawing/2014/main" id="{C97BABA5-9E7C-4F4D-A5F5-ED99CADA7E8B}"/>
                </a:ext>
              </a:extLst>
            </p:cNvPr>
            <p:cNvSpPr/>
            <p:nvPr/>
          </p:nvSpPr>
          <p:spPr>
            <a:xfrm>
              <a:off x="582017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41" name="Rectangle 40">
              <a:extLst>
                <a:ext uri="{FF2B5EF4-FFF2-40B4-BE49-F238E27FC236}">
                  <a16:creationId xmlns:a16="http://schemas.microsoft.com/office/drawing/2014/main" id="{E6A826E3-F913-3AA1-D224-8890FD75C22F}"/>
                </a:ext>
              </a:extLst>
            </p:cNvPr>
            <p:cNvSpPr/>
            <p:nvPr/>
          </p:nvSpPr>
          <p:spPr>
            <a:xfrm>
              <a:off x="631804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grpSp>
        <p:nvGrpSpPr>
          <p:cNvPr id="43" name="Group 42">
            <a:extLst>
              <a:ext uri="{FF2B5EF4-FFF2-40B4-BE49-F238E27FC236}">
                <a16:creationId xmlns:a16="http://schemas.microsoft.com/office/drawing/2014/main" id="{3E0C5808-D65B-0FFF-C909-C5993AE88C3F}"/>
              </a:ext>
            </a:extLst>
          </p:cNvPr>
          <p:cNvGrpSpPr/>
          <p:nvPr/>
        </p:nvGrpSpPr>
        <p:grpSpPr>
          <a:xfrm>
            <a:off x="7003774" y="1555648"/>
            <a:ext cx="1487353" cy="261177"/>
            <a:chOff x="6815911" y="94738"/>
            <a:chExt cx="1487353" cy="261177"/>
          </a:xfrm>
        </p:grpSpPr>
        <p:sp>
          <p:nvSpPr>
            <p:cNvPr id="44" name="Rectangle 43">
              <a:extLst>
                <a:ext uri="{FF2B5EF4-FFF2-40B4-BE49-F238E27FC236}">
                  <a16:creationId xmlns:a16="http://schemas.microsoft.com/office/drawing/2014/main" id="{41E9B20D-D63D-CD9B-CF01-16156246AA60}"/>
                </a:ext>
              </a:extLst>
            </p:cNvPr>
            <p:cNvSpPr/>
            <p:nvPr/>
          </p:nvSpPr>
          <p:spPr>
            <a:xfrm>
              <a:off x="681591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45" name="Rectangle 44">
              <a:extLst>
                <a:ext uri="{FF2B5EF4-FFF2-40B4-BE49-F238E27FC236}">
                  <a16:creationId xmlns:a16="http://schemas.microsoft.com/office/drawing/2014/main" id="{A262AEFA-6001-5124-CEA1-1AA39583D0A7}"/>
                </a:ext>
              </a:extLst>
            </p:cNvPr>
            <p:cNvSpPr/>
            <p:nvPr/>
          </p:nvSpPr>
          <p:spPr>
            <a:xfrm>
              <a:off x="731378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46" name="Rectangle 45">
              <a:extLst>
                <a:ext uri="{FF2B5EF4-FFF2-40B4-BE49-F238E27FC236}">
                  <a16:creationId xmlns:a16="http://schemas.microsoft.com/office/drawing/2014/main" id="{431B7C44-4303-5666-30EB-8645815C64A4}"/>
                </a:ext>
              </a:extLst>
            </p:cNvPr>
            <p:cNvSpPr/>
            <p:nvPr/>
          </p:nvSpPr>
          <p:spPr>
            <a:xfrm>
              <a:off x="781165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48" name="Group 47">
            <a:extLst>
              <a:ext uri="{FF2B5EF4-FFF2-40B4-BE49-F238E27FC236}">
                <a16:creationId xmlns:a16="http://schemas.microsoft.com/office/drawing/2014/main" id="{BC429FC0-355F-FDD2-ABE9-B40768F964F3}"/>
              </a:ext>
            </a:extLst>
          </p:cNvPr>
          <p:cNvGrpSpPr/>
          <p:nvPr/>
        </p:nvGrpSpPr>
        <p:grpSpPr>
          <a:xfrm>
            <a:off x="10145695" y="1555648"/>
            <a:ext cx="989483" cy="261177"/>
            <a:chOff x="8309521" y="94738"/>
            <a:chExt cx="989483" cy="261177"/>
          </a:xfrm>
        </p:grpSpPr>
        <p:sp>
          <p:nvSpPr>
            <p:cNvPr id="49" name="Rectangle 48">
              <a:extLst>
                <a:ext uri="{FF2B5EF4-FFF2-40B4-BE49-F238E27FC236}">
                  <a16:creationId xmlns:a16="http://schemas.microsoft.com/office/drawing/2014/main" id="{38B5313E-B8B8-9FF9-6076-00E50E5CF14A}"/>
                </a:ext>
              </a:extLst>
            </p:cNvPr>
            <p:cNvSpPr/>
            <p:nvPr/>
          </p:nvSpPr>
          <p:spPr>
            <a:xfrm>
              <a:off x="830952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50" name="Rectangle 49">
              <a:extLst>
                <a:ext uri="{FF2B5EF4-FFF2-40B4-BE49-F238E27FC236}">
                  <a16:creationId xmlns:a16="http://schemas.microsoft.com/office/drawing/2014/main" id="{98EB067E-9BAD-E791-5757-84385C1B1F1B}"/>
                </a:ext>
              </a:extLst>
            </p:cNvPr>
            <p:cNvSpPr/>
            <p:nvPr/>
          </p:nvSpPr>
          <p:spPr>
            <a:xfrm>
              <a:off x="88073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52" name="Group 51">
            <a:extLst>
              <a:ext uri="{FF2B5EF4-FFF2-40B4-BE49-F238E27FC236}">
                <a16:creationId xmlns:a16="http://schemas.microsoft.com/office/drawing/2014/main" id="{81BD782F-A998-F05C-EC12-3A29538ACDF7}"/>
              </a:ext>
            </a:extLst>
          </p:cNvPr>
          <p:cNvGrpSpPr/>
          <p:nvPr/>
        </p:nvGrpSpPr>
        <p:grpSpPr>
          <a:xfrm>
            <a:off x="1011299" y="2286103"/>
            <a:ext cx="989483" cy="261177"/>
            <a:chOff x="3828691" y="94738"/>
            <a:chExt cx="989483" cy="261177"/>
          </a:xfrm>
        </p:grpSpPr>
        <p:sp>
          <p:nvSpPr>
            <p:cNvPr id="53" name="Rectangle 52">
              <a:extLst>
                <a:ext uri="{FF2B5EF4-FFF2-40B4-BE49-F238E27FC236}">
                  <a16:creationId xmlns:a16="http://schemas.microsoft.com/office/drawing/2014/main" id="{B9129C1E-2393-1F25-1805-970A4372B8AC}"/>
                </a:ext>
              </a:extLst>
            </p:cNvPr>
            <p:cNvSpPr/>
            <p:nvPr/>
          </p:nvSpPr>
          <p:spPr>
            <a:xfrm>
              <a:off x="38286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4" name="Rectangle 53">
              <a:extLst>
                <a:ext uri="{FF2B5EF4-FFF2-40B4-BE49-F238E27FC236}">
                  <a16:creationId xmlns:a16="http://schemas.microsoft.com/office/drawing/2014/main" id="{3718278B-14E9-0224-2942-F8BAC323BEC8}"/>
                </a:ext>
              </a:extLst>
            </p:cNvPr>
            <p:cNvSpPr/>
            <p:nvPr/>
          </p:nvSpPr>
          <p:spPr>
            <a:xfrm>
              <a:off x="432656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grpSp>
        <p:nvGrpSpPr>
          <p:cNvPr id="57" name="Group 56">
            <a:extLst>
              <a:ext uri="{FF2B5EF4-FFF2-40B4-BE49-F238E27FC236}">
                <a16:creationId xmlns:a16="http://schemas.microsoft.com/office/drawing/2014/main" id="{1A6BA5F5-A16D-2D51-982F-467F91CE00C4}"/>
              </a:ext>
            </a:extLst>
          </p:cNvPr>
          <p:cNvGrpSpPr/>
          <p:nvPr/>
        </p:nvGrpSpPr>
        <p:grpSpPr>
          <a:xfrm>
            <a:off x="4274354" y="2286103"/>
            <a:ext cx="989483" cy="261177"/>
            <a:chOff x="5322301" y="94738"/>
            <a:chExt cx="989483" cy="261177"/>
          </a:xfrm>
        </p:grpSpPr>
        <p:sp>
          <p:nvSpPr>
            <p:cNvPr id="58" name="Rectangle 57">
              <a:extLst>
                <a:ext uri="{FF2B5EF4-FFF2-40B4-BE49-F238E27FC236}">
                  <a16:creationId xmlns:a16="http://schemas.microsoft.com/office/drawing/2014/main" id="{009802DD-3FB2-8C35-497E-C638EFF8F19A}"/>
                </a:ext>
              </a:extLst>
            </p:cNvPr>
            <p:cNvSpPr/>
            <p:nvPr/>
          </p:nvSpPr>
          <p:spPr>
            <a:xfrm>
              <a:off x="532230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59" name="Rectangle 58">
              <a:extLst>
                <a:ext uri="{FF2B5EF4-FFF2-40B4-BE49-F238E27FC236}">
                  <a16:creationId xmlns:a16="http://schemas.microsoft.com/office/drawing/2014/main" id="{9F8FB6D7-A8D9-97EB-0750-3AE24650984D}"/>
                </a:ext>
              </a:extLst>
            </p:cNvPr>
            <p:cNvSpPr/>
            <p:nvPr/>
          </p:nvSpPr>
          <p:spPr>
            <a:xfrm>
              <a:off x="582017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grpSp>
        <p:nvGrpSpPr>
          <p:cNvPr id="62" name="Group 61">
            <a:extLst>
              <a:ext uri="{FF2B5EF4-FFF2-40B4-BE49-F238E27FC236}">
                <a16:creationId xmlns:a16="http://schemas.microsoft.com/office/drawing/2014/main" id="{4028AFCA-E9E1-814F-E325-C5236DD5991C}"/>
              </a:ext>
            </a:extLst>
          </p:cNvPr>
          <p:cNvGrpSpPr/>
          <p:nvPr/>
        </p:nvGrpSpPr>
        <p:grpSpPr>
          <a:xfrm>
            <a:off x="6630151" y="2286103"/>
            <a:ext cx="989483" cy="261177"/>
            <a:chOff x="6815911" y="94738"/>
            <a:chExt cx="989483" cy="261177"/>
          </a:xfrm>
        </p:grpSpPr>
        <p:sp>
          <p:nvSpPr>
            <p:cNvPr id="63" name="Rectangle 62">
              <a:extLst>
                <a:ext uri="{FF2B5EF4-FFF2-40B4-BE49-F238E27FC236}">
                  <a16:creationId xmlns:a16="http://schemas.microsoft.com/office/drawing/2014/main" id="{E85148E4-EB0A-F107-7A61-053E445A2639}"/>
                </a:ext>
              </a:extLst>
            </p:cNvPr>
            <p:cNvSpPr/>
            <p:nvPr/>
          </p:nvSpPr>
          <p:spPr>
            <a:xfrm>
              <a:off x="681591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64" name="Rectangle 63">
              <a:extLst>
                <a:ext uri="{FF2B5EF4-FFF2-40B4-BE49-F238E27FC236}">
                  <a16:creationId xmlns:a16="http://schemas.microsoft.com/office/drawing/2014/main" id="{04CF506C-798A-E0A0-C5DF-6658B8D1D6E6}"/>
                </a:ext>
              </a:extLst>
            </p:cNvPr>
            <p:cNvSpPr/>
            <p:nvPr/>
          </p:nvSpPr>
          <p:spPr>
            <a:xfrm>
              <a:off x="731378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sp>
        <p:nvSpPr>
          <p:cNvPr id="68" name="Rectangle 67">
            <a:extLst>
              <a:ext uri="{FF2B5EF4-FFF2-40B4-BE49-F238E27FC236}">
                <a16:creationId xmlns:a16="http://schemas.microsoft.com/office/drawing/2014/main" id="{A0F24501-BB54-37A7-BFD9-BA52BA0584FE}"/>
              </a:ext>
            </a:extLst>
          </p:cNvPr>
          <p:cNvSpPr/>
          <p:nvPr/>
        </p:nvSpPr>
        <p:spPr>
          <a:xfrm>
            <a:off x="372204"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9" name="Rectangle 68">
            <a:extLst>
              <a:ext uri="{FF2B5EF4-FFF2-40B4-BE49-F238E27FC236}">
                <a16:creationId xmlns:a16="http://schemas.microsoft.com/office/drawing/2014/main" id="{C65FBD1F-B92B-9D8B-43B4-5866E936C6F2}"/>
              </a:ext>
            </a:extLst>
          </p:cNvPr>
          <p:cNvSpPr/>
          <p:nvPr/>
        </p:nvSpPr>
        <p:spPr>
          <a:xfrm>
            <a:off x="2171506"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71" name="Rectangle 70">
            <a:extLst>
              <a:ext uri="{FF2B5EF4-FFF2-40B4-BE49-F238E27FC236}">
                <a16:creationId xmlns:a16="http://schemas.microsoft.com/office/drawing/2014/main" id="{5FCBB0FF-BB3D-BA51-8CAD-FFEC686418E2}"/>
              </a:ext>
            </a:extLst>
          </p:cNvPr>
          <p:cNvSpPr/>
          <p:nvPr/>
        </p:nvSpPr>
        <p:spPr>
          <a:xfrm>
            <a:off x="3988694"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72" name="Rectangle 71">
            <a:extLst>
              <a:ext uri="{FF2B5EF4-FFF2-40B4-BE49-F238E27FC236}">
                <a16:creationId xmlns:a16="http://schemas.microsoft.com/office/drawing/2014/main" id="{43005B40-62D6-9634-19D5-0326D0D5CAD6}"/>
              </a:ext>
            </a:extLst>
          </p:cNvPr>
          <p:cNvSpPr/>
          <p:nvPr/>
        </p:nvSpPr>
        <p:spPr>
          <a:xfrm>
            <a:off x="5070237"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74" name="Rectangle 73">
            <a:extLst>
              <a:ext uri="{FF2B5EF4-FFF2-40B4-BE49-F238E27FC236}">
                <a16:creationId xmlns:a16="http://schemas.microsoft.com/office/drawing/2014/main" id="{43EC01CB-FC7A-E503-E1F8-B9811A7213DC}"/>
              </a:ext>
            </a:extLst>
          </p:cNvPr>
          <p:cNvSpPr/>
          <p:nvPr/>
        </p:nvSpPr>
        <p:spPr>
          <a:xfrm>
            <a:off x="6547575"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75" name="Rectangle 74">
            <a:extLst>
              <a:ext uri="{FF2B5EF4-FFF2-40B4-BE49-F238E27FC236}">
                <a16:creationId xmlns:a16="http://schemas.microsoft.com/office/drawing/2014/main" id="{CD952F4E-1947-3E3F-3F8E-F0EE50C71F26}"/>
              </a:ext>
            </a:extLst>
          </p:cNvPr>
          <p:cNvSpPr/>
          <p:nvPr/>
        </p:nvSpPr>
        <p:spPr>
          <a:xfrm>
            <a:off x="7254875"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nvGrpSpPr>
          <p:cNvPr id="79" name="Group 78">
            <a:extLst>
              <a:ext uri="{FF2B5EF4-FFF2-40B4-BE49-F238E27FC236}">
                <a16:creationId xmlns:a16="http://schemas.microsoft.com/office/drawing/2014/main" id="{7F3EFD1F-A1B2-4EE1-10B0-AB861C21A59A}"/>
              </a:ext>
            </a:extLst>
          </p:cNvPr>
          <p:cNvGrpSpPr/>
          <p:nvPr/>
        </p:nvGrpSpPr>
        <p:grpSpPr>
          <a:xfrm>
            <a:off x="1011299" y="3747013"/>
            <a:ext cx="989483" cy="261177"/>
            <a:chOff x="3828691" y="94738"/>
            <a:chExt cx="989483" cy="261177"/>
          </a:xfrm>
        </p:grpSpPr>
        <p:sp>
          <p:nvSpPr>
            <p:cNvPr id="80" name="Rectangle 79">
              <a:extLst>
                <a:ext uri="{FF2B5EF4-FFF2-40B4-BE49-F238E27FC236}">
                  <a16:creationId xmlns:a16="http://schemas.microsoft.com/office/drawing/2014/main" id="{E4EF663B-F3AD-7F87-B8A5-407E16F3A707}"/>
                </a:ext>
              </a:extLst>
            </p:cNvPr>
            <p:cNvSpPr/>
            <p:nvPr/>
          </p:nvSpPr>
          <p:spPr>
            <a:xfrm>
              <a:off x="38286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81" name="Rectangle 80">
              <a:extLst>
                <a:ext uri="{FF2B5EF4-FFF2-40B4-BE49-F238E27FC236}">
                  <a16:creationId xmlns:a16="http://schemas.microsoft.com/office/drawing/2014/main" id="{FEFA13BB-E57B-FF73-37C6-7180895AD3D4}"/>
                </a:ext>
              </a:extLst>
            </p:cNvPr>
            <p:cNvSpPr/>
            <p:nvPr/>
          </p:nvSpPr>
          <p:spPr>
            <a:xfrm>
              <a:off x="432656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grpSp>
        <p:nvGrpSpPr>
          <p:cNvPr id="83" name="Group 82">
            <a:extLst>
              <a:ext uri="{FF2B5EF4-FFF2-40B4-BE49-F238E27FC236}">
                <a16:creationId xmlns:a16="http://schemas.microsoft.com/office/drawing/2014/main" id="{8B4FA1AF-EC44-28C1-509F-8BEE8A2A200F}"/>
              </a:ext>
            </a:extLst>
          </p:cNvPr>
          <p:cNvGrpSpPr/>
          <p:nvPr/>
        </p:nvGrpSpPr>
        <p:grpSpPr>
          <a:xfrm>
            <a:off x="4274354" y="3747013"/>
            <a:ext cx="989483" cy="261177"/>
            <a:chOff x="5322301" y="94738"/>
            <a:chExt cx="989483" cy="261177"/>
          </a:xfrm>
        </p:grpSpPr>
        <p:sp>
          <p:nvSpPr>
            <p:cNvPr id="84" name="Rectangle 83">
              <a:extLst>
                <a:ext uri="{FF2B5EF4-FFF2-40B4-BE49-F238E27FC236}">
                  <a16:creationId xmlns:a16="http://schemas.microsoft.com/office/drawing/2014/main" id="{27F3351A-9AB2-2D0E-D186-3C6475C492C8}"/>
                </a:ext>
              </a:extLst>
            </p:cNvPr>
            <p:cNvSpPr/>
            <p:nvPr/>
          </p:nvSpPr>
          <p:spPr>
            <a:xfrm>
              <a:off x="532230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5" name="Rectangle 84">
              <a:extLst>
                <a:ext uri="{FF2B5EF4-FFF2-40B4-BE49-F238E27FC236}">
                  <a16:creationId xmlns:a16="http://schemas.microsoft.com/office/drawing/2014/main" id="{97D70263-1E2B-2551-A7D8-7AC43A317781}"/>
                </a:ext>
              </a:extLst>
            </p:cNvPr>
            <p:cNvSpPr/>
            <p:nvPr/>
          </p:nvSpPr>
          <p:spPr>
            <a:xfrm>
              <a:off x="582017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grpSp>
        <p:nvGrpSpPr>
          <p:cNvPr id="104" name="Group 103">
            <a:extLst>
              <a:ext uri="{FF2B5EF4-FFF2-40B4-BE49-F238E27FC236}">
                <a16:creationId xmlns:a16="http://schemas.microsoft.com/office/drawing/2014/main" id="{EA8B7D32-61C9-3E30-2515-A8759DECB34E}"/>
              </a:ext>
            </a:extLst>
          </p:cNvPr>
          <p:cNvGrpSpPr/>
          <p:nvPr/>
        </p:nvGrpSpPr>
        <p:grpSpPr>
          <a:xfrm>
            <a:off x="6630151" y="3747013"/>
            <a:ext cx="989483" cy="261177"/>
            <a:chOff x="6815911" y="94738"/>
            <a:chExt cx="989483" cy="261177"/>
          </a:xfrm>
        </p:grpSpPr>
        <p:sp>
          <p:nvSpPr>
            <p:cNvPr id="105" name="Rectangle 104">
              <a:extLst>
                <a:ext uri="{FF2B5EF4-FFF2-40B4-BE49-F238E27FC236}">
                  <a16:creationId xmlns:a16="http://schemas.microsoft.com/office/drawing/2014/main" id="{B1D343FA-6BFC-6680-8E71-5117D980EEB9}"/>
                </a:ext>
              </a:extLst>
            </p:cNvPr>
            <p:cNvSpPr/>
            <p:nvPr/>
          </p:nvSpPr>
          <p:spPr>
            <a:xfrm>
              <a:off x="681591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06" name="Rectangle 105">
              <a:extLst>
                <a:ext uri="{FF2B5EF4-FFF2-40B4-BE49-F238E27FC236}">
                  <a16:creationId xmlns:a16="http://schemas.microsoft.com/office/drawing/2014/main" id="{A1B5CD59-A2C5-FE00-2089-EF26BAA94709}"/>
                </a:ext>
              </a:extLst>
            </p:cNvPr>
            <p:cNvSpPr/>
            <p:nvPr/>
          </p:nvSpPr>
          <p:spPr>
            <a:xfrm>
              <a:off x="731378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92" name="Group 91">
            <a:extLst>
              <a:ext uri="{FF2B5EF4-FFF2-40B4-BE49-F238E27FC236}">
                <a16:creationId xmlns:a16="http://schemas.microsoft.com/office/drawing/2014/main" id="{D3D36F2B-B574-74D1-060D-8AEF97993DF2}"/>
              </a:ext>
            </a:extLst>
          </p:cNvPr>
          <p:cNvGrpSpPr/>
          <p:nvPr/>
        </p:nvGrpSpPr>
        <p:grpSpPr>
          <a:xfrm>
            <a:off x="1764812" y="4477468"/>
            <a:ext cx="1487353" cy="261177"/>
            <a:chOff x="3828691" y="94738"/>
            <a:chExt cx="1487353" cy="261177"/>
          </a:xfrm>
        </p:grpSpPr>
        <p:sp>
          <p:nvSpPr>
            <p:cNvPr id="93" name="Rectangle 92">
              <a:extLst>
                <a:ext uri="{FF2B5EF4-FFF2-40B4-BE49-F238E27FC236}">
                  <a16:creationId xmlns:a16="http://schemas.microsoft.com/office/drawing/2014/main" id="{19B106BA-E1A1-CC8A-21A2-C3DCB132B52A}"/>
                </a:ext>
              </a:extLst>
            </p:cNvPr>
            <p:cNvSpPr/>
            <p:nvPr/>
          </p:nvSpPr>
          <p:spPr>
            <a:xfrm>
              <a:off x="38286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94" name="Rectangle 93">
              <a:extLst>
                <a:ext uri="{FF2B5EF4-FFF2-40B4-BE49-F238E27FC236}">
                  <a16:creationId xmlns:a16="http://schemas.microsoft.com/office/drawing/2014/main" id="{0F8D879D-9319-166A-01CB-57C9592BDA89}"/>
                </a:ext>
              </a:extLst>
            </p:cNvPr>
            <p:cNvSpPr/>
            <p:nvPr/>
          </p:nvSpPr>
          <p:spPr>
            <a:xfrm>
              <a:off x="432656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95" name="Rectangle 94">
              <a:extLst>
                <a:ext uri="{FF2B5EF4-FFF2-40B4-BE49-F238E27FC236}">
                  <a16:creationId xmlns:a16="http://schemas.microsoft.com/office/drawing/2014/main" id="{A1A2EA6B-A6D6-BBFD-59F3-32814C3F89EF}"/>
                </a:ext>
              </a:extLst>
            </p:cNvPr>
            <p:cNvSpPr/>
            <p:nvPr/>
          </p:nvSpPr>
          <p:spPr>
            <a:xfrm>
              <a:off x="482443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grpSp>
      <p:grpSp>
        <p:nvGrpSpPr>
          <p:cNvPr id="96" name="Group 95">
            <a:extLst>
              <a:ext uri="{FF2B5EF4-FFF2-40B4-BE49-F238E27FC236}">
                <a16:creationId xmlns:a16="http://schemas.microsoft.com/office/drawing/2014/main" id="{C80048E1-4ACA-3498-DAC8-A01BCC1E7F22}"/>
              </a:ext>
            </a:extLst>
          </p:cNvPr>
          <p:cNvGrpSpPr/>
          <p:nvPr/>
        </p:nvGrpSpPr>
        <p:grpSpPr>
          <a:xfrm>
            <a:off x="4632891" y="4477468"/>
            <a:ext cx="1487353" cy="261177"/>
            <a:chOff x="5322301" y="94738"/>
            <a:chExt cx="1487353" cy="261177"/>
          </a:xfrm>
        </p:grpSpPr>
        <p:sp>
          <p:nvSpPr>
            <p:cNvPr id="97" name="Rectangle 96">
              <a:extLst>
                <a:ext uri="{FF2B5EF4-FFF2-40B4-BE49-F238E27FC236}">
                  <a16:creationId xmlns:a16="http://schemas.microsoft.com/office/drawing/2014/main" id="{16DACAF2-390D-3F82-F21E-D13FD2D7695F}"/>
                </a:ext>
              </a:extLst>
            </p:cNvPr>
            <p:cNvSpPr/>
            <p:nvPr/>
          </p:nvSpPr>
          <p:spPr>
            <a:xfrm>
              <a:off x="532230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98" name="Rectangle 97">
              <a:extLst>
                <a:ext uri="{FF2B5EF4-FFF2-40B4-BE49-F238E27FC236}">
                  <a16:creationId xmlns:a16="http://schemas.microsoft.com/office/drawing/2014/main" id="{A7E8BE21-06B6-12AF-4528-353C9056DEF3}"/>
                </a:ext>
              </a:extLst>
            </p:cNvPr>
            <p:cNvSpPr/>
            <p:nvPr/>
          </p:nvSpPr>
          <p:spPr>
            <a:xfrm>
              <a:off x="582017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99" name="Rectangle 98">
              <a:extLst>
                <a:ext uri="{FF2B5EF4-FFF2-40B4-BE49-F238E27FC236}">
                  <a16:creationId xmlns:a16="http://schemas.microsoft.com/office/drawing/2014/main" id="{A8859117-54CF-9915-BCD0-7E46EE656AB7}"/>
                </a:ext>
              </a:extLst>
            </p:cNvPr>
            <p:cNvSpPr/>
            <p:nvPr/>
          </p:nvSpPr>
          <p:spPr>
            <a:xfrm>
              <a:off x="631804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grpSp>
        <p:nvGrpSpPr>
          <p:cNvPr id="100" name="Group 99">
            <a:extLst>
              <a:ext uri="{FF2B5EF4-FFF2-40B4-BE49-F238E27FC236}">
                <a16:creationId xmlns:a16="http://schemas.microsoft.com/office/drawing/2014/main" id="{D6A02BF3-A2C3-2D33-0177-2EFEDD0A5F41}"/>
              </a:ext>
            </a:extLst>
          </p:cNvPr>
          <p:cNvGrpSpPr/>
          <p:nvPr/>
        </p:nvGrpSpPr>
        <p:grpSpPr>
          <a:xfrm>
            <a:off x="6933505" y="4477468"/>
            <a:ext cx="1487353" cy="261177"/>
            <a:chOff x="6815911" y="94738"/>
            <a:chExt cx="1487353" cy="261177"/>
          </a:xfrm>
        </p:grpSpPr>
        <p:sp>
          <p:nvSpPr>
            <p:cNvPr id="101" name="Rectangle 100">
              <a:extLst>
                <a:ext uri="{FF2B5EF4-FFF2-40B4-BE49-F238E27FC236}">
                  <a16:creationId xmlns:a16="http://schemas.microsoft.com/office/drawing/2014/main" id="{353660EC-3D35-FDF9-F952-C922DD1C4745}"/>
                </a:ext>
              </a:extLst>
            </p:cNvPr>
            <p:cNvSpPr/>
            <p:nvPr/>
          </p:nvSpPr>
          <p:spPr>
            <a:xfrm>
              <a:off x="681591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02" name="Rectangle 101">
              <a:extLst>
                <a:ext uri="{FF2B5EF4-FFF2-40B4-BE49-F238E27FC236}">
                  <a16:creationId xmlns:a16="http://schemas.microsoft.com/office/drawing/2014/main" id="{FC872C97-0A9D-4849-F9E3-5575FCBF111C}"/>
                </a:ext>
              </a:extLst>
            </p:cNvPr>
            <p:cNvSpPr/>
            <p:nvPr/>
          </p:nvSpPr>
          <p:spPr>
            <a:xfrm>
              <a:off x="731378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03" name="Rectangle 102">
              <a:extLst>
                <a:ext uri="{FF2B5EF4-FFF2-40B4-BE49-F238E27FC236}">
                  <a16:creationId xmlns:a16="http://schemas.microsoft.com/office/drawing/2014/main" id="{96688619-92B6-1560-2977-E639E56249BC}"/>
                </a:ext>
              </a:extLst>
            </p:cNvPr>
            <p:cNvSpPr/>
            <p:nvPr/>
          </p:nvSpPr>
          <p:spPr>
            <a:xfrm>
              <a:off x="781165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107" name="Group 106">
            <a:extLst>
              <a:ext uri="{FF2B5EF4-FFF2-40B4-BE49-F238E27FC236}">
                <a16:creationId xmlns:a16="http://schemas.microsoft.com/office/drawing/2014/main" id="{483C86BD-5D02-20FD-D644-ED55A4DF01E0}"/>
              </a:ext>
            </a:extLst>
          </p:cNvPr>
          <p:cNvGrpSpPr/>
          <p:nvPr/>
        </p:nvGrpSpPr>
        <p:grpSpPr>
          <a:xfrm>
            <a:off x="10145695" y="4477468"/>
            <a:ext cx="989483" cy="261177"/>
            <a:chOff x="8309521" y="94738"/>
            <a:chExt cx="989483" cy="261177"/>
          </a:xfrm>
        </p:grpSpPr>
        <p:sp>
          <p:nvSpPr>
            <p:cNvPr id="108" name="Rectangle 107">
              <a:extLst>
                <a:ext uri="{FF2B5EF4-FFF2-40B4-BE49-F238E27FC236}">
                  <a16:creationId xmlns:a16="http://schemas.microsoft.com/office/drawing/2014/main" id="{2585F502-D224-F35A-8D2E-57D6731920AC}"/>
                </a:ext>
              </a:extLst>
            </p:cNvPr>
            <p:cNvSpPr/>
            <p:nvPr/>
          </p:nvSpPr>
          <p:spPr>
            <a:xfrm>
              <a:off x="830952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09" name="Rectangle 108">
              <a:extLst>
                <a:ext uri="{FF2B5EF4-FFF2-40B4-BE49-F238E27FC236}">
                  <a16:creationId xmlns:a16="http://schemas.microsoft.com/office/drawing/2014/main" id="{A77805E6-87DF-FADE-1F2A-6209C5175FC1}"/>
                </a:ext>
              </a:extLst>
            </p:cNvPr>
            <p:cNvSpPr/>
            <p:nvPr/>
          </p:nvSpPr>
          <p:spPr>
            <a:xfrm>
              <a:off x="88073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110" name="Group 109">
            <a:extLst>
              <a:ext uri="{FF2B5EF4-FFF2-40B4-BE49-F238E27FC236}">
                <a16:creationId xmlns:a16="http://schemas.microsoft.com/office/drawing/2014/main" id="{B9E48348-F119-3755-B318-CBA1BDD3198A}"/>
              </a:ext>
            </a:extLst>
          </p:cNvPr>
          <p:cNvGrpSpPr/>
          <p:nvPr/>
        </p:nvGrpSpPr>
        <p:grpSpPr>
          <a:xfrm>
            <a:off x="7941599" y="5207923"/>
            <a:ext cx="2483093" cy="261177"/>
            <a:chOff x="6815911" y="94738"/>
            <a:chExt cx="2483093" cy="261177"/>
          </a:xfrm>
        </p:grpSpPr>
        <p:sp>
          <p:nvSpPr>
            <p:cNvPr id="111" name="Rectangle 110">
              <a:extLst>
                <a:ext uri="{FF2B5EF4-FFF2-40B4-BE49-F238E27FC236}">
                  <a16:creationId xmlns:a16="http://schemas.microsoft.com/office/drawing/2014/main" id="{9BD2EFE3-FB47-D27F-F3F3-93917FBEB769}"/>
                </a:ext>
              </a:extLst>
            </p:cNvPr>
            <p:cNvSpPr/>
            <p:nvPr/>
          </p:nvSpPr>
          <p:spPr>
            <a:xfrm>
              <a:off x="681591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12" name="Rectangle 111">
              <a:extLst>
                <a:ext uri="{FF2B5EF4-FFF2-40B4-BE49-F238E27FC236}">
                  <a16:creationId xmlns:a16="http://schemas.microsoft.com/office/drawing/2014/main" id="{B53B1ABC-C76A-3866-ECF2-2AEF8069B6AD}"/>
                </a:ext>
              </a:extLst>
            </p:cNvPr>
            <p:cNvSpPr/>
            <p:nvPr/>
          </p:nvSpPr>
          <p:spPr>
            <a:xfrm>
              <a:off x="731378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13" name="Rectangle 112">
              <a:extLst>
                <a:ext uri="{FF2B5EF4-FFF2-40B4-BE49-F238E27FC236}">
                  <a16:creationId xmlns:a16="http://schemas.microsoft.com/office/drawing/2014/main" id="{399F8EED-3CE8-1683-FE1E-DA8000C8EF6D}"/>
                </a:ext>
              </a:extLst>
            </p:cNvPr>
            <p:cNvSpPr/>
            <p:nvPr/>
          </p:nvSpPr>
          <p:spPr>
            <a:xfrm>
              <a:off x="781165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14" name="Rectangle 113">
              <a:extLst>
                <a:ext uri="{FF2B5EF4-FFF2-40B4-BE49-F238E27FC236}">
                  <a16:creationId xmlns:a16="http://schemas.microsoft.com/office/drawing/2014/main" id="{D8C6DC24-A5F0-B994-799A-F6D46F9AEE7D}"/>
                </a:ext>
              </a:extLst>
            </p:cNvPr>
            <p:cNvSpPr/>
            <p:nvPr/>
          </p:nvSpPr>
          <p:spPr>
            <a:xfrm>
              <a:off x="830952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15" name="Rectangle 114">
              <a:extLst>
                <a:ext uri="{FF2B5EF4-FFF2-40B4-BE49-F238E27FC236}">
                  <a16:creationId xmlns:a16="http://schemas.microsoft.com/office/drawing/2014/main" id="{C48EF3C2-1594-CACF-B57B-1F72DEAF6882}"/>
                </a:ext>
              </a:extLst>
            </p:cNvPr>
            <p:cNvSpPr/>
            <p:nvPr/>
          </p:nvSpPr>
          <p:spPr>
            <a:xfrm>
              <a:off x="88073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116" name="Group 115">
            <a:extLst>
              <a:ext uri="{FF2B5EF4-FFF2-40B4-BE49-F238E27FC236}">
                <a16:creationId xmlns:a16="http://schemas.microsoft.com/office/drawing/2014/main" id="{A942DCA8-001D-781D-5689-F52487D9246E}"/>
              </a:ext>
            </a:extLst>
          </p:cNvPr>
          <p:cNvGrpSpPr/>
          <p:nvPr/>
        </p:nvGrpSpPr>
        <p:grpSpPr>
          <a:xfrm>
            <a:off x="2416419" y="5207923"/>
            <a:ext cx="2980963" cy="261177"/>
            <a:chOff x="3828691" y="94738"/>
            <a:chExt cx="2980963" cy="261177"/>
          </a:xfrm>
        </p:grpSpPr>
        <p:sp>
          <p:nvSpPr>
            <p:cNvPr id="117" name="Rectangle 116">
              <a:extLst>
                <a:ext uri="{FF2B5EF4-FFF2-40B4-BE49-F238E27FC236}">
                  <a16:creationId xmlns:a16="http://schemas.microsoft.com/office/drawing/2014/main" id="{EE670644-961F-9DC4-7554-CFFFF78BFE1F}"/>
                </a:ext>
              </a:extLst>
            </p:cNvPr>
            <p:cNvSpPr/>
            <p:nvPr/>
          </p:nvSpPr>
          <p:spPr>
            <a:xfrm>
              <a:off x="382869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18" name="Rectangle 117">
              <a:extLst>
                <a:ext uri="{FF2B5EF4-FFF2-40B4-BE49-F238E27FC236}">
                  <a16:creationId xmlns:a16="http://schemas.microsoft.com/office/drawing/2014/main" id="{5F672695-8000-5942-876C-979E0040DDAC}"/>
                </a:ext>
              </a:extLst>
            </p:cNvPr>
            <p:cNvSpPr/>
            <p:nvPr/>
          </p:nvSpPr>
          <p:spPr>
            <a:xfrm>
              <a:off x="432656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19" name="Rectangle 118">
              <a:extLst>
                <a:ext uri="{FF2B5EF4-FFF2-40B4-BE49-F238E27FC236}">
                  <a16:creationId xmlns:a16="http://schemas.microsoft.com/office/drawing/2014/main" id="{40AF7CC0-5950-F7F7-5BF5-5E4E898C8B6C}"/>
                </a:ext>
              </a:extLst>
            </p:cNvPr>
            <p:cNvSpPr/>
            <p:nvPr/>
          </p:nvSpPr>
          <p:spPr>
            <a:xfrm>
              <a:off x="482443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20" name="Rectangle 119">
              <a:extLst>
                <a:ext uri="{FF2B5EF4-FFF2-40B4-BE49-F238E27FC236}">
                  <a16:creationId xmlns:a16="http://schemas.microsoft.com/office/drawing/2014/main" id="{28EF892B-27BA-5037-CAD2-B110CB1E6C4D}"/>
                </a:ext>
              </a:extLst>
            </p:cNvPr>
            <p:cNvSpPr/>
            <p:nvPr/>
          </p:nvSpPr>
          <p:spPr>
            <a:xfrm>
              <a:off x="532230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21" name="Rectangle 120">
              <a:extLst>
                <a:ext uri="{FF2B5EF4-FFF2-40B4-BE49-F238E27FC236}">
                  <a16:creationId xmlns:a16="http://schemas.microsoft.com/office/drawing/2014/main" id="{FF0514ED-46F1-661E-6264-602A07C676DF}"/>
                </a:ext>
              </a:extLst>
            </p:cNvPr>
            <p:cNvSpPr/>
            <p:nvPr/>
          </p:nvSpPr>
          <p:spPr>
            <a:xfrm>
              <a:off x="582017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22" name="Rectangle 121">
              <a:extLst>
                <a:ext uri="{FF2B5EF4-FFF2-40B4-BE49-F238E27FC236}">
                  <a16:creationId xmlns:a16="http://schemas.microsoft.com/office/drawing/2014/main" id="{0196DBC4-FEB3-C218-3BB6-206FCC6A95DA}"/>
                </a:ext>
              </a:extLst>
            </p:cNvPr>
            <p:cNvSpPr/>
            <p:nvPr/>
          </p:nvSpPr>
          <p:spPr>
            <a:xfrm>
              <a:off x="6318041" y="947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grpSp>
        <p:nvGrpSpPr>
          <p:cNvPr id="15" name="Group 14">
            <a:extLst>
              <a:ext uri="{FF2B5EF4-FFF2-40B4-BE49-F238E27FC236}">
                <a16:creationId xmlns:a16="http://schemas.microsoft.com/office/drawing/2014/main" id="{4506ADCE-6E3B-C4D9-A2B7-00D6B33A422B}"/>
              </a:ext>
            </a:extLst>
          </p:cNvPr>
          <p:cNvGrpSpPr/>
          <p:nvPr/>
        </p:nvGrpSpPr>
        <p:grpSpPr>
          <a:xfrm>
            <a:off x="3828691" y="5938375"/>
            <a:ext cx="5470313" cy="261177"/>
            <a:chOff x="3981091" y="247138"/>
            <a:chExt cx="5470313" cy="261177"/>
          </a:xfrm>
        </p:grpSpPr>
        <p:sp>
          <p:nvSpPr>
            <p:cNvPr id="123" name="Rectangle 122">
              <a:extLst>
                <a:ext uri="{FF2B5EF4-FFF2-40B4-BE49-F238E27FC236}">
                  <a16:creationId xmlns:a16="http://schemas.microsoft.com/office/drawing/2014/main" id="{3D50C3B2-CB13-C8EE-2A41-D2BEA0B9A8C5}"/>
                </a:ext>
              </a:extLst>
            </p:cNvPr>
            <p:cNvSpPr/>
            <p:nvPr/>
          </p:nvSpPr>
          <p:spPr>
            <a:xfrm>
              <a:off x="398109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4" name="Rectangle 123">
              <a:extLst>
                <a:ext uri="{FF2B5EF4-FFF2-40B4-BE49-F238E27FC236}">
                  <a16:creationId xmlns:a16="http://schemas.microsoft.com/office/drawing/2014/main" id="{AE75B85C-D23B-C77D-2C11-3BF6610C559C}"/>
                </a:ext>
              </a:extLst>
            </p:cNvPr>
            <p:cNvSpPr/>
            <p:nvPr/>
          </p:nvSpPr>
          <p:spPr>
            <a:xfrm>
              <a:off x="447896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25" name="Rectangle 124">
              <a:extLst>
                <a:ext uri="{FF2B5EF4-FFF2-40B4-BE49-F238E27FC236}">
                  <a16:creationId xmlns:a16="http://schemas.microsoft.com/office/drawing/2014/main" id="{C6DCC822-DC44-3CC0-0EA8-2840ED98AF87}"/>
                </a:ext>
              </a:extLst>
            </p:cNvPr>
            <p:cNvSpPr/>
            <p:nvPr/>
          </p:nvSpPr>
          <p:spPr>
            <a:xfrm>
              <a:off x="497683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26" name="Rectangle 125">
              <a:extLst>
                <a:ext uri="{FF2B5EF4-FFF2-40B4-BE49-F238E27FC236}">
                  <a16:creationId xmlns:a16="http://schemas.microsoft.com/office/drawing/2014/main" id="{209DA538-0DE8-BF63-E45D-F16F73B1DABB}"/>
                </a:ext>
              </a:extLst>
            </p:cNvPr>
            <p:cNvSpPr/>
            <p:nvPr/>
          </p:nvSpPr>
          <p:spPr>
            <a:xfrm>
              <a:off x="547470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27" name="Rectangle 126">
              <a:extLst>
                <a:ext uri="{FF2B5EF4-FFF2-40B4-BE49-F238E27FC236}">
                  <a16:creationId xmlns:a16="http://schemas.microsoft.com/office/drawing/2014/main" id="{361FD203-FC56-F299-43DD-DD6C7C4CCF04}"/>
                </a:ext>
              </a:extLst>
            </p:cNvPr>
            <p:cNvSpPr/>
            <p:nvPr/>
          </p:nvSpPr>
          <p:spPr>
            <a:xfrm>
              <a:off x="597257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28" name="Rectangle 127">
              <a:extLst>
                <a:ext uri="{FF2B5EF4-FFF2-40B4-BE49-F238E27FC236}">
                  <a16:creationId xmlns:a16="http://schemas.microsoft.com/office/drawing/2014/main" id="{C7F4C2A9-CDD0-C810-B4D6-3C27F15B8C9B}"/>
                </a:ext>
              </a:extLst>
            </p:cNvPr>
            <p:cNvSpPr/>
            <p:nvPr/>
          </p:nvSpPr>
          <p:spPr>
            <a:xfrm>
              <a:off x="647044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29" name="Rectangle 128">
              <a:extLst>
                <a:ext uri="{FF2B5EF4-FFF2-40B4-BE49-F238E27FC236}">
                  <a16:creationId xmlns:a16="http://schemas.microsoft.com/office/drawing/2014/main" id="{81991022-C0A1-A95D-6E90-FB4618FD84D4}"/>
                </a:ext>
              </a:extLst>
            </p:cNvPr>
            <p:cNvSpPr/>
            <p:nvPr/>
          </p:nvSpPr>
          <p:spPr>
            <a:xfrm>
              <a:off x="696831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30" name="Rectangle 129">
              <a:extLst>
                <a:ext uri="{FF2B5EF4-FFF2-40B4-BE49-F238E27FC236}">
                  <a16:creationId xmlns:a16="http://schemas.microsoft.com/office/drawing/2014/main" id="{DB340C43-05BF-9E67-0D39-2BBACF150C39}"/>
                </a:ext>
              </a:extLst>
            </p:cNvPr>
            <p:cNvSpPr/>
            <p:nvPr/>
          </p:nvSpPr>
          <p:spPr>
            <a:xfrm>
              <a:off x="746618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1" name="Rectangle 130">
              <a:extLst>
                <a:ext uri="{FF2B5EF4-FFF2-40B4-BE49-F238E27FC236}">
                  <a16:creationId xmlns:a16="http://schemas.microsoft.com/office/drawing/2014/main" id="{CAC892D4-154D-B10E-F816-0A34E06DB50E}"/>
                </a:ext>
              </a:extLst>
            </p:cNvPr>
            <p:cNvSpPr/>
            <p:nvPr/>
          </p:nvSpPr>
          <p:spPr>
            <a:xfrm>
              <a:off x="796405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32" name="Rectangle 131">
              <a:extLst>
                <a:ext uri="{FF2B5EF4-FFF2-40B4-BE49-F238E27FC236}">
                  <a16:creationId xmlns:a16="http://schemas.microsoft.com/office/drawing/2014/main" id="{ED350B95-8F75-7A72-AB68-50BA36D53036}"/>
                </a:ext>
              </a:extLst>
            </p:cNvPr>
            <p:cNvSpPr/>
            <p:nvPr/>
          </p:nvSpPr>
          <p:spPr>
            <a:xfrm>
              <a:off x="846192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33" name="Rectangle 132">
              <a:extLst>
                <a:ext uri="{FF2B5EF4-FFF2-40B4-BE49-F238E27FC236}">
                  <a16:creationId xmlns:a16="http://schemas.microsoft.com/office/drawing/2014/main" id="{BEDD6D22-1153-0DCD-2C22-487CDBF65709}"/>
                </a:ext>
              </a:extLst>
            </p:cNvPr>
            <p:cNvSpPr/>
            <p:nvPr/>
          </p:nvSpPr>
          <p:spPr>
            <a:xfrm>
              <a:off x="8959791" y="24713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cxnSp>
        <p:nvCxnSpPr>
          <p:cNvPr id="135" name="Straight Connector 134">
            <a:extLst>
              <a:ext uri="{FF2B5EF4-FFF2-40B4-BE49-F238E27FC236}">
                <a16:creationId xmlns:a16="http://schemas.microsoft.com/office/drawing/2014/main" id="{154EB9EC-1A4F-CDD4-A482-BEF072FE474F}"/>
              </a:ext>
            </a:extLst>
          </p:cNvPr>
          <p:cNvCxnSpPr/>
          <p:nvPr/>
        </p:nvCxnSpPr>
        <p:spPr>
          <a:xfrm>
            <a:off x="6809654" y="16078"/>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DB44087-A62E-F851-4632-B9819220D4D9}"/>
              </a:ext>
            </a:extLst>
          </p:cNvPr>
          <p:cNvCxnSpPr/>
          <p:nvPr/>
        </p:nvCxnSpPr>
        <p:spPr>
          <a:xfrm>
            <a:off x="3914419" y="742592"/>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737CD47-521C-FA2C-36B0-F813B83A9E9D}"/>
              </a:ext>
            </a:extLst>
          </p:cNvPr>
          <p:cNvCxnSpPr/>
          <p:nvPr/>
        </p:nvCxnSpPr>
        <p:spPr>
          <a:xfrm>
            <a:off x="2754295" y="1483858"/>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0C9E823-9680-F8B1-A676-C4D41529A787}"/>
              </a:ext>
            </a:extLst>
          </p:cNvPr>
          <p:cNvCxnSpPr/>
          <p:nvPr/>
        </p:nvCxnSpPr>
        <p:spPr>
          <a:xfrm>
            <a:off x="1515513" y="2225124"/>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CD79493-91C1-D120-6211-BB4DC942F757}"/>
              </a:ext>
            </a:extLst>
          </p:cNvPr>
          <p:cNvCxnSpPr/>
          <p:nvPr/>
        </p:nvCxnSpPr>
        <p:spPr>
          <a:xfrm>
            <a:off x="9450044" y="742592"/>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3B80042-96B9-833F-F060-2B2D930FD925}"/>
              </a:ext>
            </a:extLst>
          </p:cNvPr>
          <p:cNvCxnSpPr/>
          <p:nvPr/>
        </p:nvCxnSpPr>
        <p:spPr>
          <a:xfrm>
            <a:off x="10637308" y="1483858"/>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2FF5790-2245-33B2-CDC1-4AC563692036}"/>
              </a:ext>
            </a:extLst>
          </p:cNvPr>
          <p:cNvCxnSpPr/>
          <p:nvPr/>
        </p:nvCxnSpPr>
        <p:spPr>
          <a:xfrm>
            <a:off x="8014495" y="1483858"/>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98D816D-F635-FF85-47F2-38F82201C219}"/>
              </a:ext>
            </a:extLst>
          </p:cNvPr>
          <p:cNvCxnSpPr/>
          <p:nvPr/>
        </p:nvCxnSpPr>
        <p:spPr>
          <a:xfrm>
            <a:off x="5745647" y="1488779"/>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4E46451-F0C1-D191-7AF8-2EA7F86626BA}"/>
              </a:ext>
            </a:extLst>
          </p:cNvPr>
          <p:cNvCxnSpPr/>
          <p:nvPr/>
        </p:nvCxnSpPr>
        <p:spPr>
          <a:xfrm>
            <a:off x="4772224" y="2213337"/>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0D57403-C387-0AB9-724A-2145226ABF08}"/>
              </a:ext>
            </a:extLst>
          </p:cNvPr>
          <p:cNvCxnSpPr/>
          <p:nvPr/>
        </p:nvCxnSpPr>
        <p:spPr>
          <a:xfrm>
            <a:off x="7131596" y="2203505"/>
            <a:ext cx="0" cy="426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5B7C4DB-7A42-74D0-5150-3749A2CEED05}"/>
              </a:ext>
            </a:extLst>
          </p:cNvPr>
          <p:cNvCxnSpPr/>
          <p:nvPr/>
        </p:nvCxnSpPr>
        <p:spPr>
          <a:xfrm flipH="1">
            <a:off x="3903772" y="355915"/>
            <a:ext cx="1412271" cy="4692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878BDDC-89D3-EE9B-DFE8-409FAE3FED28}"/>
              </a:ext>
            </a:extLst>
          </p:cNvPr>
          <p:cNvCxnSpPr>
            <a:cxnSpLocks/>
            <a:stCxn id="212" idx="2"/>
            <a:endCxn id="29" idx="0"/>
          </p:cNvCxnSpPr>
          <p:nvPr/>
        </p:nvCxnSpPr>
        <p:spPr>
          <a:xfrm>
            <a:off x="8057458" y="355915"/>
            <a:ext cx="1125688" cy="4692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A32BFEF-0A46-DF40-0A6D-87D206F7F712}"/>
              </a:ext>
            </a:extLst>
          </p:cNvPr>
          <p:cNvCxnSpPr>
            <a:cxnSpLocks/>
            <a:stCxn id="20" idx="2"/>
            <a:endCxn id="35" idx="0"/>
          </p:cNvCxnSpPr>
          <p:nvPr/>
        </p:nvCxnSpPr>
        <p:spPr>
          <a:xfrm flipH="1">
            <a:off x="2508489" y="1086370"/>
            <a:ext cx="651607"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7718D8C-2EA4-9142-ECEB-81AFA24423C8}"/>
              </a:ext>
            </a:extLst>
          </p:cNvPr>
          <p:cNvCxnSpPr>
            <a:cxnSpLocks/>
          </p:cNvCxnSpPr>
          <p:nvPr/>
        </p:nvCxnSpPr>
        <p:spPr>
          <a:xfrm flipH="1">
            <a:off x="1554691" y="1816825"/>
            <a:ext cx="701734"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D079C41-8A1E-F7F5-92E9-6E5E5081CECC}"/>
              </a:ext>
            </a:extLst>
          </p:cNvPr>
          <p:cNvCxnSpPr>
            <a:cxnSpLocks/>
            <a:stCxn id="53" idx="2"/>
            <a:endCxn id="68" idx="0"/>
          </p:cNvCxnSpPr>
          <p:nvPr/>
        </p:nvCxnSpPr>
        <p:spPr>
          <a:xfrm flipH="1">
            <a:off x="618011" y="2547280"/>
            <a:ext cx="639095"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1A3BDFD-F71E-7CED-0FF8-9CC4EC259CD6}"/>
              </a:ext>
            </a:extLst>
          </p:cNvPr>
          <p:cNvCxnSpPr>
            <a:cxnSpLocks/>
            <a:stCxn id="54" idx="2"/>
            <a:endCxn id="69" idx="0"/>
          </p:cNvCxnSpPr>
          <p:nvPr/>
        </p:nvCxnSpPr>
        <p:spPr>
          <a:xfrm>
            <a:off x="1754976" y="2547280"/>
            <a:ext cx="662337"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9600FDFD-6D1A-F2B7-C025-26687830D062}"/>
              </a:ext>
            </a:extLst>
          </p:cNvPr>
          <p:cNvCxnSpPr>
            <a:cxnSpLocks/>
            <a:stCxn id="36" idx="2"/>
            <a:endCxn id="55" idx="0"/>
          </p:cNvCxnSpPr>
          <p:nvPr/>
        </p:nvCxnSpPr>
        <p:spPr>
          <a:xfrm>
            <a:off x="3006359" y="1816825"/>
            <a:ext cx="390607"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1CD8572-1366-4DE4-711B-77A4C1609C0B}"/>
              </a:ext>
            </a:extLst>
          </p:cNvPr>
          <p:cNvCxnSpPr>
            <a:cxnSpLocks/>
            <a:endCxn id="40" idx="0"/>
          </p:cNvCxnSpPr>
          <p:nvPr/>
        </p:nvCxnSpPr>
        <p:spPr>
          <a:xfrm>
            <a:off x="4632891" y="1086367"/>
            <a:ext cx="853514" cy="4692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09" name="Group 308">
            <a:extLst>
              <a:ext uri="{FF2B5EF4-FFF2-40B4-BE49-F238E27FC236}">
                <a16:creationId xmlns:a16="http://schemas.microsoft.com/office/drawing/2014/main" id="{5282E006-FDAD-8261-0965-4817A9B3C7A0}"/>
              </a:ext>
            </a:extLst>
          </p:cNvPr>
          <p:cNvGrpSpPr/>
          <p:nvPr/>
        </p:nvGrpSpPr>
        <p:grpSpPr>
          <a:xfrm>
            <a:off x="618011" y="3277735"/>
            <a:ext cx="1799302" cy="469278"/>
            <a:chOff x="618011" y="3277735"/>
            <a:chExt cx="1799302" cy="469278"/>
          </a:xfrm>
        </p:grpSpPr>
        <p:cxnSp>
          <p:nvCxnSpPr>
            <p:cNvPr id="180" name="Straight Arrow Connector 179">
              <a:extLst>
                <a:ext uri="{FF2B5EF4-FFF2-40B4-BE49-F238E27FC236}">
                  <a16:creationId xmlns:a16="http://schemas.microsoft.com/office/drawing/2014/main" id="{3D54DBEA-6C08-F5D0-F007-429B3F4972AC}"/>
                </a:ext>
              </a:extLst>
            </p:cNvPr>
            <p:cNvCxnSpPr>
              <a:cxnSpLocks/>
              <a:stCxn id="69" idx="2"/>
            </p:cNvCxnSpPr>
            <p:nvPr/>
          </p:nvCxnSpPr>
          <p:spPr>
            <a:xfrm flipH="1">
              <a:off x="1554691" y="3277735"/>
              <a:ext cx="862622"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48C9D963-B72A-231D-F499-3C3EA0FEC528}"/>
                </a:ext>
              </a:extLst>
            </p:cNvPr>
            <p:cNvCxnSpPr>
              <a:cxnSpLocks/>
              <a:stCxn id="68" idx="2"/>
            </p:cNvCxnSpPr>
            <p:nvPr/>
          </p:nvCxnSpPr>
          <p:spPr>
            <a:xfrm>
              <a:off x="618011" y="3277735"/>
              <a:ext cx="884901"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91" name="Straight Arrow Connector 190">
            <a:extLst>
              <a:ext uri="{FF2B5EF4-FFF2-40B4-BE49-F238E27FC236}">
                <a16:creationId xmlns:a16="http://schemas.microsoft.com/office/drawing/2014/main" id="{C5251DE1-A112-9052-1FBD-6963841AF30D}"/>
              </a:ext>
            </a:extLst>
          </p:cNvPr>
          <p:cNvCxnSpPr>
            <a:cxnSpLocks/>
          </p:cNvCxnSpPr>
          <p:nvPr/>
        </p:nvCxnSpPr>
        <p:spPr>
          <a:xfrm flipH="1">
            <a:off x="4818174" y="1816825"/>
            <a:ext cx="416167"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91312A02-F8A2-F1D4-A52A-D9591E55C0B1}"/>
              </a:ext>
            </a:extLst>
          </p:cNvPr>
          <p:cNvCxnSpPr>
            <a:cxnSpLocks/>
            <a:stCxn id="58" idx="2"/>
            <a:endCxn id="71" idx="0"/>
          </p:cNvCxnSpPr>
          <p:nvPr/>
        </p:nvCxnSpPr>
        <p:spPr>
          <a:xfrm flipH="1">
            <a:off x="4234501" y="2547280"/>
            <a:ext cx="285660"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11" name="Group 310">
            <a:extLst>
              <a:ext uri="{FF2B5EF4-FFF2-40B4-BE49-F238E27FC236}">
                <a16:creationId xmlns:a16="http://schemas.microsoft.com/office/drawing/2014/main" id="{0358FDF9-5D20-75E5-E5FE-BE2E4D3841FB}"/>
              </a:ext>
            </a:extLst>
          </p:cNvPr>
          <p:cNvGrpSpPr/>
          <p:nvPr/>
        </p:nvGrpSpPr>
        <p:grpSpPr>
          <a:xfrm>
            <a:off x="3151159" y="2286103"/>
            <a:ext cx="646695" cy="1722087"/>
            <a:chOff x="3151159" y="2286103"/>
            <a:chExt cx="646695" cy="1722087"/>
          </a:xfrm>
        </p:grpSpPr>
        <p:sp>
          <p:nvSpPr>
            <p:cNvPr id="55" name="Rectangle 54">
              <a:extLst>
                <a:ext uri="{FF2B5EF4-FFF2-40B4-BE49-F238E27FC236}">
                  <a16:creationId xmlns:a16="http://schemas.microsoft.com/office/drawing/2014/main" id="{5EB15B0F-DC94-C155-0205-EDC323099108}"/>
                </a:ext>
              </a:extLst>
            </p:cNvPr>
            <p:cNvSpPr/>
            <p:nvPr/>
          </p:nvSpPr>
          <p:spPr>
            <a:xfrm>
              <a:off x="3151159" y="228610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70" name="Rectangle 69">
              <a:extLst>
                <a:ext uri="{FF2B5EF4-FFF2-40B4-BE49-F238E27FC236}">
                  <a16:creationId xmlns:a16="http://schemas.microsoft.com/office/drawing/2014/main" id="{14400C65-62E2-6E70-057C-DA9F6AB19F72}"/>
                </a:ext>
              </a:extLst>
            </p:cNvPr>
            <p:cNvSpPr/>
            <p:nvPr/>
          </p:nvSpPr>
          <p:spPr>
            <a:xfrm>
              <a:off x="3306241"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82" name="Rectangle 81">
              <a:extLst>
                <a:ext uri="{FF2B5EF4-FFF2-40B4-BE49-F238E27FC236}">
                  <a16:creationId xmlns:a16="http://schemas.microsoft.com/office/drawing/2014/main" id="{51D62CBC-2758-4D9A-2B71-BEE76CAEEE9F}"/>
                </a:ext>
              </a:extLst>
            </p:cNvPr>
            <p:cNvSpPr/>
            <p:nvPr/>
          </p:nvSpPr>
          <p:spPr>
            <a:xfrm>
              <a:off x="3151159" y="37470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cxnSp>
          <p:nvCxnSpPr>
            <p:cNvPr id="198" name="Straight Arrow Connector 197">
              <a:extLst>
                <a:ext uri="{FF2B5EF4-FFF2-40B4-BE49-F238E27FC236}">
                  <a16:creationId xmlns:a16="http://schemas.microsoft.com/office/drawing/2014/main" id="{83D8C02E-5F78-D629-49F9-BB3273B27F00}"/>
                </a:ext>
              </a:extLst>
            </p:cNvPr>
            <p:cNvCxnSpPr>
              <a:cxnSpLocks/>
              <a:stCxn id="55" idx="2"/>
              <a:endCxn id="70" idx="0"/>
            </p:cNvCxnSpPr>
            <p:nvPr/>
          </p:nvCxnSpPr>
          <p:spPr>
            <a:xfrm>
              <a:off x="3396966" y="2547280"/>
              <a:ext cx="155082"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EC5954F0-E129-81C2-CA39-FF39B949BCC2}"/>
                </a:ext>
              </a:extLst>
            </p:cNvPr>
            <p:cNvCxnSpPr>
              <a:cxnSpLocks/>
              <a:stCxn id="70" idx="2"/>
              <a:endCxn id="82" idx="0"/>
            </p:cNvCxnSpPr>
            <p:nvPr/>
          </p:nvCxnSpPr>
          <p:spPr>
            <a:xfrm flipH="1">
              <a:off x="3396966" y="3277735"/>
              <a:ext cx="155082"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20" name="Group 319">
            <a:extLst>
              <a:ext uri="{FF2B5EF4-FFF2-40B4-BE49-F238E27FC236}">
                <a16:creationId xmlns:a16="http://schemas.microsoft.com/office/drawing/2014/main" id="{F64010B4-ACE8-F2D9-7339-6795FD7CE6C8}"/>
              </a:ext>
            </a:extLst>
          </p:cNvPr>
          <p:cNvGrpSpPr/>
          <p:nvPr/>
        </p:nvGrpSpPr>
        <p:grpSpPr>
          <a:xfrm>
            <a:off x="1515513" y="4008190"/>
            <a:ext cx="1881453" cy="469278"/>
            <a:chOff x="1515513" y="4008190"/>
            <a:chExt cx="1881453" cy="469278"/>
          </a:xfrm>
        </p:grpSpPr>
        <p:cxnSp>
          <p:nvCxnSpPr>
            <p:cNvPr id="187" name="Straight Arrow Connector 186">
              <a:extLst>
                <a:ext uri="{FF2B5EF4-FFF2-40B4-BE49-F238E27FC236}">
                  <a16:creationId xmlns:a16="http://schemas.microsoft.com/office/drawing/2014/main" id="{FAA209F2-431F-E4CC-692F-4D4ED605E273}"/>
                </a:ext>
              </a:extLst>
            </p:cNvPr>
            <p:cNvCxnSpPr>
              <a:cxnSpLocks/>
              <a:endCxn id="94" idx="0"/>
            </p:cNvCxnSpPr>
            <p:nvPr/>
          </p:nvCxnSpPr>
          <p:spPr>
            <a:xfrm>
              <a:off x="1515513" y="4008190"/>
              <a:ext cx="992976"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88E65188-1C0B-1C03-56A4-02738BC3DBEF}"/>
                </a:ext>
              </a:extLst>
            </p:cNvPr>
            <p:cNvCxnSpPr>
              <a:cxnSpLocks/>
              <a:stCxn id="82" idx="2"/>
              <a:endCxn id="94" idx="0"/>
            </p:cNvCxnSpPr>
            <p:nvPr/>
          </p:nvCxnSpPr>
          <p:spPr>
            <a:xfrm flipH="1">
              <a:off x="2508489" y="4008190"/>
              <a:ext cx="888477"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16" name="Straight Arrow Connector 215">
            <a:extLst>
              <a:ext uri="{FF2B5EF4-FFF2-40B4-BE49-F238E27FC236}">
                <a16:creationId xmlns:a16="http://schemas.microsoft.com/office/drawing/2014/main" id="{0A3E60DB-58E4-4B52-8BE9-D2C2C7655616}"/>
              </a:ext>
            </a:extLst>
          </p:cNvPr>
          <p:cNvCxnSpPr>
            <a:cxnSpLocks/>
            <a:stCxn id="28" idx="2"/>
          </p:cNvCxnSpPr>
          <p:nvPr/>
        </p:nvCxnSpPr>
        <p:spPr>
          <a:xfrm flipH="1">
            <a:off x="7495387" y="1086367"/>
            <a:ext cx="1189889" cy="4692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BEFA85FD-0327-D3D1-11AC-0F0FF81923B4}"/>
              </a:ext>
            </a:extLst>
          </p:cNvPr>
          <p:cNvCxnSpPr>
            <a:cxnSpLocks/>
            <a:stCxn id="41" idx="2"/>
            <a:endCxn id="60" idx="0"/>
          </p:cNvCxnSpPr>
          <p:nvPr/>
        </p:nvCxnSpPr>
        <p:spPr>
          <a:xfrm>
            <a:off x="5984275" y="1816825"/>
            <a:ext cx="134441"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ECDC04CC-800A-5CDC-BBB7-20882FC0B94E}"/>
              </a:ext>
            </a:extLst>
          </p:cNvPr>
          <p:cNvCxnSpPr>
            <a:cxnSpLocks/>
            <a:stCxn id="59" idx="2"/>
            <a:endCxn id="72" idx="0"/>
          </p:cNvCxnSpPr>
          <p:nvPr/>
        </p:nvCxnSpPr>
        <p:spPr>
          <a:xfrm>
            <a:off x="5018031" y="2547280"/>
            <a:ext cx="298013"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D288928A-0D59-D569-F761-373B30FB1493}"/>
              </a:ext>
            </a:extLst>
          </p:cNvPr>
          <p:cNvGrpSpPr/>
          <p:nvPr/>
        </p:nvGrpSpPr>
        <p:grpSpPr>
          <a:xfrm>
            <a:off x="4234501" y="3277735"/>
            <a:ext cx="1081543" cy="469278"/>
            <a:chOff x="4234501" y="3277735"/>
            <a:chExt cx="1081543" cy="469278"/>
          </a:xfrm>
        </p:grpSpPr>
        <p:cxnSp>
          <p:nvCxnSpPr>
            <p:cNvPr id="219" name="Straight Arrow Connector 218">
              <a:extLst>
                <a:ext uri="{FF2B5EF4-FFF2-40B4-BE49-F238E27FC236}">
                  <a16:creationId xmlns:a16="http://schemas.microsoft.com/office/drawing/2014/main" id="{94731248-DB37-1B3E-B2C6-9E56074767F2}"/>
                </a:ext>
              </a:extLst>
            </p:cNvPr>
            <p:cNvCxnSpPr>
              <a:cxnSpLocks/>
              <a:stCxn id="71" idx="2"/>
            </p:cNvCxnSpPr>
            <p:nvPr/>
          </p:nvCxnSpPr>
          <p:spPr>
            <a:xfrm>
              <a:off x="4234501" y="3277735"/>
              <a:ext cx="508227"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775E8DB4-1038-0EA6-4D30-1593BCBB8414}"/>
                </a:ext>
              </a:extLst>
            </p:cNvPr>
            <p:cNvCxnSpPr>
              <a:cxnSpLocks/>
              <a:stCxn id="72" idx="2"/>
            </p:cNvCxnSpPr>
            <p:nvPr/>
          </p:nvCxnSpPr>
          <p:spPr>
            <a:xfrm flipH="1">
              <a:off x="4818174" y="3277735"/>
              <a:ext cx="497870"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0041D57D-2269-DE80-AB7B-2588E211D1CE}"/>
              </a:ext>
            </a:extLst>
          </p:cNvPr>
          <p:cNvGrpSpPr/>
          <p:nvPr/>
        </p:nvGrpSpPr>
        <p:grpSpPr>
          <a:xfrm>
            <a:off x="5872909" y="2286103"/>
            <a:ext cx="591729" cy="1722087"/>
            <a:chOff x="5872909" y="2286103"/>
            <a:chExt cx="591729" cy="1722087"/>
          </a:xfrm>
        </p:grpSpPr>
        <p:sp>
          <p:nvSpPr>
            <p:cNvPr id="60" name="Rectangle 59">
              <a:extLst>
                <a:ext uri="{FF2B5EF4-FFF2-40B4-BE49-F238E27FC236}">
                  <a16:creationId xmlns:a16="http://schemas.microsoft.com/office/drawing/2014/main" id="{4C7A81DF-FB37-E9F3-4A62-1054A6250690}"/>
                </a:ext>
              </a:extLst>
            </p:cNvPr>
            <p:cNvSpPr/>
            <p:nvPr/>
          </p:nvSpPr>
          <p:spPr>
            <a:xfrm>
              <a:off x="5872909" y="228610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73" name="Rectangle 72">
              <a:extLst>
                <a:ext uri="{FF2B5EF4-FFF2-40B4-BE49-F238E27FC236}">
                  <a16:creationId xmlns:a16="http://schemas.microsoft.com/office/drawing/2014/main" id="{63F5D325-354F-3744-4CF7-064BB173AF15}"/>
                </a:ext>
              </a:extLst>
            </p:cNvPr>
            <p:cNvSpPr/>
            <p:nvPr/>
          </p:nvSpPr>
          <p:spPr>
            <a:xfrm>
              <a:off x="5973025"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86" name="Rectangle 85">
              <a:extLst>
                <a:ext uri="{FF2B5EF4-FFF2-40B4-BE49-F238E27FC236}">
                  <a16:creationId xmlns:a16="http://schemas.microsoft.com/office/drawing/2014/main" id="{6D9FA429-BD3F-CE45-C1FB-75FECE71FE06}"/>
                </a:ext>
              </a:extLst>
            </p:cNvPr>
            <p:cNvSpPr/>
            <p:nvPr/>
          </p:nvSpPr>
          <p:spPr>
            <a:xfrm>
              <a:off x="5872909" y="37470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cxnSp>
          <p:nvCxnSpPr>
            <p:cNvPr id="225" name="Straight Arrow Connector 224">
              <a:extLst>
                <a:ext uri="{FF2B5EF4-FFF2-40B4-BE49-F238E27FC236}">
                  <a16:creationId xmlns:a16="http://schemas.microsoft.com/office/drawing/2014/main" id="{1A9308C5-983F-1D87-DCEB-AE967FE4ED36}"/>
                </a:ext>
              </a:extLst>
            </p:cNvPr>
            <p:cNvCxnSpPr>
              <a:cxnSpLocks/>
              <a:stCxn id="60" idx="2"/>
              <a:endCxn id="73" idx="0"/>
            </p:cNvCxnSpPr>
            <p:nvPr/>
          </p:nvCxnSpPr>
          <p:spPr>
            <a:xfrm>
              <a:off x="6118716" y="2547280"/>
              <a:ext cx="100116"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85D83FD1-2C62-A7A4-1E92-702E9AF7EDF2}"/>
                </a:ext>
              </a:extLst>
            </p:cNvPr>
            <p:cNvCxnSpPr>
              <a:cxnSpLocks/>
              <a:stCxn id="73" idx="2"/>
              <a:endCxn id="86" idx="0"/>
            </p:cNvCxnSpPr>
            <p:nvPr/>
          </p:nvCxnSpPr>
          <p:spPr>
            <a:xfrm flipH="1">
              <a:off x="6118716" y="3277735"/>
              <a:ext cx="100116"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9" name="Group 318">
            <a:extLst>
              <a:ext uri="{FF2B5EF4-FFF2-40B4-BE49-F238E27FC236}">
                <a16:creationId xmlns:a16="http://schemas.microsoft.com/office/drawing/2014/main" id="{6C0346C5-5AA1-6197-E9E8-6DEA3765FF0F}"/>
              </a:ext>
            </a:extLst>
          </p:cNvPr>
          <p:cNvGrpSpPr/>
          <p:nvPr/>
        </p:nvGrpSpPr>
        <p:grpSpPr>
          <a:xfrm>
            <a:off x="4772224" y="4008190"/>
            <a:ext cx="1346492" cy="469278"/>
            <a:chOff x="4772224" y="4008190"/>
            <a:chExt cx="1346492" cy="469278"/>
          </a:xfrm>
        </p:grpSpPr>
        <p:cxnSp>
          <p:nvCxnSpPr>
            <p:cNvPr id="220" name="Straight Arrow Connector 219">
              <a:extLst>
                <a:ext uri="{FF2B5EF4-FFF2-40B4-BE49-F238E27FC236}">
                  <a16:creationId xmlns:a16="http://schemas.microsoft.com/office/drawing/2014/main" id="{863512FC-76BB-28DA-E52A-9143A937EF76}"/>
                </a:ext>
              </a:extLst>
            </p:cNvPr>
            <p:cNvCxnSpPr>
              <a:cxnSpLocks/>
              <a:endCxn id="98" idx="0"/>
            </p:cNvCxnSpPr>
            <p:nvPr/>
          </p:nvCxnSpPr>
          <p:spPr>
            <a:xfrm>
              <a:off x="4772224" y="4008190"/>
              <a:ext cx="604344"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4C447817-30F2-D263-E697-19C46D242B59}"/>
                </a:ext>
              </a:extLst>
            </p:cNvPr>
            <p:cNvCxnSpPr>
              <a:cxnSpLocks/>
              <a:stCxn id="86" idx="2"/>
              <a:endCxn id="98" idx="0"/>
            </p:cNvCxnSpPr>
            <p:nvPr/>
          </p:nvCxnSpPr>
          <p:spPr>
            <a:xfrm flipH="1">
              <a:off x="5376568" y="4008190"/>
              <a:ext cx="742148"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34" name="Straight Arrow Connector 233">
            <a:extLst>
              <a:ext uri="{FF2B5EF4-FFF2-40B4-BE49-F238E27FC236}">
                <a16:creationId xmlns:a16="http://schemas.microsoft.com/office/drawing/2014/main" id="{E512AD1F-60FE-EAC3-6245-434121DD10CD}"/>
              </a:ext>
            </a:extLst>
          </p:cNvPr>
          <p:cNvCxnSpPr>
            <a:cxnSpLocks/>
          </p:cNvCxnSpPr>
          <p:nvPr/>
        </p:nvCxnSpPr>
        <p:spPr>
          <a:xfrm flipH="1">
            <a:off x="7121764" y="1816825"/>
            <a:ext cx="373623"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56EE9343-FFE6-671E-3283-D73FE82C85B9}"/>
              </a:ext>
            </a:extLst>
          </p:cNvPr>
          <p:cNvCxnSpPr>
            <a:cxnSpLocks/>
            <a:stCxn id="63" idx="2"/>
            <a:endCxn id="74" idx="0"/>
          </p:cNvCxnSpPr>
          <p:nvPr/>
        </p:nvCxnSpPr>
        <p:spPr>
          <a:xfrm flipH="1">
            <a:off x="6793382" y="2547280"/>
            <a:ext cx="82576"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9345E8F5-C58D-587A-617B-69EA607788A1}"/>
              </a:ext>
            </a:extLst>
          </p:cNvPr>
          <p:cNvCxnSpPr>
            <a:cxnSpLocks/>
            <a:stCxn id="64" idx="2"/>
            <a:endCxn id="75" idx="0"/>
          </p:cNvCxnSpPr>
          <p:nvPr/>
        </p:nvCxnSpPr>
        <p:spPr>
          <a:xfrm>
            <a:off x="7373828" y="2547280"/>
            <a:ext cx="126854"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6705905D-B354-5831-E5CB-9E0500579A39}"/>
              </a:ext>
            </a:extLst>
          </p:cNvPr>
          <p:cNvCxnSpPr>
            <a:cxnSpLocks/>
            <a:stCxn id="46" idx="2"/>
            <a:endCxn id="65" idx="0"/>
          </p:cNvCxnSpPr>
          <p:nvPr/>
        </p:nvCxnSpPr>
        <p:spPr>
          <a:xfrm>
            <a:off x="8245321" y="1816825"/>
            <a:ext cx="407265"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2819586-6DA4-4EC9-9AB7-DC31754B3B43}"/>
              </a:ext>
            </a:extLst>
          </p:cNvPr>
          <p:cNvCxnSpPr>
            <a:cxnSpLocks/>
          </p:cNvCxnSpPr>
          <p:nvPr/>
        </p:nvCxnSpPr>
        <p:spPr>
          <a:xfrm>
            <a:off x="9926822" y="1086367"/>
            <a:ext cx="710486" cy="4692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114BF119-4923-135A-FCAE-2FBEAEE12C38}"/>
              </a:ext>
            </a:extLst>
          </p:cNvPr>
          <p:cNvCxnSpPr>
            <a:cxnSpLocks/>
            <a:stCxn id="49" idx="2"/>
            <a:endCxn id="66" idx="0"/>
          </p:cNvCxnSpPr>
          <p:nvPr/>
        </p:nvCxnSpPr>
        <p:spPr>
          <a:xfrm flipH="1">
            <a:off x="10102727" y="1816825"/>
            <a:ext cx="288775"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15" name="Group 314">
            <a:extLst>
              <a:ext uri="{FF2B5EF4-FFF2-40B4-BE49-F238E27FC236}">
                <a16:creationId xmlns:a16="http://schemas.microsoft.com/office/drawing/2014/main" id="{209FFA02-3EDE-DF47-2AA7-FF2C335F5FE1}"/>
              </a:ext>
            </a:extLst>
          </p:cNvPr>
          <p:cNvGrpSpPr/>
          <p:nvPr/>
        </p:nvGrpSpPr>
        <p:grpSpPr>
          <a:xfrm>
            <a:off x="9581618" y="2286103"/>
            <a:ext cx="766915" cy="1722087"/>
            <a:chOff x="9581618" y="2286103"/>
            <a:chExt cx="766915" cy="1722087"/>
          </a:xfrm>
        </p:grpSpPr>
        <p:sp>
          <p:nvSpPr>
            <p:cNvPr id="66" name="Rectangle 65">
              <a:extLst>
                <a:ext uri="{FF2B5EF4-FFF2-40B4-BE49-F238E27FC236}">
                  <a16:creationId xmlns:a16="http://schemas.microsoft.com/office/drawing/2014/main" id="{7F3685F1-4E3C-4DDF-39B6-33E2D588CC7C}"/>
                </a:ext>
              </a:extLst>
            </p:cNvPr>
            <p:cNvSpPr/>
            <p:nvPr/>
          </p:nvSpPr>
          <p:spPr>
            <a:xfrm>
              <a:off x="9856920" y="228610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77" name="Rectangle 76">
              <a:extLst>
                <a:ext uri="{FF2B5EF4-FFF2-40B4-BE49-F238E27FC236}">
                  <a16:creationId xmlns:a16="http://schemas.microsoft.com/office/drawing/2014/main" id="{6071B4B4-4CCC-7560-C9F7-FB0CA098255C}"/>
                </a:ext>
              </a:extLst>
            </p:cNvPr>
            <p:cNvSpPr/>
            <p:nvPr/>
          </p:nvSpPr>
          <p:spPr>
            <a:xfrm>
              <a:off x="9581618"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90" name="Rectangle 89">
              <a:extLst>
                <a:ext uri="{FF2B5EF4-FFF2-40B4-BE49-F238E27FC236}">
                  <a16:creationId xmlns:a16="http://schemas.microsoft.com/office/drawing/2014/main" id="{5CDCF16A-F510-CD86-8BB3-746D1AEF3AB5}"/>
                </a:ext>
              </a:extLst>
            </p:cNvPr>
            <p:cNvSpPr/>
            <p:nvPr/>
          </p:nvSpPr>
          <p:spPr>
            <a:xfrm>
              <a:off x="9856920" y="37470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cxnSp>
          <p:nvCxnSpPr>
            <p:cNvPr id="255" name="Straight Arrow Connector 254">
              <a:extLst>
                <a:ext uri="{FF2B5EF4-FFF2-40B4-BE49-F238E27FC236}">
                  <a16:creationId xmlns:a16="http://schemas.microsoft.com/office/drawing/2014/main" id="{A98D239A-7637-54C5-ABA6-4D2BA13D1600}"/>
                </a:ext>
              </a:extLst>
            </p:cNvPr>
            <p:cNvCxnSpPr>
              <a:cxnSpLocks/>
              <a:stCxn id="66" idx="2"/>
              <a:endCxn id="77" idx="0"/>
            </p:cNvCxnSpPr>
            <p:nvPr/>
          </p:nvCxnSpPr>
          <p:spPr>
            <a:xfrm flipH="1">
              <a:off x="9827425" y="2547280"/>
              <a:ext cx="275302"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81D57749-0575-F70F-54E0-FD401718922E}"/>
                </a:ext>
              </a:extLst>
            </p:cNvPr>
            <p:cNvCxnSpPr>
              <a:cxnSpLocks/>
              <a:endCxn id="90" idx="0"/>
            </p:cNvCxnSpPr>
            <p:nvPr/>
          </p:nvCxnSpPr>
          <p:spPr>
            <a:xfrm>
              <a:off x="9827425" y="3277735"/>
              <a:ext cx="275302"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63" name="Straight Arrow Connector 262">
            <a:extLst>
              <a:ext uri="{FF2B5EF4-FFF2-40B4-BE49-F238E27FC236}">
                <a16:creationId xmlns:a16="http://schemas.microsoft.com/office/drawing/2014/main" id="{E4022C42-56FB-F3F8-E921-194C53FC76AE}"/>
              </a:ext>
            </a:extLst>
          </p:cNvPr>
          <p:cNvCxnSpPr>
            <a:cxnSpLocks/>
            <a:stCxn id="50" idx="2"/>
            <a:endCxn id="67" idx="0"/>
          </p:cNvCxnSpPr>
          <p:nvPr/>
        </p:nvCxnSpPr>
        <p:spPr>
          <a:xfrm>
            <a:off x="10889372" y="1816825"/>
            <a:ext cx="329763"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16" name="Group 315">
            <a:extLst>
              <a:ext uri="{FF2B5EF4-FFF2-40B4-BE49-F238E27FC236}">
                <a16:creationId xmlns:a16="http://schemas.microsoft.com/office/drawing/2014/main" id="{271C620D-DE86-5A4F-B1DD-1EF7BCEF399A}"/>
              </a:ext>
            </a:extLst>
          </p:cNvPr>
          <p:cNvGrpSpPr/>
          <p:nvPr/>
        </p:nvGrpSpPr>
        <p:grpSpPr>
          <a:xfrm>
            <a:off x="10973328" y="2286103"/>
            <a:ext cx="750055" cy="1722087"/>
            <a:chOff x="10973328" y="2286103"/>
            <a:chExt cx="750055" cy="1722087"/>
          </a:xfrm>
        </p:grpSpPr>
        <p:sp>
          <p:nvSpPr>
            <p:cNvPr id="67" name="Rectangle 66">
              <a:extLst>
                <a:ext uri="{FF2B5EF4-FFF2-40B4-BE49-F238E27FC236}">
                  <a16:creationId xmlns:a16="http://schemas.microsoft.com/office/drawing/2014/main" id="{D80E615E-348F-E058-0326-6E14B951136D}"/>
                </a:ext>
              </a:extLst>
            </p:cNvPr>
            <p:cNvSpPr/>
            <p:nvPr/>
          </p:nvSpPr>
          <p:spPr>
            <a:xfrm>
              <a:off x="10973328" y="228610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78" name="Rectangle 77">
              <a:extLst>
                <a:ext uri="{FF2B5EF4-FFF2-40B4-BE49-F238E27FC236}">
                  <a16:creationId xmlns:a16="http://schemas.microsoft.com/office/drawing/2014/main" id="{7390A8AA-D1E8-4992-EE2F-8E1BAC8494BE}"/>
                </a:ext>
              </a:extLst>
            </p:cNvPr>
            <p:cNvSpPr/>
            <p:nvPr/>
          </p:nvSpPr>
          <p:spPr>
            <a:xfrm>
              <a:off x="11231770"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91" name="Rectangle 90">
              <a:extLst>
                <a:ext uri="{FF2B5EF4-FFF2-40B4-BE49-F238E27FC236}">
                  <a16:creationId xmlns:a16="http://schemas.microsoft.com/office/drawing/2014/main" id="{B20854FA-B188-DBD6-37EB-0DE7B2DF9AA1}"/>
                </a:ext>
              </a:extLst>
            </p:cNvPr>
            <p:cNvSpPr/>
            <p:nvPr/>
          </p:nvSpPr>
          <p:spPr>
            <a:xfrm>
              <a:off x="10973328" y="37470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266" name="Straight Arrow Connector 265">
              <a:extLst>
                <a:ext uri="{FF2B5EF4-FFF2-40B4-BE49-F238E27FC236}">
                  <a16:creationId xmlns:a16="http://schemas.microsoft.com/office/drawing/2014/main" id="{5044563E-AF21-9376-6620-A19429D0E372}"/>
                </a:ext>
              </a:extLst>
            </p:cNvPr>
            <p:cNvCxnSpPr>
              <a:cxnSpLocks/>
              <a:stCxn id="67" idx="2"/>
              <a:endCxn id="78" idx="0"/>
            </p:cNvCxnSpPr>
            <p:nvPr/>
          </p:nvCxnSpPr>
          <p:spPr>
            <a:xfrm>
              <a:off x="11219135" y="2547280"/>
              <a:ext cx="258442"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FDD90866-087F-605E-F6A3-5B84BBE55C5F}"/>
                </a:ext>
              </a:extLst>
            </p:cNvPr>
            <p:cNvCxnSpPr>
              <a:cxnSpLocks/>
              <a:stCxn id="78" idx="2"/>
              <a:endCxn id="91" idx="0"/>
            </p:cNvCxnSpPr>
            <p:nvPr/>
          </p:nvCxnSpPr>
          <p:spPr>
            <a:xfrm flipH="1">
              <a:off x="11219135" y="3277735"/>
              <a:ext cx="258442"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7" name="Group 316">
            <a:extLst>
              <a:ext uri="{FF2B5EF4-FFF2-40B4-BE49-F238E27FC236}">
                <a16:creationId xmlns:a16="http://schemas.microsoft.com/office/drawing/2014/main" id="{2011AAC3-B122-3825-7668-97586806C35F}"/>
              </a:ext>
            </a:extLst>
          </p:cNvPr>
          <p:cNvGrpSpPr/>
          <p:nvPr/>
        </p:nvGrpSpPr>
        <p:grpSpPr>
          <a:xfrm>
            <a:off x="10102727" y="4008190"/>
            <a:ext cx="1116408" cy="469278"/>
            <a:chOff x="10102727" y="4008190"/>
            <a:chExt cx="1116408" cy="469278"/>
          </a:xfrm>
        </p:grpSpPr>
        <p:cxnSp>
          <p:nvCxnSpPr>
            <p:cNvPr id="260" name="Straight Arrow Connector 259">
              <a:extLst>
                <a:ext uri="{FF2B5EF4-FFF2-40B4-BE49-F238E27FC236}">
                  <a16:creationId xmlns:a16="http://schemas.microsoft.com/office/drawing/2014/main" id="{991D17DE-E564-BE97-1F9E-1EF30D6E3F08}"/>
                </a:ext>
              </a:extLst>
            </p:cNvPr>
            <p:cNvCxnSpPr>
              <a:cxnSpLocks/>
              <a:stCxn id="90" idx="2"/>
            </p:cNvCxnSpPr>
            <p:nvPr/>
          </p:nvCxnSpPr>
          <p:spPr>
            <a:xfrm>
              <a:off x="10102727" y="4008190"/>
              <a:ext cx="534581"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69388BAA-09ED-A4BB-94C1-9A9DD001BD32}"/>
                </a:ext>
              </a:extLst>
            </p:cNvPr>
            <p:cNvCxnSpPr>
              <a:cxnSpLocks/>
              <a:stCxn id="91" idx="2"/>
            </p:cNvCxnSpPr>
            <p:nvPr/>
          </p:nvCxnSpPr>
          <p:spPr>
            <a:xfrm flipH="1">
              <a:off x="10676487" y="4008190"/>
              <a:ext cx="542648"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D05B7559-FD33-72DB-F16B-0CD82AD2889D}"/>
              </a:ext>
            </a:extLst>
          </p:cNvPr>
          <p:cNvGrpSpPr/>
          <p:nvPr/>
        </p:nvGrpSpPr>
        <p:grpSpPr>
          <a:xfrm>
            <a:off x="6793382" y="3277735"/>
            <a:ext cx="707300" cy="469278"/>
            <a:chOff x="6793382" y="3277735"/>
            <a:chExt cx="707300" cy="469278"/>
          </a:xfrm>
        </p:grpSpPr>
        <p:cxnSp>
          <p:nvCxnSpPr>
            <p:cNvPr id="240" name="Straight Arrow Connector 239">
              <a:extLst>
                <a:ext uri="{FF2B5EF4-FFF2-40B4-BE49-F238E27FC236}">
                  <a16:creationId xmlns:a16="http://schemas.microsoft.com/office/drawing/2014/main" id="{DA444370-CE23-3ABE-7C60-D021016E06ED}"/>
                </a:ext>
              </a:extLst>
            </p:cNvPr>
            <p:cNvCxnSpPr>
              <a:cxnSpLocks/>
              <a:stCxn id="74" idx="2"/>
            </p:cNvCxnSpPr>
            <p:nvPr/>
          </p:nvCxnSpPr>
          <p:spPr>
            <a:xfrm>
              <a:off x="6793382" y="3277735"/>
              <a:ext cx="328382"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0B200536-4B77-74B5-584A-DC4FF405CFFB}"/>
                </a:ext>
              </a:extLst>
            </p:cNvPr>
            <p:cNvCxnSpPr>
              <a:cxnSpLocks/>
              <a:stCxn id="75" idx="2"/>
            </p:cNvCxnSpPr>
            <p:nvPr/>
          </p:nvCxnSpPr>
          <p:spPr>
            <a:xfrm flipH="1">
              <a:off x="7131596" y="3277735"/>
              <a:ext cx="369086"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4" name="Group 313">
            <a:extLst>
              <a:ext uri="{FF2B5EF4-FFF2-40B4-BE49-F238E27FC236}">
                <a16:creationId xmlns:a16="http://schemas.microsoft.com/office/drawing/2014/main" id="{2A664C6E-AE0B-961E-656E-04501513590F}"/>
              </a:ext>
            </a:extLst>
          </p:cNvPr>
          <p:cNvGrpSpPr/>
          <p:nvPr/>
        </p:nvGrpSpPr>
        <p:grpSpPr>
          <a:xfrm>
            <a:off x="8406779" y="2286103"/>
            <a:ext cx="801132" cy="1722087"/>
            <a:chOff x="8406779" y="2286103"/>
            <a:chExt cx="801132" cy="1722087"/>
          </a:xfrm>
        </p:grpSpPr>
        <p:sp>
          <p:nvSpPr>
            <p:cNvPr id="65" name="Rectangle 64">
              <a:extLst>
                <a:ext uri="{FF2B5EF4-FFF2-40B4-BE49-F238E27FC236}">
                  <a16:creationId xmlns:a16="http://schemas.microsoft.com/office/drawing/2014/main" id="{C2262D85-D991-FB3D-F3CA-BF07DFE3095B}"/>
                </a:ext>
              </a:extLst>
            </p:cNvPr>
            <p:cNvSpPr/>
            <p:nvPr/>
          </p:nvSpPr>
          <p:spPr>
            <a:xfrm>
              <a:off x="8406779" y="228610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76" name="Rectangle 75">
              <a:extLst>
                <a:ext uri="{FF2B5EF4-FFF2-40B4-BE49-F238E27FC236}">
                  <a16:creationId xmlns:a16="http://schemas.microsoft.com/office/drawing/2014/main" id="{8AB54D46-1E95-F635-1595-C67F0AA40A77}"/>
                </a:ext>
              </a:extLst>
            </p:cNvPr>
            <p:cNvSpPr/>
            <p:nvPr/>
          </p:nvSpPr>
          <p:spPr>
            <a:xfrm>
              <a:off x="8716298" y="301655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89" name="Rectangle 88">
              <a:extLst>
                <a:ext uri="{FF2B5EF4-FFF2-40B4-BE49-F238E27FC236}">
                  <a16:creationId xmlns:a16="http://schemas.microsoft.com/office/drawing/2014/main" id="{D02617E1-79B4-1929-165C-5A93A038F4E6}"/>
                </a:ext>
              </a:extLst>
            </p:cNvPr>
            <p:cNvSpPr/>
            <p:nvPr/>
          </p:nvSpPr>
          <p:spPr>
            <a:xfrm>
              <a:off x="8406779" y="374701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cxnSp>
          <p:nvCxnSpPr>
            <p:cNvPr id="278" name="Straight Arrow Connector 277">
              <a:extLst>
                <a:ext uri="{FF2B5EF4-FFF2-40B4-BE49-F238E27FC236}">
                  <a16:creationId xmlns:a16="http://schemas.microsoft.com/office/drawing/2014/main" id="{C179D62E-C5B2-DDB9-985F-E5EECEDBCC1B}"/>
                </a:ext>
              </a:extLst>
            </p:cNvPr>
            <p:cNvCxnSpPr>
              <a:cxnSpLocks/>
              <a:stCxn id="65" idx="2"/>
              <a:endCxn id="76" idx="0"/>
            </p:cNvCxnSpPr>
            <p:nvPr/>
          </p:nvCxnSpPr>
          <p:spPr>
            <a:xfrm>
              <a:off x="8652586" y="2547280"/>
              <a:ext cx="309519"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BB38F448-9837-8452-EDC2-F5DBAE804469}"/>
                </a:ext>
              </a:extLst>
            </p:cNvPr>
            <p:cNvCxnSpPr>
              <a:cxnSpLocks/>
              <a:stCxn id="76" idx="2"/>
              <a:endCxn id="89" idx="0"/>
            </p:cNvCxnSpPr>
            <p:nvPr/>
          </p:nvCxnSpPr>
          <p:spPr>
            <a:xfrm flipH="1">
              <a:off x="8652586" y="3277735"/>
              <a:ext cx="309519"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2C10E88D-CD51-F9EB-9881-DA4D771CF576}"/>
              </a:ext>
            </a:extLst>
          </p:cNvPr>
          <p:cNvGrpSpPr/>
          <p:nvPr/>
        </p:nvGrpSpPr>
        <p:grpSpPr>
          <a:xfrm>
            <a:off x="7131596" y="4008190"/>
            <a:ext cx="1520990" cy="469278"/>
            <a:chOff x="7131596" y="4008190"/>
            <a:chExt cx="1520990" cy="469278"/>
          </a:xfrm>
        </p:grpSpPr>
        <p:cxnSp>
          <p:nvCxnSpPr>
            <p:cNvPr id="284" name="Straight Arrow Connector 283">
              <a:extLst>
                <a:ext uri="{FF2B5EF4-FFF2-40B4-BE49-F238E27FC236}">
                  <a16:creationId xmlns:a16="http://schemas.microsoft.com/office/drawing/2014/main" id="{8775B361-2D8C-B33E-F40C-A0EF3792847B}"/>
                </a:ext>
              </a:extLst>
            </p:cNvPr>
            <p:cNvCxnSpPr>
              <a:cxnSpLocks/>
              <a:stCxn id="89" idx="2"/>
              <a:endCxn id="102" idx="0"/>
            </p:cNvCxnSpPr>
            <p:nvPr/>
          </p:nvCxnSpPr>
          <p:spPr>
            <a:xfrm flipH="1">
              <a:off x="7677182" y="4008190"/>
              <a:ext cx="975404"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B4F2964-A068-6A88-2FB4-6DAA340A7887}"/>
                </a:ext>
              </a:extLst>
            </p:cNvPr>
            <p:cNvCxnSpPr>
              <a:cxnSpLocks/>
              <a:endCxn id="102" idx="0"/>
            </p:cNvCxnSpPr>
            <p:nvPr/>
          </p:nvCxnSpPr>
          <p:spPr>
            <a:xfrm>
              <a:off x="7131596" y="4008190"/>
              <a:ext cx="545586"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22" name="Group 321">
            <a:extLst>
              <a:ext uri="{FF2B5EF4-FFF2-40B4-BE49-F238E27FC236}">
                <a16:creationId xmlns:a16="http://schemas.microsoft.com/office/drawing/2014/main" id="{1F05D6B4-1429-22A0-3014-4A6D6240E5AD}"/>
              </a:ext>
            </a:extLst>
          </p:cNvPr>
          <p:cNvGrpSpPr/>
          <p:nvPr/>
        </p:nvGrpSpPr>
        <p:grpSpPr>
          <a:xfrm>
            <a:off x="7677182" y="4738645"/>
            <a:ext cx="2999305" cy="469278"/>
            <a:chOff x="7677182" y="4738645"/>
            <a:chExt cx="2999305" cy="469278"/>
          </a:xfrm>
        </p:grpSpPr>
        <p:cxnSp>
          <p:nvCxnSpPr>
            <p:cNvPr id="290" name="Straight Arrow Connector 289">
              <a:extLst>
                <a:ext uri="{FF2B5EF4-FFF2-40B4-BE49-F238E27FC236}">
                  <a16:creationId xmlns:a16="http://schemas.microsoft.com/office/drawing/2014/main" id="{8D5867EA-4206-2684-8FEC-06A7DA2B0910}"/>
                </a:ext>
              </a:extLst>
            </p:cNvPr>
            <p:cNvCxnSpPr>
              <a:cxnSpLocks/>
              <a:stCxn id="102" idx="2"/>
              <a:endCxn id="113" idx="0"/>
            </p:cNvCxnSpPr>
            <p:nvPr/>
          </p:nvCxnSpPr>
          <p:spPr>
            <a:xfrm>
              <a:off x="7677182" y="4738645"/>
              <a:ext cx="1505964"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CEDFFB3E-E116-34B5-D848-27F06ED2ED4B}"/>
                </a:ext>
              </a:extLst>
            </p:cNvPr>
            <p:cNvCxnSpPr>
              <a:cxnSpLocks/>
            </p:cNvCxnSpPr>
            <p:nvPr/>
          </p:nvCxnSpPr>
          <p:spPr>
            <a:xfrm flipH="1">
              <a:off x="9207911" y="4738645"/>
              <a:ext cx="1468576"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E3A77294-BC1F-C313-C52C-4382296D7B23}"/>
              </a:ext>
            </a:extLst>
          </p:cNvPr>
          <p:cNvGrpSpPr/>
          <p:nvPr/>
        </p:nvGrpSpPr>
        <p:grpSpPr>
          <a:xfrm>
            <a:off x="2508489" y="4738645"/>
            <a:ext cx="2868079" cy="469278"/>
            <a:chOff x="2508489" y="4738645"/>
            <a:chExt cx="2868079" cy="469278"/>
          </a:xfrm>
        </p:grpSpPr>
        <p:cxnSp>
          <p:nvCxnSpPr>
            <p:cNvPr id="300" name="Straight Arrow Connector 299">
              <a:extLst>
                <a:ext uri="{FF2B5EF4-FFF2-40B4-BE49-F238E27FC236}">
                  <a16:creationId xmlns:a16="http://schemas.microsoft.com/office/drawing/2014/main" id="{A1F5E3BF-5845-8743-EDD7-C5EAFCA1EDDD}"/>
                </a:ext>
              </a:extLst>
            </p:cNvPr>
            <p:cNvCxnSpPr>
              <a:cxnSpLocks/>
              <a:stCxn id="98" idx="2"/>
            </p:cNvCxnSpPr>
            <p:nvPr/>
          </p:nvCxnSpPr>
          <p:spPr>
            <a:xfrm flipH="1">
              <a:off x="3882480" y="4738645"/>
              <a:ext cx="1494088"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9F024E5E-ED30-586B-B818-98C206F1A172}"/>
                </a:ext>
              </a:extLst>
            </p:cNvPr>
            <p:cNvCxnSpPr>
              <a:cxnSpLocks/>
              <a:stCxn id="94" idx="2"/>
            </p:cNvCxnSpPr>
            <p:nvPr/>
          </p:nvCxnSpPr>
          <p:spPr>
            <a:xfrm>
              <a:off x="2508489" y="4738645"/>
              <a:ext cx="1395283" cy="4692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23" name="Group 322">
            <a:extLst>
              <a:ext uri="{FF2B5EF4-FFF2-40B4-BE49-F238E27FC236}">
                <a16:creationId xmlns:a16="http://schemas.microsoft.com/office/drawing/2014/main" id="{745DD934-25AA-8E2D-29CF-A66700F277F4}"/>
              </a:ext>
            </a:extLst>
          </p:cNvPr>
          <p:cNvGrpSpPr/>
          <p:nvPr/>
        </p:nvGrpSpPr>
        <p:grpSpPr>
          <a:xfrm>
            <a:off x="3914419" y="5469100"/>
            <a:ext cx="5268727" cy="469275"/>
            <a:chOff x="3914419" y="5469100"/>
            <a:chExt cx="5268727" cy="469275"/>
          </a:xfrm>
        </p:grpSpPr>
        <p:cxnSp>
          <p:nvCxnSpPr>
            <p:cNvPr id="297" name="Straight Arrow Connector 296">
              <a:extLst>
                <a:ext uri="{FF2B5EF4-FFF2-40B4-BE49-F238E27FC236}">
                  <a16:creationId xmlns:a16="http://schemas.microsoft.com/office/drawing/2014/main" id="{5854BF77-34E0-1B11-4A6C-B6EAAD1E65A1}"/>
                </a:ext>
              </a:extLst>
            </p:cNvPr>
            <p:cNvCxnSpPr>
              <a:cxnSpLocks/>
              <a:stCxn id="113" idx="2"/>
              <a:endCxn id="128" idx="0"/>
            </p:cNvCxnSpPr>
            <p:nvPr/>
          </p:nvCxnSpPr>
          <p:spPr>
            <a:xfrm flipH="1">
              <a:off x="6563848" y="5469100"/>
              <a:ext cx="2619298" cy="4692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D17CCCA-7D27-0052-6D3F-5043D6DA20A5}"/>
                </a:ext>
              </a:extLst>
            </p:cNvPr>
            <p:cNvCxnSpPr>
              <a:cxnSpLocks/>
              <a:endCxn id="128" idx="0"/>
            </p:cNvCxnSpPr>
            <p:nvPr/>
          </p:nvCxnSpPr>
          <p:spPr>
            <a:xfrm>
              <a:off x="3914419" y="5469100"/>
              <a:ext cx="2649429" cy="4692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D4299784-6E87-AE9B-6826-F19BAFA3D34D}"/>
                  </a:ext>
                </a:extLst>
              </p:cNvPr>
              <p:cNvGraphicFramePr>
                <a:graphicFrameLocks noChangeAspect="1"/>
              </p:cNvGraphicFramePr>
              <p:nvPr>
                <p:extLst>
                  <p:ext uri="{D42A27DB-BD31-4B8C-83A1-F6EECF244321}">
                    <p14:modId xmlns:p14="http://schemas.microsoft.com/office/powerpoint/2010/main" val="1686507722"/>
                  </p:ext>
                </p:extLst>
              </p:nvPr>
            </p:nvGraphicFramePr>
            <p:xfrm>
              <a:off x="11231770" y="6155233"/>
              <a:ext cx="693218" cy="318036"/>
            </p:xfrm>
            <a:graphic>
              <a:graphicData uri="http://schemas.microsoft.com/office/powerpoint/2016/slidezoom">
                <pslz:sldZm>
                  <pslz:sldZmObj sldId="315" cId="2816219778">
                    <pslz:zmPr id="{1F8CE2F7-0877-4379-973A-726BC5FBA1F3}"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693218" cy="318036"/>
                        </a:xfrm>
                        <a:prstGeom prst="rect">
                          <a:avLst/>
                        </a:prstGeom>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D4299784-6E87-AE9B-6826-F19BAFA3D34D}"/>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1231770" y="6155233"/>
                <a:ext cx="693218" cy="318036"/>
              </a:xfrm>
              <a:prstGeom prst="rect">
                <a:avLst/>
              </a:prstGeom>
            </p:spPr>
          </p:pic>
        </mc:Fallback>
      </mc:AlternateContent>
    </p:spTree>
    <p:extLst>
      <p:ext uri="{BB962C8B-B14F-4D97-AF65-F5344CB8AC3E}">
        <p14:creationId xmlns:p14="http://schemas.microsoft.com/office/powerpoint/2010/main" val="308389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000"/>
                                  </p:stCondLst>
                                  <p:childTnLst>
                                    <p:set>
                                      <p:cBhvr>
                                        <p:cTn id="6" dur="1" fill="hold">
                                          <p:stCondLst>
                                            <p:cond delay="0"/>
                                          </p:stCondLst>
                                        </p:cTn>
                                        <p:tgtEl>
                                          <p:spTgt spid="18"/>
                                        </p:tgtEl>
                                        <p:attrNameLst>
                                          <p:attrName>style.visibility</p:attrName>
                                        </p:attrNameLst>
                                      </p:cBhvr>
                                      <p:to>
                                        <p:strVal val="visible"/>
                                      </p:to>
                                    </p:set>
                                    <p:anim calcmode="lin" valueType="num">
                                      <p:cBhvr>
                                        <p:cTn id="7" dur="250" fill="hold"/>
                                        <p:tgtEl>
                                          <p:spTgt spid="18"/>
                                        </p:tgtEl>
                                        <p:attrNameLst>
                                          <p:attrName>ppt_w</p:attrName>
                                        </p:attrNameLst>
                                      </p:cBhvr>
                                      <p:tavLst>
                                        <p:tav tm="0">
                                          <p:val>
                                            <p:fltVal val="0"/>
                                          </p:val>
                                        </p:tav>
                                        <p:tav tm="100000">
                                          <p:val>
                                            <p:strVal val="#ppt_w"/>
                                          </p:val>
                                        </p:tav>
                                      </p:tavLst>
                                    </p:anim>
                                    <p:anim calcmode="lin" valueType="num">
                                      <p:cBhvr>
                                        <p:cTn id="8" dur="250" fill="hold"/>
                                        <p:tgtEl>
                                          <p:spTgt spid="18"/>
                                        </p:tgtEl>
                                        <p:attrNameLst>
                                          <p:attrName>ppt_h</p:attrName>
                                        </p:attrNameLst>
                                      </p:cBhvr>
                                      <p:tavLst>
                                        <p:tav tm="0">
                                          <p:val>
                                            <p:fltVal val="0"/>
                                          </p:val>
                                        </p:tav>
                                        <p:tav tm="100000">
                                          <p:val>
                                            <p:strVal val="#ppt_h"/>
                                          </p:val>
                                        </p:tav>
                                      </p:tavLst>
                                    </p:anim>
                                    <p:animEffect transition="in" filter="fade">
                                      <p:cBhvr>
                                        <p:cTn id="9" dur="250"/>
                                        <p:tgtEl>
                                          <p:spTgt spid="18"/>
                                        </p:tgtEl>
                                      </p:cBhvr>
                                    </p:animEffect>
                                  </p:childTnLst>
                                </p:cTn>
                              </p:par>
                              <p:par>
                                <p:cTn id="10" presetID="53" presetClass="entr" presetSubtype="16" fill="hold" nodeType="withEffect">
                                  <p:stCondLst>
                                    <p:cond delay="19500"/>
                                  </p:stCondLst>
                                  <p:childTnLst>
                                    <p:set>
                                      <p:cBhvr>
                                        <p:cTn id="11" dur="1" fill="hold">
                                          <p:stCondLst>
                                            <p:cond delay="0"/>
                                          </p:stCondLst>
                                        </p:cTn>
                                        <p:tgtEl>
                                          <p:spTgt spid="26"/>
                                        </p:tgtEl>
                                        <p:attrNameLst>
                                          <p:attrName>style.visibility</p:attrName>
                                        </p:attrNameLst>
                                      </p:cBhvr>
                                      <p:to>
                                        <p:strVal val="visible"/>
                                      </p:to>
                                    </p:set>
                                    <p:anim calcmode="lin" valueType="num">
                                      <p:cBhvr>
                                        <p:cTn id="12" dur="250" fill="hold"/>
                                        <p:tgtEl>
                                          <p:spTgt spid="26"/>
                                        </p:tgtEl>
                                        <p:attrNameLst>
                                          <p:attrName>ppt_w</p:attrName>
                                        </p:attrNameLst>
                                      </p:cBhvr>
                                      <p:tavLst>
                                        <p:tav tm="0">
                                          <p:val>
                                            <p:fltVal val="0"/>
                                          </p:val>
                                        </p:tav>
                                        <p:tav tm="100000">
                                          <p:val>
                                            <p:strVal val="#ppt_w"/>
                                          </p:val>
                                        </p:tav>
                                      </p:tavLst>
                                    </p:anim>
                                    <p:anim calcmode="lin" valueType="num">
                                      <p:cBhvr>
                                        <p:cTn id="13" dur="250" fill="hold"/>
                                        <p:tgtEl>
                                          <p:spTgt spid="26"/>
                                        </p:tgtEl>
                                        <p:attrNameLst>
                                          <p:attrName>ppt_h</p:attrName>
                                        </p:attrNameLst>
                                      </p:cBhvr>
                                      <p:tavLst>
                                        <p:tav tm="0">
                                          <p:val>
                                            <p:fltVal val="0"/>
                                          </p:val>
                                        </p:tav>
                                        <p:tav tm="100000">
                                          <p:val>
                                            <p:strVal val="#ppt_h"/>
                                          </p:val>
                                        </p:tav>
                                      </p:tavLst>
                                    </p:anim>
                                    <p:animEffect transition="in" filter="fade">
                                      <p:cBhvr>
                                        <p:cTn id="14" dur="250"/>
                                        <p:tgtEl>
                                          <p:spTgt spid="26"/>
                                        </p:tgtEl>
                                      </p:cBhvr>
                                    </p:animEffect>
                                  </p:childTnLst>
                                </p:cTn>
                              </p:par>
                              <p:par>
                                <p:cTn id="15" presetID="53" presetClass="entr" presetSubtype="16" fill="hold" nodeType="withEffect">
                                  <p:stCondLst>
                                    <p:cond delay="2500"/>
                                  </p:stCondLst>
                                  <p:childTnLst>
                                    <p:set>
                                      <p:cBhvr>
                                        <p:cTn id="16" dur="1" fill="hold">
                                          <p:stCondLst>
                                            <p:cond delay="0"/>
                                          </p:stCondLst>
                                        </p:cTn>
                                        <p:tgtEl>
                                          <p:spTgt spid="33"/>
                                        </p:tgtEl>
                                        <p:attrNameLst>
                                          <p:attrName>style.visibility</p:attrName>
                                        </p:attrNameLst>
                                      </p:cBhvr>
                                      <p:to>
                                        <p:strVal val="visible"/>
                                      </p:to>
                                    </p:set>
                                    <p:anim calcmode="lin" valueType="num">
                                      <p:cBhvr>
                                        <p:cTn id="17" dur="250" fill="hold"/>
                                        <p:tgtEl>
                                          <p:spTgt spid="33"/>
                                        </p:tgtEl>
                                        <p:attrNameLst>
                                          <p:attrName>ppt_w</p:attrName>
                                        </p:attrNameLst>
                                      </p:cBhvr>
                                      <p:tavLst>
                                        <p:tav tm="0">
                                          <p:val>
                                            <p:fltVal val="0"/>
                                          </p:val>
                                        </p:tav>
                                        <p:tav tm="100000">
                                          <p:val>
                                            <p:strVal val="#ppt_w"/>
                                          </p:val>
                                        </p:tav>
                                      </p:tavLst>
                                    </p:anim>
                                    <p:anim calcmode="lin" valueType="num">
                                      <p:cBhvr>
                                        <p:cTn id="18" dur="250" fill="hold"/>
                                        <p:tgtEl>
                                          <p:spTgt spid="33"/>
                                        </p:tgtEl>
                                        <p:attrNameLst>
                                          <p:attrName>ppt_h</p:attrName>
                                        </p:attrNameLst>
                                      </p:cBhvr>
                                      <p:tavLst>
                                        <p:tav tm="0">
                                          <p:val>
                                            <p:fltVal val="0"/>
                                          </p:val>
                                        </p:tav>
                                        <p:tav tm="100000">
                                          <p:val>
                                            <p:strVal val="#ppt_h"/>
                                          </p:val>
                                        </p:tav>
                                      </p:tavLst>
                                    </p:anim>
                                    <p:animEffect transition="in" filter="fade">
                                      <p:cBhvr>
                                        <p:cTn id="19" dur="250"/>
                                        <p:tgtEl>
                                          <p:spTgt spid="33"/>
                                        </p:tgtEl>
                                      </p:cBhvr>
                                    </p:animEffect>
                                  </p:childTnLst>
                                </p:cTn>
                              </p:par>
                              <p:par>
                                <p:cTn id="20" presetID="53" presetClass="entr" presetSubtype="16" fill="hold" nodeType="withEffect">
                                  <p:stCondLst>
                                    <p:cond delay="10500"/>
                                  </p:stCondLst>
                                  <p:childTnLst>
                                    <p:set>
                                      <p:cBhvr>
                                        <p:cTn id="21" dur="1" fill="hold">
                                          <p:stCondLst>
                                            <p:cond delay="0"/>
                                          </p:stCondLst>
                                        </p:cTn>
                                        <p:tgtEl>
                                          <p:spTgt spid="38"/>
                                        </p:tgtEl>
                                        <p:attrNameLst>
                                          <p:attrName>style.visibility</p:attrName>
                                        </p:attrNameLst>
                                      </p:cBhvr>
                                      <p:to>
                                        <p:strVal val="visible"/>
                                      </p:to>
                                    </p:set>
                                    <p:anim calcmode="lin" valueType="num">
                                      <p:cBhvr>
                                        <p:cTn id="22" dur="250" fill="hold"/>
                                        <p:tgtEl>
                                          <p:spTgt spid="38"/>
                                        </p:tgtEl>
                                        <p:attrNameLst>
                                          <p:attrName>ppt_w</p:attrName>
                                        </p:attrNameLst>
                                      </p:cBhvr>
                                      <p:tavLst>
                                        <p:tav tm="0">
                                          <p:val>
                                            <p:fltVal val="0"/>
                                          </p:val>
                                        </p:tav>
                                        <p:tav tm="100000">
                                          <p:val>
                                            <p:strVal val="#ppt_w"/>
                                          </p:val>
                                        </p:tav>
                                      </p:tavLst>
                                    </p:anim>
                                    <p:anim calcmode="lin" valueType="num">
                                      <p:cBhvr>
                                        <p:cTn id="23" dur="250" fill="hold"/>
                                        <p:tgtEl>
                                          <p:spTgt spid="38"/>
                                        </p:tgtEl>
                                        <p:attrNameLst>
                                          <p:attrName>ppt_h</p:attrName>
                                        </p:attrNameLst>
                                      </p:cBhvr>
                                      <p:tavLst>
                                        <p:tav tm="0">
                                          <p:val>
                                            <p:fltVal val="0"/>
                                          </p:val>
                                        </p:tav>
                                        <p:tav tm="100000">
                                          <p:val>
                                            <p:strVal val="#ppt_h"/>
                                          </p:val>
                                        </p:tav>
                                      </p:tavLst>
                                    </p:anim>
                                    <p:animEffect transition="in" filter="fade">
                                      <p:cBhvr>
                                        <p:cTn id="24" dur="250"/>
                                        <p:tgtEl>
                                          <p:spTgt spid="38"/>
                                        </p:tgtEl>
                                      </p:cBhvr>
                                    </p:animEffect>
                                  </p:childTnLst>
                                </p:cTn>
                              </p:par>
                              <p:par>
                                <p:cTn id="25" presetID="53" presetClass="entr" presetSubtype="16" fill="hold" nodeType="withEffect">
                                  <p:stCondLst>
                                    <p:cond delay="21000"/>
                                  </p:stCondLst>
                                  <p:childTnLst>
                                    <p:set>
                                      <p:cBhvr>
                                        <p:cTn id="26" dur="1" fill="hold">
                                          <p:stCondLst>
                                            <p:cond delay="0"/>
                                          </p:stCondLst>
                                        </p:cTn>
                                        <p:tgtEl>
                                          <p:spTgt spid="43"/>
                                        </p:tgtEl>
                                        <p:attrNameLst>
                                          <p:attrName>style.visibility</p:attrName>
                                        </p:attrNameLst>
                                      </p:cBhvr>
                                      <p:to>
                                        <p:strVal val="visible"/>
                                      </p:to>
                                    </p:set>
                                    <p:anim calcmode="lin" valueType="num">
                                      <p:cBhvr>
                                        <p:cTn id="27" dur="250" fill="hold"/>
                                        <p:tgtEl>
                                          <p:spTgt spid="43"/>
                                        </p:tgtEl>
                                        <p:attrNameLst>
                                          <p:attrName>ppt_w</p:attrName>
                                        </p:attrNameLst>
                                      </p:cBhvr>
                                      <p:tavLst>
                                        <p:tav tm="0">
                                          <p:val>
                                            <p:fltVal val="0"/>
                                          </p:val>
                                        </p:tav>
                                        <p:tav tm="100000">
                                          <p:val>
                                            <p:strVal val="#ppt_w"/>
                                          </p:val>
                                        </p:tav>
                                      </p:tavLst>
                                    </p:anim>
                                    <p:anim calcmode="lin" valueType="num">
                                      <p:cBhvr>
                                        <p:cTn id="28" dur="250" fill="hold"/>
                                        <p:tgtEl>
                                          <p:spTgt spid="43"/>
                                        </p:tgtEl>
                                        <p:attrNameLst>
                                          <p:attrName>ppt_h</p:attrName>
                                        </p:attrNameLst>
                                      </p:cBhvr>
                                      <p:tavLst>
                                        <p:tav tm="0">
                                          <p:val>
                                            <p:fltVal val="0"/>
                                          </p:val>
                                        </p:tav>
                                        <p:tav tm="100000">
                                          <p:val>
                                            <p:strVal val="#ppt_h"/>
                                          </p:val>
                                        </p:tav>
                                      </p:tavLst>
                                    </p:anim>
                                    <p:animEffect transition="in" filter="fade">
                                      <p:cBhvr>
                                        <p:cTn id="29" dur="250"/>
                                        <p:tgtEl>
                                          <p:spTgt spid="43"/>
                                        </p:tgtEl>
                                      </p:cBhvr>
                                    </p:animEffect>
                                  </p:childTnLst>
                                </p:cTn>
                              </p:par>
                              <p:par>
                                <p:cTn id="30" presetID="53" presetClass="entr" presetSubtype="16" fill="hold" nodeType="withEffect">
                                  <p:stCondLst>
                                    <p:cond delay="29000"/>
                                  </p:stCondLst>
                                  <p:childTnLst>
                                    <p:set>
                                      <p:cBhvr>
                                        <p:cTn id="31" dur="1" fill="hold">
                                          <p:stCondLst>
                                            <p:cond delay="0"/>
                                          </p:stCondLst>
                                        </p:cTn>
                                        <p:tgtEl>
                                          <p:spTgt spid="48"/>
                                        </p:tgtEl>
                                        <p:attrNameLst>
                                          <p:attrName>style.visibility</p:attrName>
                                        </p:attrNameLst>
                                      </p:cBhvr>
                                      <p:to>
                                        <p:strVal val="visible"/>
                                      </p:to>
                                    </p:set>
                                    <p:anim calcmode="lin" valueType="num">
                                      <p:cBhvr>
                                        <p:cTn id="32" dur="250" fill="hold"/>
                                        <p:tgtEl>
                                          <p:spTgt spid="48"/>
                                        </p:tgtEl>
                                        <p:attrNameLst>
                                          <p:attrName>ppt_w</p:attrName>
                                        </p:attrNameLst>
                                      </p:cBhvr>
                                      <p:tavLst>
                                        <p:tav tm="0">
                                          <p:val>
                                            <p:fltVal val="0"/>
                                          </p:val>
                                        </p:tav>
                                        <p:tav tm="100000">
                                          <p:val>
                                            <p:strVal val="#ppt_w"/>
                                          </p:val>
                                        </p:tav>
                                      </p:tavLst>
                                    </p:anim>
                                    <p:anim calcmode="lin" valueType="num">
                                      <p:cBhvr>
                                        <p:cTn id="33" dur="250" fill="hold"/>
                                        <p:tgtEl>
                                          <p:spTgt spid="48"/>
                                        </p:tgtEl>
                                        <p:attrNameLst>
                                          <p:attrName>ppt_h</p:attrName>
                                        </p:attrNameLst>
                                      </p:cBhvr>
                                      <p:tavLst>
                                        <p:tav tm="0">
                                          <p:val>
                                            <p:fltVal val="0"/>
                                          </p:val>
                                        </p:tav>
                                        <p:tav tm="100000">
                                          <p:val>
                                            <p:strVal val="#ppt_h"/>
                                          </p:val>
                                        </p:tav>
                                      </p:tavLst>
                                    </p:anim>
                                    <p:animEffect transition="in" filter="fade">
                                      <p:cBhvr>
                                        <p:cTn id="34" dur="250"/>
                                        <p:tgtEl>
                                          <p:spTgt spid="48"/>
                                        </p:tgtEl>
                                      </p:cBhvr>
                                    </p:animEffect>
                                  </p:childTnLst>
                                </p:cTn>
                              </p:par>
                              <p:par>
                                <p:cTn id="35" presetID="53" presetClass="entr" presetSubtype="16" fill="hold" nodeType="withEffect">
                                  <p:stCondLst>
                                    <p:cond delay="4000"/>
                                  </p:stCondLst>
                                  <p:childTnLst>
                                    <p:set>
                                      <p:cBhvr>
                                        <p:cTn id="36" dur="1" fill="hold">
                                          <p:stCondLst>
                                            <p:cond delay="0"/>
                                          </p:stCondLst>
                                        </p:cTn>
                                        <p:tgtEl>
                                          <p:spTgt spid="52"/>
                                        </p:tgtEl>
                                        <p:attrNameLst>
                                          <p:attrName>style.visibility</p:attrName>
                                        </p:attrNameLst>
                                      </p:cBhvr>
                                      <p:to>
                                        <p:strVal val="visible"/>
                                      </p:to>
                                    </p:set>
                                    <p:anim calcmode="lin" valueType="num">
                                      <p:cBhvr>
                                        <p:cTn id="37" dur="250" fill="hold"/>
                                        <p:tgtEl>
                                          <p:spTgt spid="52"/>
                                        </p:tgtEl>
                                        <p:attrNameLst>
                                          <p:attrName>ppt_w</p:attrName>
                                        </p:attrNameLst>
                                      </p:cBhvr>
                                      <p:tavLst>
                                        <p:tav tm="0">
                                          <p:val>
                                            <p:fltVal val="0"/>
                                          </p:val>
                                        </p:tav>
                                        <p:tav tm="100000">
                                          <p:val>
                                            <p:strVal val="#ppt_w"/>
                                          </p:val>
                                        </p:tav>
                                      </p:tavLst>
                                    </p:anim>
                                    <p:anim calcmode="lin" valueType="num">
                                      <p:cBhvr>
                                        <p:cTn id="38" dur="250" fill="hold"/>
                                        <p:tgtEl>
                                          <p:spTgt spid="52"/>
                                        </p:tgtEl>
                                        <p:attrNameLst>
                                          <p:attrName>ppt_h</p:attrName>
                                        </p:attrNameLst>
                                      </p:cBhvr>
                                      <p:tavLst>
                                        <p:tav tm="0">
                                          <p:val>
                                            <p:fltVal val="0"/>
                                          </p:val>
                                        </p:tav>
                                        <p:tav tm="100000">
                                          <p:val>
                                            <p:strVal val="#ppt_h"/>
                                          </p:val>
                                        </p:tav>
                                      </p:tavLst>
                                    </p:anim>
                                    <p:animEffect transition="in" filter="fade">
                                      <p:cBhvr>
                                        <p:cTn id="39" dur="250"/>
                                        <p:tgtEl>
                                          <p:spTgt spid="52"/>
                                        </p:tgtEl>
                                      </p:cBhvr>
                                    </p:animEffect>
                                  </p:childTnLst>
                                </p:cTn>
                              </p:par>
                              <p:par>
                                <p:cTn id="40" presetID="53" presetClass="entr" presetSubtype="16" fill="hold" nodeType="withEffect">
                                  <p:stCondLst>
                                    <p:cond delay="12000"/>
                                  </p:stCondLst>
                                  <p:childTnLst>
                                    <p:set>
                                      <p:cBhvr>
                                        <p:cTn id="41" dur="1" fill="hold">
                                          <p:stCondLst>
                                            <p:cond delay="0"/>
                                          </p:stCondLst>
                                        </p:cTn>
                                        <p:tgtEl>
                                          <p:spTgt spid="57"/>
                                        </p:tgtEl>
                                        <p:attrNameLst>
                                          <p:attrName>style.visibility</p:attrName>
                                        </p:attrNameLst>
                                      </p:cBhvr>
                                      <p:to>
                                        <p:strVal val="visible"/>
                                      </p:to>
                                    </p:set>
                                    <p:anim calcmode="lin" valueType="num">
                                      <p:cBhvr>
                                        <p:cTn id="42" dur="250" fill="hold"/>
                                        <p:tgtEl>
                                          <p:spTgt spid="57"/>
                                        </p:tgtEl>
                                        <p:attrNameLst>
                                          <p:attrName>ppt_w</p:attrName>
                                        </p:attrNameLst>
                                      </p:cBhvr>
                                      <p:tavLst>
                                        <p:tav tm="0">
                                          <p:val>
                                            <p:fltVal val="0"/>
                                          </p:val>
                                        </p:tav>
                                        <p:tav tm="100000">
                                          <p:val>
                                            <p:strVal val="#ppt_w"/>
                                          </p:val>
                                        </p:tav>
                                      </p:tavLst>
                                    </p:anim>
                                    <p:anim calcmode="lin" valueType="num">
                                      <p:cBhvr>
                                        <p:cTn id="43" dur="250" fill="hold"/>
                                        <p:tgtEl>
                                          <p:spTgt spid="57"/>
                                        </p:tgtEl>
                                        <p:attrNameLst>
                                          <p:attrName>ppt_h</p:attrName>
                                        </p:attrNameLst>
                                      </p:cBhvr>
                                      <p:tavLst>
                                        <p:tav tm="0">
                                          <p:val>
                                            <p:fltVal val="0"/>
                                          </p:val>
                                        </p:tav>
                                        <p:tav tm="100000">
                                          <p:val>
                                            <p:strVal val="#ppt_h"/>
                                          </p:val>
                                        </p:tav>
                                      </p:tavLst>
                                    </p:anim>
                                    <p:animEffect transition="in" filter="fade">
                                      <p:cBhvr>
                                        <p:cTn id="44" dur="250"/>
                                        <p:tgtEl>
                                          <p:spTgt spid="57"/>
                                        </p:tgtEl>
                                      </p:cBhvr>
                                    </p:animEffect>
                                  </p:childTnLst>
                                </p:cTn>
                              </p:par>
                              <p:par>
                                <p:cTn id="45" presetID="53" presetClass="entr" presetSubtype="16" fill="hold" nodeType="withEffect">
                                  <p:stCondLst>
                                    <p:cond delay="22500"/>
                                  </p:stCondLst>
                                  <p:childTnLst>
                                    <p:set>
                                      <p:cBhvr>
                                        <p:cTn id="46" dur="1" fill="hold">
                                          <p:stCondLst>
                                            <p:cond delay="0"/>
                                          </p:stCondLst>
                                        </p:cTn>
                                        <p:tgtEl>
                                          <p:spTgt spid="62"/>
                                        </p:tgtEl>
                                        <p:attrNameLst>
                                          <p:attrName>style.visibility</p:attrName>
                                        </p:attrNameLst>
                                      </p:cBhvr>
                                      <p:to>
                                        <p:strVal val="visible"/>
                                      </p:to>
                                    </p:set>
                                    <p:anim calcmode="lin" valueType="num">
                                      <p:cBhvr>
                                        <p:cTn id="47" dur="250" fill="hold"/>
                                        <p:tgtEl>
                                          <p:spTgt spid="62"/>
                                        </p:tgtEl>
                                        <p:attrNameLst>
                                          <p:attrName>ppt_w</p:attrName>
                                        </p:attrNameLst>
                                      </p:cBhvr>
                                      <p:tavLst>
                                        <p:tav tm="0">
                                          <p:val>
                                            <p:fltVal val="0"/>
                                          </p:val>
                                        </p:tav>
                                        <p:tav tm="100000">
                                          <p:val>
                                            <p:strVal val="#ppt_w"/>
                                          </p:val>
                                        </p:tav>
                                      </p:tavLst>
                                    </p:anim>
                                    <p:anim calcmode="lin" valueType="num">
                                      <p:cBhvr>
                                        <p:cTn id="48" dur="250" fill="hold"/>
                                        <p:tgtEl>
                                          <p:spTgt spid="62"/>
                                        </p:tgtEl>
                                        <p:attrNameLst>
                                          <p:attrName>ppt_h</p:attrName>
                                        </p:attrNameLst>
                                      </p:cBhvr>
                                      <p:tavLst>
                                        <p:tav tm="0">
                                          <p:val>
                                            <p:fltVal val="0"/>
                                          </p:val>
                                        </p:tav>
                                        <p:tav tm="100000">
                                          <p:val>
                                            <p:strVal val="#ppt_h"/>
                                          </p:val>
                                        </p:tav>
                                      </p:tavLst>
                                    </p:anim>
                                    <p:animEffect transition="in" filter="fade">
                                      <p:cBhvr>
                                        <p:cTn id="49" dur="250"/>
                                        <p:tgtEl>
                                          <p:spTgt spid="62"/>
                                        </p:tgtEl>
                                      </p:cBhvr>
                                    </p:animEffect>
                                  </p:childTnLst>
                                </p:cTn>
                              </p:par>
                              <p:par>
                                <p:cTn id="50" presetID="53" presetClass="entr" presetSubtype="16" fill="hold" grpId="0" nodeType="withEffect">
                                  <p:stCondLst>
                                    <p:cond delay="5500"/>
                                  </p:stCondLst>
                                  <p:childTnLst>
                                    <p:set>
                                      <p:cBhvr>
                                        <p:cTn id="51" dur="1" fill="hold">
                                          <p:stCondLst>
                                            <p:cond delay="0"/>
                                          </p:stCondLst>
                                        </p:cTn>
                                        <p:tgtEl>
                                          <p:spTgt spid="68"/>
                                        </p:tgtEl>
                                        <p:attrNameLst>
                                          <p:attrName>style.visibility</p:attrName>
                                        </p:attrNameLst>
                                      </p:cBhvr>
                                      <p:to>
                                        <p:strVal val="visible"/>
                                      </p:to>
                                    </p:set>
                                    <p:anim calcmode="lin" valueType="num">
                                      <p:cBhvr>
                                        <p:cTn id="52" dur="250" fill="hold"/>
                                        <p:tgtEl>
                                          <p:spTgt spid="68"/>
                                        </p:tgtEl>
                                        <p:attrNameLst>
                                          <p:attrName>ppt_w</p:attrName>
                                        </p:attrNameLst>
                                      </p:cBhvr>
                                      <p:tavLst>
                                        <p:tav tm="0">
                                          <p:val>
                                            <p:fltVal val="0"/>
                                          </p:val>
                                        </p:tav>
                                        <p:tav tm="100000">
                                          <p:val>
                                            <p:strVal val="#ppt_w"/>
                                          </p:val>
                                        </p:tav>
                                      </p:tavLst>
                                    </p:anim>
                                    <p:anim calcmode="lin" valueType="num">
                                      <p:cBhvr>
                                        <p:cTn id="53" dur="250" fill="hold"/>
                                        <p:tgtEl>
                                          <p:spTgt spid="68"/>
                                        </p:tgtEl>
                                        <p:attrNameLst>
                                          <p:attrName>ppt_h</p:attrName>
                                        </p:attrNameLst>
                                      </p:cBhvr>
                                      <p:tavLst>
                                        <p:tav tm="0">
                                          <p:val>
                                            <p:fltVal val="0"/>
                                          </p:val>
                                        </p:tav>
                                        <p:tav tm="100000">
                                          <p:val>
                                            <p:strVal val="#ppt_h"/>
                                          </p:val>
                                        </p:tav>
                                      </p:tavLst>
                                    </p:anim>
                                    <p:animEffect transition="in" filter="fade">
                                      <p:cBhvr>
                                        <p:cTn id="54" dur="250"/>
                                        <p:tgtEl>
                                          <p:spTgt spid="68"/>
                                        </p:tgtEl>
                                      </p:cBhvr>
                                    </p:animEffect>
                                  </p:childTnLst>
                                </p:cTn>
                              </p:par>
                              <p:par>
                                <p:cTn id="55" presetID="53" presetClass="entr" presetSubtype="16" fill="hold" grpId="0" nodeType="withEffect">
                                  <p:stCondLst>
                                    <p:cond delay="6500"/>
                                  </p:stCondLst>
                                  <p:childTnLst>
                                    <p:set>
                                      <p:cBhvr>
                                        <p:cTn id="56" dur="1" fill="hold">
                                          <p:stCondLst>
                                            <p:cond delay="0"/>
                                          </p:stCondLst>
                                        </p:cTn>
                                        <p:tgtEl>
                                          <p:spTgt spid="69"/>
                                        </p:tgtEl>
                                        <p:attrNameLst>
                                          <p:attrName>style.visibility</p:attrName>
                                        </p:attrNameLst>
                                      </p:cBhvr>
                                      <p:to>
                                        <p:strVal val="visible"/>
                                      </p:to>
                                    </p:set>
                                    <p:anim calcmode="lin" valueType="num">
                                      <p:cBhvr>
                                        <p:cTn id="57" dur="250" fill="hold"/>
                                        <p:tgtEl>
                                          <p:spTgt spid="69"/>
                                        </p:tgtEl>
                                        <p:attrNameLst>
                                          <p:attrName>ppt_w</p:attrName>
                                        </p:attrNameLst>
                                      </p:cBhvr>
                                      <p:tavLst>
                                        <p:tav tm="0">
                                          <p:val>
                                            <p:fltVal val="0"/>
                                          </p:val>
                                        </p:tav>
                                        <p:tav tm="100000">
                                          <p:val>
                                            <p:strVal val="#ppt_w"/>
                                          </p:val>
                                        </p:tav>
                                      </p:tavLst>
                                    </p:anim>
                                    <p:anim calcmode="lin" valueType="num">
                                      <p:cBhvr>
                                        <p:cTn id="58" dur="250" fill="hold"/>
                                        <p:tgtEl>
                                          <p:spTgt spid="69"/>
                                        </p:tgtEl>
                                        <p:attrNameLst>
                                          <p:attrName>ppt_h</p:attrName>
                                        </p:attrNameLst>
                                      </p:cBhvr>
                                      <p:tavLst>
                                        <p:tav tm="0">
                                          <p:val>
                                            <p:fltVal val="0"/>
                                          </p:val>
                                        </p:tav>
                                        <p:tav tm="100000">
                                          <p:val>
                                            <p:strVal val="#ppt_h"/>
                                          </p:val>
                                        </p:tav>
                                      </p:tavLst>
                                    </p:anim>
                                    <p:animEffect transition="in" filter="fade">
                                      <p:cBhvr>
                                        <p:cTn id="59" dur="250"/>
                                        <p:tgtEl>
                                          <p:spTgt spid="69"/>
                                        </p:tgtEl>
                                      </p:cBhvr>
                                    </p:animEffect>
                                  </p:childTnLst>
                                </p:cTn>
                              </p:par>
                              <p:par>
                                <p:cTn id="60" presetID="53" presetClass="entr" presetSubtype="16" fill="hold" grpId="0" nodeType="withEffect">
                                  <p:stCondLst>
                                    <p:cond delay="13500"/>
                                  </p:stCondLst>
                                  <p:childTnLst>
                                    <p:set>
                                      <p:cBhvr>
                                        <p:cTn id="61" dur="1" fill="hold">
                                          <p:stCondLst>
                                            <p:cond delay="0"/>
                                          </p:stCondLst>
                                        </p:cTn>
                                        <p:tgtEl>
                                          <p:spTgt spid="71"/>
                                        </p:tgtEl>
                                        <p:attrNameLst>
                                          <p:attrName>style.visibility</p:attrName>
                                        </p:attrNameLst>
                                      </p:cBhvr>
                                      <p:to>
                                        <p:strVal val="visible"/>
                                      </p:to>
                                    </p:set>
                                    <p:anim calcmode="lin" valueType="num">
                                      <p:cBhvr>
                                        <p:cTn id="62" dur="250" fill="hold"/>
                                        <p:tgtEl>
                                          <p:spTgt spid="71"/>
                                        </p:tgtEl>
                                        <p:attrNameLst>
                                          <p:attrName>ppt_w</p:attrName>
                                        </p:attrNameLst>
                                      </p:cBhvr>
                                      <p:tavLst>
                                        <p:tav tm="0">
                                          <p:val>
                                            <p:fltVal val="0"/>
                                          </p:val>
                                        </p:tav>
                                        <p:tav tm="100000">
                                          <p:val>
                                            <p:strVal val="#ppt_w"/>
                                          </p:val>
                                        </p:tav>
                                      </p:tavLst>
                                    </p:anim>
                                    <p:anim calcmode="lin" valueType="num">
                                      <p:cBhvr>
                                        <p:cTn id="63" dur="250" fill="hold"/>
                                        <p:tgtEl>
                                          <p:spTgt spid="71"/>
                                        </p:tgtEl>
                                        <p:attrNameLst>
                                          <p:attrName>ppt_h</p:attrName>
                                        </p:attrNameLst>
                                      </p:cBhvr>
                                      <p:tavLst>
                                        <p:tav tm="0">
                                          <p:val>
                                            <p:fltVal val="0"/>
                                          </p:val>
                                        </p:tav>
                                        <p:tav tm="100000">
                                          <p:val>
                                            <p:strVal val="#ppt_h"/>
                                          </p:val>
                                        </p:tav>
                                      </p:tavLst>
                                    </p:anim>
                                    <p:animEffect transition="in" filter="fade">
                                      <p:cBhvr>
                                        <p:cTn id="64" dur="250"/>
                                        <p:tgtEl>
                                          <p:spTgt spid="71"/>
                                        </p:tgtEl>
                                      </p:cBhvr>
                                    </p:animEffect>
                                  </p:childTnLst>
                                </p:cTn>
                              </p:par>
                              <p:par>
                                <p:cTn id="65" presetID="53" presetClass="entr" presetSubtype="16" fill="hold" grpId="0" nodeType="withEffect">
                                  <p:stCondLst>
                                    <p:cond delay="14500"/>
                                  </p:stCondLst>
                                  <p:childTnLst>
                                    <p:set>
                                      <p:cBhvr>
                                        <p:cTn id="66" dur="1" fill="hold">
                                          <p:stCondLst>
                                            <p:cond delay="0"/>
                                          </p:stCondLst>
                                        </p:cTn>
                                        <p:tgtEl>
                                          <p:spTgt spid="72"/>
                                        </p:tgtEl>
                                        <p:attrNameLst>
                                          <p:attrName>style.visibility</p:attrName>
                                        </p:attrNameLst>
                                      </p:cBhvr>
                                      <p:to>
                                        <p:strVal val="visible"/>
                                      </p:to>
                                    </p:set>
                                    <p:anim calcmode="lin" valueType="num">
                                      <p:cBhvr>
                                        <p:cTn id="67" dur="250" fill="hold"/>
                                        <p:tgtEl>
                                          <p:spTgt spid="72"/>
                                        </p:tgtEl>
                                        <p:attrNameLst>
                                          <p:attrName>ppt_w</p:attrName>
                                        </p:attrNameLst>
                                      </p:cBhvr>
                                      <p:tavLst>
                                        <p:tav tm="0">
                                          <p:val>
                                            <p:fltVal val="0"/>
                                          </p:val>
                                        </p:tav>
                                        <p:tav tm="100000">
                                          <p:val>
                                            <p:strVal val="#ppt_w"/>
                                          </p:val>
                                        </p:tav>
                                      </p:tavLst>
                                    </p:anim>
                                    <p:anim calcmode="lin" valueType="num">
                                      <p:cBhvr>
                                        <p:cTn id="68" dur="250" fill="hold"/>
                                        <p:tgtEl>
                                          <p:spTgt spid="72"/>
                                        </p:tgtEl>
                                        <p:attrNameLst>
                                          <p:attrName>ppt_h</p:attrName>
                                        </p:attrNameLst>
                                      </p:cBhvr>
                                      <p:tavLst>
                                        <p:tav tm="0">
                                          <p:val>
                                            <p:fltVal val="0"/>
                                          </p:val>
                                        </p:tav>
                                        <p:tav tm="100000">
                                          <p:val>
                                            <p:strVal val="#ppt_h"/>
                                          </p:val>
                                        </p:tav>
                                      </p:tavLst>
                                    </p:anim>
                                    <p:animEffect transition="in" filter="fade">
                                      <p:cBhvr>
                                        <p:cTn id="69" dur="250"/>
                                        <p:tgtEl>
                                          <p:spTgt spid="72"/>
                                        </p:tgtEl>
                                      </p:cBhvr>
                                    </p:animEffect>
                                  </p:childTnLst>
                                </p:cTn>
                              </p:par>
                              <p:par>
                                <p:cTn id="70" presetID="53" presetClass="entr" presetSubtype="16" fill="hold" grpId="0" nodeType="withEffect">
                                  <p:stCondLst>
                                    <p:cond delay="24000"/>
                                  </p:stCondLst>
                                  <p:childTnLst>
                                    <p:set>
                                      <p:cBhvr>
                                        <p:cTn id="71" dur="1" fill="hold">
                                          <p:stCondLst>
                                            <p:cond delay="0"/>
                                          </p:stCondLst>
                                        </p:cTn>
                                        <p:tgtEl>
                                          <p:spTgt spid="74"/>
                                        </p:tgtEl>
                                        <p:attrNameLst>
                                          <p:attrName>style.visibility</p:attrName>
                                        </p:attrNameLst>
                                      </p:cBhvr>
                                      <p:to>
                                        <p:strVal val="visible"/>
                                      </p:to>
                                    </p:set>
                                    <p:anim calcmode="lin" valueType="num">
                                      <p:cBhvr>
                                        <p:cTn id="72" dur="250" fill="hold"/>
                                        <p:tgtEl>
                                          <p:spTgt spid="74"/>
                                        </p:tgtEl>
                                        <p:attrNameLst>
                                          <p:attrName>ppt_w</p:attrName>
                                        </p:attrNameLst>
                                      </p:cBhvr>
                                      <p:tavLst>
                                        <p:tav tm="0">
                                          <p:val>
                                            <p:fltVal val="0"/>
                                          </p:val>
                                        </p:tav>
                                        <p:tav tm="100000">
                                          <p:val>
                                            <p:strVal val="#ppt_w"/>
                                          </p:val>
                                        </p:tav>
                                      </p:tavLst>
                                    </p:anim>
                                    <p:anim calcmode="lin" valueType="num">
                                      <p:cBhvr>
                                        <p:cTn id="73" dur="250" fill="hold"/>
                                        <p:tgtEl>
                                          <p:spTgt spid="74"/>
                                        </p:tgtEl>
                                        <p:attrNameLst>
                                          <p:attrName>ppt_h</p:attrName>
                                        </p:attrNameLst>
                                      </p:cBhvr>
                                      <p:tavLst>
                                        <p:tav tm="0">
                                          <p:val>
                                            <p:fltVal val="0"/>
                                          </p:val>
                                        </p:tav>
                                        <p:tav tm="100000">
                                          <p:val>
                                            <p:strVal val="#ppt_h"/>
                                          </p:val>
                                        </p:tav>
                                      </p:tavLst>
                                    </p:anim>
                                    <p:animEffect transition="in" filter="fade">
                                      <p:cBhvr>
                                        <p:cTn id="74" dur="250"/>
                                        <p:tgtEl>
                                          <p:spTgt spid="74"/>
                                        </p:tgtEl>
                                      </p:cBhvr>
                                    </p:animEffect>
                                  </p:childTnLst>
                                </p:cTn>
                              </p:par>
                              <p:par>
                                <p:cTn id="75" presetID="53" presetClass="entr" presetSubtype="16" fill="hold" grpId="0" nodeType="withEffect">
                                  <p:stCondLst>
                                    <p:cond delay="25000"/>
                                  </p:stCondLst>
                                  <p:childTnLst>
                                    <p:set>
                                      <p:cBhvr>
                                        <p:cTn id="76" dur="1" fill="hold">
                                          <p:stCondLst>
                                            <p:cond delay="0"/>
                                          </p:stCondLst>
                                        </p:cTn>
                                        <p:tgtEl>
                                          <p:spTgt spid="75"/>
                                        </p:tgtEl>
                                        <p:attrNameLst>
                                          <p:attrName>style.visibility</p:attrName>
                                        </p:attrNameLst>
                                      </p:cBhvr>
                                      <p:to>
                                        <p:strVal val="visible"/>
                                      </p:to>
                                    </p:set>
                                    <p:anim calcmode="lin" valueType="num">
                                      <p:cBhvr>
                                        <p:cTn id="77" dur="250" fill="hold"/>
                                        <p:tgtEl>
                                          <p:spTgt spid="75"/>
                                        </p:tgtEl>
                                        <p:attrNameLst>
                                          <p:attrName>ppt_w</p:attrName>
                                        </p:attrNameLst>
                                      </p:cBhvr>
                                      <p:tavLst>
                                        <p:tav tm="0">
                                          <p:val>
                                            <p:fltVal val="0"/>
                                          </p:val>
                                        </p:tav>
                                        <p:tav tm="100000">
                                          <p:val>
                                            <p:strVal val="#ppt_w"/>
                                          </p:val>
                                        </p:tav>
                                      </p:tavLst>
                                    </p:anim>
                                    <p:anim calcmode="lin" valueType="num">
                                      <p:cBhvr>
                                        <p:cTn id="78" dur="250" fill="hold"/>
                                        <p:tgtEl>
                                          <p:spTgt spid="75"/>
                                        </p:tgtEl>
                                        <p:attrNameLst>
                                          <p:attrName>ppt_h</p:attrName>
                                        </p:attrNameLst>
                                      </p:cBhvr>
                                      <p:tavLst>
                                        <p:tav tm="0">
                                          <p:val>
                                            <p:fltVal val="0"/>
                                          </p:val>
                                        </p:tav>
                                        <p:tav tm="100000">
                                          <p:val>
                                            <p:strVal val="#ppt_h"/>
                                          </p:val>
                                        </p:tav>
                                      </p:tavLst>
                                    </p:anim>
                                    <p:animEffect transition="in" filter="fade">
                                      <p:cBhvr>
                                        <p:cTn id="79" dur="250"/>
                                        <p:tgtEl>
                                          <p:spTgt spid="75"/>
                                        </p:tgtEl>
                                      </p:cBhvr>
                                    </p:animEffect>
                                  </p:childTnLst>
                                </p:cTn>
                              </p:par>
                              <p:par>
                                <p:cTn id="80" presetID="53" presetClass="entr" presetSubtype="16" fill="hold" nodeType="withEffect">
                                  <p:stCondLst>
                                    <p:cond delay="7500"/>
                                  </p:stCondLst>
                                  <p:childTnLst>
                                    <p:set>
                                      <p:cBhvr>
                                        <p:cTn id="81" dur="1" fill="hold">
                                          <p:stCondLst>
                                            <p:cond delay="0"/>
                                          </p:stCondLst>
                                        </p:cTn>
                                        <p:tgtEl>
                                          <p:spTgt spid="79"/>
                                        </p:tgtEl>
                                        <p:attrNameLst>
                                          <p:attrName>style.visibility</p:attrName>
                                        </p:attrNameLst>
                                      </p:cBhvr>
                                      <p:to>
                                        <p:strVal val="visible"/>
                                      </p:to>
                                    </p:set>
                                    <p:anim calcmode="lin" valueType="num">
                                      <p:cBhvr>
                                        <p:cTn id="82" dur="250" fill="hold"/>
                                        <p:tgtEl>
                                          <p:spTgt spid="79"/>
                                        </p:tgtEl>
                                        <p:attrNameLst>
                                          <p:attrName>ppt_w</p:attrName>
                                        </p:attrNameLst>
                                      </p:cBhvr>
                                      <p:tavLst>
                                        <p:tav tm="0">
                                          <p:val>
                                            <p:fltVal val="0"/>
                                          </p:val>
                                        </p:tav>
                                        <p:tav tm="100000">
                                          <p:val>
                                            <p:strVal val="#ppt_w"/>
                                          </p:val>
                                        </p:tav>
                                      </p:tavLst>
                                    </p:anim>
                                    <p:anim calcmode="lin" valueType="num">
                                      <p:cBhvr>
                                        <p:cTn id="83" dur="250" fill="hold"/>
                                        <p:tgtEl>
                                          <p:spTgt spid="79"/>
                                        </p:tgtEl>
                                        <p:attrNameLst>
                                          <p:attrName>ppt_h</p:attrName>
                                        </p:attrNameLst>
                                      </p:cBhvr>
                                      <p:tavLst>
                                        <p:tav tm="0">
                                          <p:val>
                                            <p:fltVal val="0"/>
                                          </p:val>
                                        </p:tav>
                                        <p:tav tm="100000">
                                          <p:val>
                                            <p:strVal val="#ppt_h"/>
                                          </p:val>
                                        </p:tav>
                                      </p:tavLst>
                                    </p:anim>
                                    <p:animEffect transition="in" filter="fade">
                                      <p:cBhvr>
                                        <p:cTn id="84" dur="250"/>
                                        <p:tgtEl>
                                          <p:spTgt spid="79"/>
                                        </p:tgtEl>
                                      </p:cBhvr>
                                    </p:animEffect>
                                  </p:childTnLst>
                                </p:cTn>
                              </p:par>
                              <p:par>
                                <p:cTn id="85" presetID="53" presetClass="entr" presetSubtype="16" fill="hold" nodeType="withEffect">
                                  <p:stCondLst>
                                    <p:cond delay="15500"/>
                                  </p:stCondLst>
                                  <p:childTnLst>
                                    <p:set>
                                      <p:cBhvr>
                                        <p:cTn id="86" dur="1" fill="hold">
                                          <p:stCondLst>
                                            <p:cond delay="0"/>
                                          </p:stCondLst>
                                        </p:cTn>
                                        <p:tgtEl>
                                          <p:spTgt spid="83"/>
                                        </p:tgtEl>
                                        <p:attrNameLst>
                                          <p:attrName>style.visibility</p:attrName>
                                        </p:attrNameLst>
                                      </p:cBhvr>
                                      <p:to>
                                        <p:strVal val="visible"/>
                                      </p:to>
                                    </p:set>
                                    <p:anim calcmode="lin" valueType="num">
                                      <p:cBhvr>
                                        <p:cTn id="87" dur="250" fill="hold"/>
                                        <p:tgtEl>
                                          <p:spTgt spid="83"/>
                                        </p:tgtEl>
                                        <p:attrNameLst>
                                          <p:attrName>ppt_w</p:attrName>
                                        </p:attrNameLst>
                                      </p:cBhvr>
                                      <p:tavLst>
                                        <p:tav tm="0">
                                          <p:val>
                                            <p:fltVal val="0"/>
                                          </p:val>
                                        </p:tav>
                                        <p:tav tm="100000">
                                          <p:val>
                                            <p:strVal val="#ppt_w"/>
                                          </p:val>
                                        </p:tav>
                                      </p:tavLst>
                                    </p:anim>
                                    <p:anim calcmode="lin" valueType="num">
                                      <p:cBhvr>
                                        <p:cTn id="88" dur="250" fill="hold"/>
                                        <p:tgtEl>
                                          <p:spTgt spid="83"/>
                                        </p:tgtEl>
                                        <p:attrNameLst>
                                          <p:attrName>ppt_h</p:attrName>
                                        </p:attrNameLst>
                                      </p:cBhvr>
                                      <p:tavLst>
                                        <p:tav tm="0">
                                          <p:val>
                                            <p:fltVal val="0"/>
                                          </p:val>
                                        </p:tav>
                                        <p:tav tm="100000">
                                          <p:val>
                                            <p:strVal val="#ppt_h"/>
                                          </p:val>
                                        </p:tav>
                                      </p:tavLst>
                                    </p:anim>
                                    <p:animEffect transition="in" filter="fade">
                                      <p:cBhvr>
                                        <p:cTn id="89" dur="250"/>
                                        <p:tgtEl>
                                          <p:spTgt spid="83"/>
                                        </p:tgtEl>
                                      </p:cBhvr>
                                    </p:animEffect>
                                  </p:childTnLst>
                                </p:cTn>
                              </p:par>
                              <p:par>
                                <p:cTn id="90" presetID="53" presetClass="entr" presetSubtype="16" fill="hold" nodeType="withEffect">
                                  <p:stCondLst>
                                    <p:cond delay="26000"/>
                                  </p:stCondLst>
                                  <p:childTnLst>
                                    <p:set>
                                      <p:cBhvr>
                                        <p:cTn id="91" dur="1" fill="hold">
                                          <p:stCondLst>
                                            <p:cond delay="0"/>
                                          </p:stCondLst>
                                        </p:cTn>
                                        <p:tgtEl>
                                          <p:spTgt spid="104"/>
                                        </p:tgtEl>
                                        <p:attrNameLst>
                                          <p:attrName>style.visibility</p:attrName>
                                        </p:attrNameLst>
                                      </p:cBhvr>
                                      <p:to>
                                        <p:strVal val="visible"/>
                                      </p:to>
                                    </p:set>
                                    <p:anim calcmode="lin" valueType="num">
                                      <p:cBhvr>
                                        <p:cTn id="92" dur="250" fill="hold"/>
                                        <p:tgtEl>
                                          <p:spTgt spid="104"/>
                                        </p:tgtEl>
                                        <p:attrNameLst>
                                          <p:attrName>ppt_w</p:attrName>
                                        </p:attrNameLst>
                                      </p:cBhvr>
                                      <p:tavLst>
                                        <p:tav tm="0">
                                          <p:val>
                                            <p:fltVal val="0"/>
                                          </p:val>
                                        </p:tav>
                                        <p:tav tm="100000">
                                          <p:val>
                                            <p:strVal val="#ppt_w"/>
                                          </p:val>
                                        </p:tav>
                                      </p:tavLst>
                                    </p:anim>
                                    <p:anim calcmode="lin" valueType="num">
                                      <p:cBhvr>
                                        <p:cTn id="93" dur="250" fill="hold"/>
                                        <p:tgtEl>
                                          <p:spTgt spid="104"/>
                                        </p:tgtEl>
                                        <p:attrNameLst>
                                          <p:attrName>ppt_h</p:attrName>
                                        </p:attrNameLst>
                                      </p:cBhvr>
                                      <p:tavLst>
                                        <p:tav tm="0">
                                          <p:val>
                                            <p:fltVal val="0"/>
                                          </p:val>
                                        </p:tav>
                                        <p:tav tm="100000">
                                          <p:val>
                                            <p:strVal val="#ppt_h"/>
                                          </p:val>
                                        </p:tav>
                                      </p:tavLst>
                                    </p:anim>
                                    <p:animEffect transition="in" filter="fade">
                                      <p:cBhvr>
                                        <p:cTn id="94" dur="250"/>
                                        <p:tgtEl>
                                          <p:spTgt spid="104"/>
                                        </p:tgtEl>
                                      </p:cBhvr>
                                    </p:animEffect>
                                  </p:childTnLst>
                                </p:cTn>
                              </p:par>
                              <p:par>
                                <p:cTn id="95" presetID="53" presetClass="entr" presetSubtype="16" fill="hold" nodeType="withEffect">
                                  <p:stCondLst>
                                    <p:cond delay="9500"/>
                                  </p:stCondLst>
                                  <p:childTnLst>
                                    <p:set>
                                      <p:cBhvr>
                                        <p:cTn id="96" dur="1" fill="hold">
                                          <p:stCondLst>
                                            <p:cond delay="0"/>
                                          </p:stCondLst>
                                        </p:cTn>
                                        <p:tgtEl>
                                          <p:spTgt spid="92"/>
                                        </p:tgtEl>
                                        <p:attrNameLst>
                                          <p:attrName>style.visibility</p:attrName>
                                        </p:attrNameLst>
                                      </p:cBhvr>
                                      <p:to>
                                        <p:strVal val="visible"/>
                                      </p:to>
                                    </p:set>
                                    <p:anim calcmode="lin" valueType="num">
                                      <p:cBhvr>
                                        <p:cTn id="97" dur="250" fill="hold"/>
                                        <p:tgtEl>
                                          <p:spTgt spid="92"/>
                                        </p:tgtEl>
                                        <p:attrNameLst>
                                          <p:attrName>ppt_w</p:attrName>
                                        </p:attrNameLst>
                                      </p:cBhvr>
                                      <p:tavLst>
                                        <p:tav tm="0">
                                          <p:val>
                                            <p:fltVal val="0"/>
                                          </p:val>
                                        </p:tav>
                                        <p:tav tm="100000">
                                          <p:val>
                                            <p:strVal val="#ppt_w"/>
                                          </p:val>
                                        </p:tav>
                                      </p:tavLst>
                                    </p:anim>
                                    <p:anim calcmode="lin" valueType="num">
                                      <p:cBhvr>
                                        <p:cTn id="98" dur="250" fill="hold"/>
                                        <p:tgtEl>
                                          <p:spTgt spid="92"/>
                                        </p:tgtEl>
                                        <p:attrNameLst>
                                          <p:attrName>ppt_h</p:attrName>
                                        </p:attrNameLst>
                                      </p:cBhvr>
                                      <p:tavLst>
                                        <p:tav tm="0">
                                          <p:val>
                                            <p:fltVal val="0"/>
                                          </p:val>
                                        </p:tav>
                                        <p:tav tm="100000">
                                          <p:val>
                                            <p:strVal val="#ppt_h"/>
                                          </p:val>
                                        </p:tav>
                                      </p:tavLst>
                                    </p:anim>
                                    <p:animEffect transition="in" filter="fade">
                                      <p:cBhvr>
                                        <p:cTn id="99" dur="250"/>
                                        <p:tgtEl>
                                          <p:spTgt spid="92"/>
                                        </p:tgtEl>
                                      </p:cBhvr>
                                    </p:animEffect>
                                  </p:childTnLst>
                                </p:cTn>
                              </p:par>
                              <p:par>
                                <p:cTn id="100" presetID="53" presetClass="entr" presetSubtype="16" fill="hold" nodeType="withEffect">
                                  <p:stCondLst>
                                    <p:cond delay="17500"/>
                                  </p:stCondLst>
                                  <p:childTnLst>
                                    <p:set>
                                      <p:cBhvr>
                                        <p:cTn id="101" dur="1" fill="hold">
                                          <p:stCondLst>
                                            <p:cond delay="0"/>
                                          </p:stCondLst>
                                        </p:cTn>
                                        <p:tgtEl>
                                          <p:spTgt spid="96"/>
                                        </p:tgtEl>
                                        <p:attrNameLst>
                                          <p:attrName>style.visibility</p:attrName>
                                        </p:attrNameLst>
                                      </p:cBhvr>
                                      <p:to>
                                        <p:strVal val="visible"/>
                                      </p:to>
                                    </p:set>
                                    <p:anim calcmode="lin" valueType="num">
                                      <p:cBhvr>
                                        <p:cTn id="102" dur="250" fill="hold"/>
                                        <p:tgtEl>
                                          <p:spTgt spid="96"/>
                                        </p:tgtEl>
                                        <p:attrNameLst>
                                          <p:attrName>ppt_w</p:attrName>
                                        </p:attrNameLst>
                                      </p:cBhvr>
                                      <p:tavLst>
                                        <p:tav tm="0">
                                          <p:val>
                                            <p:fltVal val="0"/>
                                          </p:val>
                                        </p:tav>
                                        <p:tav tm="100000">
                                          <p:val>
                                            <p:strVal val="#ppt_w"/>
                                          </p:val>
                                        </p:tav>
                                      </p:tavLst>
                                    </p:anim>
                                    <p:anim calcmode="lin" valueType="num">
                                      <p:cBhvr>
                                        <p:cTn id="103" dur="250" fill="hold"/>
                                        <p:tgtEl>
                                          <p:spTgt spid="96"/>
                                        </p:tgtEl>
                                        <p:attrNameLst>
                                          <p:attrName>ppt_h</p:attrName>
                                        </p:attrNameLst>
                                      </p:cBhvr>
                                      <p:tavLst>
                                        <p:tav tm="0">
                                          <p:val>
                                            <p:fltVal val="0"/>
                                          </p:val>
                                        </p:tav>
                                        <p:tav tm="100000">
                                          <p:val>
                                            <p:strVal val="#ppt_h"/>
                                          </p:val>
                                        </p:tav>
                                      </p:tavLst>
                                    </p:anim>
                                    <p:animEffect transition="in" filter="fade">
                                      <p:cBhvr>
                                        <p:cTn id="104" dur="250"/>
                                        <p:tgtEl>
                                          <p:spTgt spid="96"/>
                                        </p:tgtEl>
                                      </p:cBhvr>
                                    </p:animEffect>
                                  </p:childTnLst>
                                </p:cTn>
                              </p:par>
                              <p:par>
                                <p:cTn id="105" presetID="53" presetClass="entr" presetSubtype="16" fill="hold" nodeType="withEffect">
                                  <p:stCondLst>
                                    <p:cond delay="28000"/>
                                  </p:stCondLst>
                                  <p:childTnLst>
                                    <p:set>
                                      <p:cBhvr>
                                        <p:cTn id="106" dur="1" fill="hold">
                                          <p:stCondLst>
                                            <p:cond delay="0"/>
                                          </p:stCondLst>
                                        </p:cTn>
                                        <p:tgtEl>
                                          <p:spTgt spid="100"/>
                                        </p:tgtEl>
                                        <p:attrNameLst>
                                          <p:attrName>style.visibility</p:attrName>
                                        </p:attrNameLst>
                                      </p:cBhvr>
                                      <p:to>
                                        <p:strVal val="visible"/>
                                      </p:to>
                                    </p:set>
                                    <p:anim calcmode="lin" valueType="num">
                                      <p:cBhvr>
                                        <p:cTn id="107" dur="250" fill="hold"/>
                                        <p:tgtEl>
                                          <p:spTgt spid="100"/>
                                        </p:tgtEl>
                                        <p:attrNameLst>
                                          <p:attrName>ppt_w</p:attrName>
                                        </p:attrNameLst>
                                      </p:cBhvr>
                                      <p:tavLst>
                                        <p:tav tm="0">
                                          <p:val>
                                            <p:fltVal val="0"/>
                                          </p:val>
                                        </p:tav>
                                        <p:tav tm="100000">
                                          <p:val>
                                            <p:strVal val="#ppt_w"/>
                                          </p:val>
                                        </p:tav>
                                      </p:tavLst>
                                    </p:anim>
                                    <p:anim calcmode="lin" valueType="num">
                                      <p:cBhvr>
                                        <p:cTn id="108" dur="250" fill="hold"/>
                                        <p:tgtEl>
                                          <p:spTgt spid="100"/>
                                        </p:tgtEl>
                                        <p:attrNameLst>
                                          <p:attrName>ppt_h</p:attrName>
                                        </p:attrNameLst>
                                      </p:cBhvr>
                                      <p:tavLst>
                                        <p:tav tm="0">
                                          <p:val>
                                            <p:fltVal val="0"/>
                                          </p:val>
                                        </p:tav>
                                        <p:tav tm="100000">
                                          <p:val>
                                            <p:strVal val="#ppt_h"/>
                                          </p:val>
                                        </p:tav>
                                      </p:tavLst>
                                    </p:anim>
                                    <p:animEffect transition="in" filter="fade">
                                      <p:cBhvr>
                                        <p:cTn id="109" dur="250"/>
                                        <p:tgtEl>
                                          <p:spTgt spid="100"/>
                                        </p:tgtEl>
                                      </p:cBhvr>
                                    </p:animEffect>
                                  </p:childTnLst>
                                </p:cTn>
                              </p:par>
                              <p:par>
                                <p:cTn id="110" presetID="53" presetClass="entr" presetSubtype="16" fill="hold" nodeType="withEffect">
                                  <p:stCondLst>
                                    <p:cond delay="32500"/>
                                  </p:stCondLst>
                                  <p:childTnLst>
                                    <p:set>
                                      <p:cBhvr>
                                        <p:cTn id="111" dur="1" fill="hold">
                                          <p:stCondLst>
                                            <p:cond delay="0"/>
                                          </p:stCondLst>
                                        </p:cTn>
                                        <p:tgtEl>
                                          <p:spTgt spid="107"/>
                                        </p:tgtEl>
                                        <p:attrNameLst>
                                          <p:attrName>style.visibility</p:attrName>
                                        </p:attrNameLst>
                                      </p:cBhvr>
                                      <p:to>
                                        <p:strVal val="visible"/>
                                      </p:to>
                                    </p:set>
                                    <p:anim calcmode="lin" valueType="num">
                                      <p:cBhvr>
                                        <p:cTn id="112" dur="250" fill="hold"/>
                                        <p:tgtEl>
                                          <p:spTgt spid="107"/>
                                        </p:tgtEl>
                                        <p:attrNameLst>
                                          <p:attrName>ppt_w</p:attrName>
                                        </p:attrNameLst>
                                      </p:cBhvr>
                                      <p:tavLst>
                                        <p:tav tm="0">
                                          <p:val>
                                            <p:fltVal val="0"/>
                                          </p:val>
                                        </p:tav>
                                        <p:tav tm="100000">
                                          <p:val>
                                            <p:strVal val="#ppt_w"/>
                                          </p:val>
                                        </p:tav>
                                      </p:tavLst>
                                    </p:anim>
                                    <p:anim calcmode="lin" valueType="num">
                                      <p:cBhvr>
                                        <p:cTn id="113" dur="250" fill="hold"/>
                                        <p:tgtEl>
                                          <p:spTgt spid="107"/>
                                        </p:tgtEl>
                                        <p:attrNameLst>
                                          <p:attrName>ppt_h</p:attrName>
                                        </p:attrNameLst>
                                      </p:cBhvr>
                                      <p:tavLst>
                                        <p:tav tm="0">
                                          <p:val>
                                            <p:fltVal val="0"/>
                                          </p:val>
                                        </p:tav>
                                        <p:tav tm="100000">
                                          <p:val>
                                            <p:strVal val="#ppt_h"/>
                                          </p:val>
                                        </p:tav>
                                      </p:tavLst>
                                    </p:anim>
                                    <p:animEffect transition="in" filter="fade">
                                      <p:cBhvr>
                                        <p:cTn id="114" dur="250"/>
                                        <p:tgtEl>
                                          <p:spTgt spid="107"/>
                                        </p:tgtEl>
                                      </p:cBhvr>
                                    </p:animEffect>
                                  </p:childTnLst>
                                </p:cTn>
                              </p:par>
                              <p:par>
                                <p:cTn id="115" presetID="53" presetClass="entr" presetSubtype="16" fill="hold" nodeType="withEffect">
                                  <p:stCondLst>
                                    <p:cond delay="33500"/>
                                  </p:stCondLst>
                                  <p:childTnLst>
                                    <p:set>
                                      <p:cBhvr>
                                        <p:cTn id="116" dur="1" fill="hold">
                                          <p:stCondLst>
                                            <p:cond delay="0"/>
                                          </p:stCondLst>
                                        </p:cTn>
                                        <p:tgtEl>
                                          <p:spTgt spid="110"/>
                                        </p:tgtEl>
                                        <p:attrNameLst>
                                          <p:attrName>style.visibility</p:attrName>
                                        </p:attrNameLst>
                                      </p:cBhvr>
                                      <p:to>
                                        <p:strVal val="visible"/>
                                      </p:to>
                                    </p:set>
                                    <p:anim calcmode="lin" valueType="num">
                                      <p:cBhvr>
                                        <p:cTn id="117" dur="250" fill="hold"/>
                                        <p:tgtEl>
                                          <p:spTgt spid="110"/>
                                        </p:tgtEl>
                                        <p:attrNameLst>
                                          <p:attrName>ppt_w</p:attrName>
                                        </p:attrNameLst>
                                      </p:cBhvr>
                                      <p:tavLst>
                                        <p:tav tm="0">
                                          <p:val>
                                            <p:fltVal val="0"/>
                                          </p:val>
                                        </p:tav>
                                        <p:tav tm="100000">
                                          <p:val>
                                            <p:strVal val="#ppt_w"/>
                                          </p:val>
                                        </p:tav>
                                      </p:tavLst>
                                    </p:anim>
                                    <p:anim calcmode="lin" valueType="num">
                                      <p:cBhvr>
                                        <p:cTn id="118" dur="250" fill="hold"/>
                                        <p:tgtEl>
                                          <p:spTgt spid="110"/>
                                        </p:tgtEl>
                                        <p:attrNameLst>
                                          <p:attrName>ppt_h</p:attrName>
                                        </p:attrNameLst>
                                      </p:cBhvr>
                                      <p:tavLst>
                                        <p:tav tm="0">
                                          <p:val>
                                            <p:fltVal val="0"/>
                                          </p:val>
                                        </p:tav>
                                        <p:tav tm="100000">
                                          <p:val>
                                            <p:strVal val="#ppt_h"/>
                                          </p:val>
                                        </p:tav>
                                      </p:tavLst>
                                    </p:anim>
                                    <p:animEffect transition="in" filter="fade">
                                      <p:cBhvr>
                                        <p:cTn id="119" dur="250"/>
                                        <p:tgtEl>
                                          <p:spTgt spid="110"/>
                                        </p:tgtEl>
                                      </p:cBhvr>
                                    </p:animEffect>
                                  </p:childTnLst>
                                </p:cTn>
                              </p:par>
                              <p:par>
                                <p:cTn id="120" presetID="53" presetClass="entr" presetSubtype="16" fill="hold" nodeType="withEffect">
                                  <p:stCondLst>
                                    <p:cond delay="18500"/>
                                  </p:stCondLst>
                                  <p:childTnLst>
                                    <p:set>
                                      <p:cBhvr>
                                        <p:cTn id="121" dur="1" fill="hold">
                                          <p:stCondLst>
                                            <p:cond delay="0"/>
                                          </p:stCondLst>
                                        </p:cTn>
                                        <p:tgtEl>
                                          <p:spTgt spid="116"/>
                                        </p:tgtEl>
                                        <p:attrNameLst>
                                          <p:attrName>style.visibility</p:attrName>
                                        </p:attrNameLst>
                                      </p:cBhvr>
                                      <p:to>
                                        <p:strVal val="visible"/>
                                      </p:to>
                                    </p:set>
                                    <p:anim calcmode="lin" valueType="num">
                                      <p:cBhvr>
                                        <p:cTn id="122" dur="250" fill="hold"/>
                                        <p:tgtEl>
                                          <p:spTgt spid="116"/>
                                        </p:tgtEl>
                                        <p:attrNameLst>
                                          <p:attrName>ppt_w</p:attrName>
                                        </p:attrNameLst>
                                      </p:cBhvr>
                                      <p:tavLst>
                                        <p:tav tm="0">
                                          <p:val>
                                            <p:fltVal val="0"/>
                                          </p:val>
                                        </p:tav>
                                        <p:tav tm="100000">
                                          <p:val>
                                            <p:strVal val="#ppt_w"/>
                                          </p:val>
                                        </p:tav>
                                      </p:tavLst>
                                    </p:anim>
                                    <p:anim calcmode="lin" valueType="num">
                                      <p:cBhvr>
                                        <p:cTn id="123" dur="250" fill="hold"/>
                                        <p:tgtEl>
                                          <p:spTgt spid="116"/>
                                        </p:tgtEl>
                                        <p:attrNameLst>
                                          <p:attrName>ppt_h</p:attrName>
                                        </p:attrNameLst>
                                      </p:cBhvr>
                                      <p:tavLst>
                                        <p:tav tm="0">
                                          <p:val>
                                            <p:fltVal val="0"/>
                                          </p:val>
                                        </p:tav>
                                        <p:tav tm="100000">
                                          <p:val>
                                            <p:strVal val="#ppt_h"/>
                                          </p:val>
                                        </p:tav>
                                      </p:tavLst>
                                    </p:anim>
                                    <p:animEffect transition="in" filter="fade">
                                      <p:cBhvr>
                                        <p:cTn id="124" dur="250"/>
                                        <p:tgtEl>
                                          <p:spTgt spid="116"/>
                                        </p:tgtEl>
                                      </p:cBhvr>
                                    </p:animEffect>
                                  </p:childTnLst>
                                </p:cTn>
                              </p:par>
                              <p:par>
                                <p:cTn id="125" presetID="53" presetClass="entr" presetSubtype="16" fill="hold" nodeType="withEffect">
                                  <p:stCondLst>
                                    <p:cond delay="34500"/>
                                  </p:stCondLst>
                                  <p:childTnLst>
                                    <p:set>
                                      <p:cBhvr>
                                        <p:cTn id="126" dur="1" fill="hold">
                                          <p:stCondLst>
                                            <p:cond delay="0"/>
                                          </p:stCondLst>
                                        </p:cTn>
                                        <p:tgtEl>
                                          <p:spTgt spid="15"/>
                                        </p:tgtEl>
                                        <p:attrNameLst>
                                          <p:attrName>style.visibility</p:attrName>
                                        </p:attrNameLst>
                                      </p:cBhvr>
                                      <p:to>
                                        <p:strVal val="visible"/>
                                      </p:to>
                                    </p:set>
                                    <p:anim calcmode="lin" valueType="num">
                                      <p:cBhvr>
                                        <p:cTn id="127" dur="250" fill="hold"/>
                                        <p:tgtEl>
                                          <p:spTgt spid="15"/>
                                        </p:tgtEl>
                                        <p:attrNameLst>
                                          <p:attrName>ppt_w</p:attrName>
                                        </p:attrNameLst>
                                      </p:cBhvr>
                                      <p:tavLst>
                                        <p:tav tm="0">
                                          <p:val>
                                            <p:fltVal val="0"/>
                                          </p:val>
                                        </p:tav>
                                        <p:tav tm="100000">
                                          <p:val>
                                            <p:strVal val="#ppt_w"/>
                                          </p:val>
                                        </p:tav>
                                      </p:tavLst>
                                    </p:anim>
                                    <p:anim calcmode="lin" valueType="num">
                                      <p:cBhvr>
                                        <p:cTn id="128" dur="250" fill="hold"/>
                                        <p:tgtEl>
                                          <p:spTgt spid="15"/>
                                        </p:tgtEl>
                                        <p:attrNameLst>
                                          <p:attrName>ppt_h</p:attrName>
                                        </p:attrNameLst>
                                      </p:cBhvr>
                                      <p:tavLst>
                                        <p:tav tm="0">
                                          <p:val>
                                            <p:fltVal val="0"/>
                                          </p:val>
                                        </p:tav>
                                        <p:tav tm="100000">
                                          <p:val>
                                            <p:strVal val="#ppt_h"/>
                                          </p:val>
                                        </p:tav>
                                      </p:tavLst>
                                    </p:anim>
                                    <p:animEffect transition="in" filter="fade">
                                      <p:cBhvr>
                                        <p:cTn id="129" dur="250"/>
                                        <p:tgtEl>
                                          <p:spTgt spid="15"/>
                                        </p:tgtEl>
                                      </p:cBhvr>
                                    </p:animEffect>
                                  </p:childTnLst>
                                </p:cTn>
                              </p:par>
                              <p:par>
                                <p:cTn id="130" presetID="53" presetClass="entr" presetSubtype="16" fill="hold" nodeType="withEffect">
                                  <p:stCondLst>
                                    <p:cond delay="1500"/>
                                  </p:stCondLst>
                                  <p:childTnLst>
                                    <p:set>
                                      <p:cBhvr>
                                        <p:cTn id="131" dur="1" fill="hold">
                                          <p:stCondLst>
                                            <p:cond delay="0"/>
                                          </p:stCondLst>
                                        </p:cTn>
                                        <p:tgtEl>
                                          <p:spTgt spid="147"/>
                                        </p:tgtEl>
                                        <p:attrNameLst>
                                          <p:attrName>style.visibility</p:attrName>
                                        </p:attrNameLst>
                                      </p:cBhvr>
                                      <p:to>
                                        <p:strVal val="visible"/>
                                      </p:to>
                                    </p:set>
                                    <p:anim calcmode="lin" valueType="num">
                                      <p:cBhvr>
                                        <p:cTn id="132" dur="250" fill="hold"/>
                                        <p:tgtEl>
                                          <p:spTgt spid="147"/>
                                        </p:tgtEl>
                                        <p:attrNameLst>
                                          <p:attrName>ppt_w</p:attrName>
                                        </p:attrNameLst>
                                      </p:cBhvr>
                                      <p:tavLst>
                                        <p:tav tm="0">
                                          <p:val>
                                            <p:fltVal val="0"/>
                                          </p:val>
                                        </p:tav>
                                        <p:tav tm="100000">
                                          <p:val>
                                            <p:strVal val="#ppt_w"/>
                                          </p:val>
                                        </p:tav>
                                      </p:tavLst>
                                    </p:anim>
                                    <p:anim calcmode="lin" valueType="num">
                                      <p:cBhvr>
                                        <p:cTn id="133" dur="250" fill="hold"/>
                                        <p:tgtEl>
                                          <p:spTgt spid="147"/>
                                        </p:tgtEl>
                                        <p:attrNameLst>
                                          <p:attrName>ppt_h</p:attrName>
                                        </p:attrNameLst>
                                      </p:cBhvr>
                                      <p:tavLst>
                                        <p:tav tm="0">
                                          <p:val>
                                            <p:fltVal val="0"/>
                                          </p:val>
                                        </p:tav>
                                        <p:tav tm="100000">
                                          <p:val>
                                            <p:strVal val="#ppt_h"/>
                                          </p:val>
                                        </p:tav>
                                      </p:tavLst>
                                    </p:anim>
                                    <p:animEffect transition="in" filter="fade">
                                      <p:cBhvr>
                                        <p:cTn id="134" dur="250"/>
                                        <p:tgtEl>
                                          <p:spTgt spid="147"/>
                                        </p:tgtEl>
                                      </p:cBhvr>
                                    </p:animEffect>
                                  </p:childTnLst>
                                </p:cTn>
                              </p:par>
                              <p:par>
                                <p:cTn id="135" presetID="53" presetClass="entr" presetSubtype="16" fill="hold" nodeType="withEffect">
                                  <p:stCondLst>
                                    <p:cond delay="3000"/>
                                  </p:stCondLst>
                                  <p:childTnLst>
                                    <p:set>
                                      <p:cBhvr>
                                        <p:cTn id="136" dur="1" fill="hold">
                                          <p:stCondLst>
                                            <p:cond delay="0"/>
                                          </p:stCondLst>
                                        </p:cTn>
                                        <p:tgtEl>
                                          <p:spTgt spid="148"/>
                                        </p:tgtEl>
                                        <p:attrNameLst>
                                          <p:attrName>style.visibility</p:attrName>
                                        </p:attrNameLst>
                                      </p:cBhvr>
                                      <p:to>
                                        <p:strVal val="visible"/>
                                      </p:to>
                                    </p:set>
                                    <p:anim calcmode="lin" valueType="num">
                                      <p:cBhvr>
                                        <p:cTn id="137" dur="250" fill="hold"/>
                                        <p:tgtEl>
                                          <p:spTgt spid="148"/>
                                        </p:tgtEl>
                                        <p:attrNameLst>
                                          <p:attrName>ppt_w</p:attrName>
                                        </p:attrNameLst>
                                      </p:cBhvr>
                                      <p:tavLst>
                                        <p:tav tm="0">
                                          <p:val>
                                            <p:fltVal val="0"/>
                                          </p:val>
                                        </p:tav>
                                        <p:tav tm="100000">
                                          <p:val>
                                            <p:strVal val="#ppt_w"/>
                                          </p:val>
                                        </p:tav>
                                      </p:tavLst>
                                    </p:anim>
                                    <p:anim calcmode="lin" valueType="num">
                                      <p:cBhvr>
                                        <p:cTn id="138" dur="250" fill="hold"/>
                                        <p:tgtEl>
                                          <p:spTgt spid="148"/>
                                        </p:tgtEl>
                                        <p:attrNameLst>
                                          <p:attrName>ppt_h</p:attrName>
                                        </p:attrNameLst>
                                      </p:cBhvr>
                                      <p:tavLst>
                                        <p:tav tm="0">
                                          <p:val>
                                            <p:fltVal val="0"/>
                                          </p:val>
                                        </p:tav>
                                        <p:tav tm="100000">
                                          <p:val>
                                            <p:strVal val="#ppt_h"/>
                                          </p:val>
                                        </p:tav>
                                      </p:tavLst>
                                    </p:anim>
                                    <p:animEffect transition="in" filter="fade">
                                      <p:cBhvr>
                                        <p:cTn id="139" dur="250"/>
                                        <p:tgtEl>
                                          <p:spTgt spid="148"/>
                                        </p:tgtEl>
                                      </p:cBhvr>
                                    </p:animEffect>
                                  </p:childTnLst>
                                </p:cTn>
                              </p:par>
                              <p:par>
                                <p:cTn id="140" presetID="53" presetClass="entr" presetSubtype="16" fill="hold" nodeType="withEffect">
                                  <p:stCondLst>
                                    <p:cond delay="4500"/>
                                  </p:stCondLst>
                                  <p:childTnLst>
                                    <p:set>
                                      <p:cBhvr>
                                        <p:cTn id="141" dur="1" fill="hold">
                                          <p:stCondLst>
                                            <p:cond delay="0"/>
                                          </p:stCondLst>
                                        </p:cTn>
                                        <p:tgtEl>
                                          <p:spTgt spid="149"/>
                                        </p:tgtEl>
                                        <p:attrNameLst>
                                          <p:attrName>style.visibility</p:attrName>
                                        </p:attrNameLst>
                                      </p:cBhvr>
                                      <p:to>
                                        <p:strVal val="visible"/>
                                      </p:to>
                                    </p:set>
                                    <p:anim calcmode="lin" valueType="num">
                                      <p:cBhvr>
                                        <p:cTn id="142" dur="250" fill="hold"/>
                                        <p:tgtEl>
                                          <p:spTgt spid="149"/>
                                        </p:tgtEl>
                                        <p:attrNameLst>
                                          <p:attrName>ppt_w</p:attrName>
                                        </p:attrNameLst>
                                      </p:cBhvr>
                                      <p:tavLst>
                                        <p:tav tm="0">
                                          <p:val>
                                            <p:fltVal val="0"/>
                                          </p:val>
                                        </p:tav>
                                        <p:tav tm="100000">
                                          <p:val>
                                            <p:strVal val="#ppt_w"/>
                                          </p:val>
                                        </p:tav>
                                      </p:tavLst>
                                    </p:anim>
                                    <p:anim calcmode="lin" valueType="num">
                                      <p:cBhvr>
                                        <p:cTn id="143" dur="250" fill="hold"/>
                                        <p:tgtEl>
                                          <p:spTgt spid="149"/>
                                        </p:tgtEl>
                                        <p:attrNameLst>
                                          <p:attrName>ppt_h</p:attrName>
                                        </p:attrNameLst>
                                      </p:cBhvr>
                                      <p:tavLst>
                                        <p:tav tm="0">
                                          <p:val>
                                            <p:fltVal val="0"/>
                                          </p:val>
                                        </p:tav>
                                        <p:tav tm="100000">
                                          <p:val>
                                            <p:strVal val="#ppt_h"/>
                                          </p:val>
                                        </p:tav>
                                      </p:tavLst>
                                    </p:anim>
                                    <p:animEffect transition="in" filter="fade">
                                      <p:cBhvr>
                                        <p:cTn id="144" dur="250"/>
                                        <p:tgtEl>
                                          <p:spTgt spid="149"/>
                                        </p:tgtEl>
                                      </p:cBhvr>
                                    </p:animEffect>
                                  </p:childTnLst>
                                </p:cTn>
                              </p:par>
                              <p:par>
                                <p:cTn id="145" presetID="53" presetClass="entr" presetSubtype="16" fill="hold" nodeType="withEffect">
                                  <p:stCondLst>
                                    <p:cond delay="20000"/>
                                  </p:stCondLst>
                                  <p:childTnLst>
                                    <p:set>
                                      <p:cBhvr>
                                        <p:cTn id="146" dur="1" fill="hold">
                                          <p:stCondLst>
                                            <p:cond delay="0"/>
                                          </p:stCondLst>
                                        </p:cTn>
                                        <p:tgtEl>
                                          <p:spTgt spid="150"/>
                                        </p:tgtEl>
                                        <p:attrNameLst>
                                          <p:attrName>style.visibility</p:attrName>
                                        </p:attrNameLst>
                                      </p:cBhvr>
                                      <p:to>
                                        <p:strVal val="visible"/>
                                      </p:to>
                                    </p:set>
                                    <p:anim calcmode="lin" valueType="num">
                                      <p:cBhvr>
                                        <p:cTn id="147" dur="250" fill="hold"/>
                                        <p:tgtEl>
                                          <p:spTgt spid="150"/>
                                        </p:tgtEl>
                                        <p:attrNameLst>
                                          <p:attrName>ppt_w</p:attrName>
                                        </p:attrNameLst>
                                      </p:cBhvr>
                                      <p:tavLst>
                                        <p:tav tm="0">
                                          <p:val>
                                            <p:fltVal val="0"/>
                                          </p:val>
                                        </p:tav>
                                        <p:tav tm="100000">
                                          <p:val>
                                            <p:strVal val="#ppt_w"/>
                                          </p:val>
                                        </p:tav>
                                      </p:tavLst>
                                    </p:anim>
                                    <p:anim calcmode="lin" valueType="num">
                                      <p:cBhvr>
                                        <p:cTn id="148" dur="250" fill="hold"/>
                                        <p:tgtEl>
                                          <p:spTgt spid="150"/>
                                        </p:tgtEl>
                                        <p:attrNameLst>
                                          <p:attrName>ppt_h</p:attrName>
                                        </p:attrNameLst>
                                      </p:cBhvr>
                                      <p:tavLst>
                                        <p:tav tm="0">
                                          <p:val>
                                            <p:fltVal val="0"/>
                                          </p:val>
                                        </p:tav>
                                        <p:tav tm="100000">
                                          <p:val>
                                            <p:strVal val="#ppt_h"/>
                                          </p:val>
                                        </p:tav>
                                      </p:tavLst>
                                    </p:anim>
                                    <p:animEffect transition="in" filter="fade">
                                      <p:cBhvr>
                                        <p:cTn id="149" dur="250"/>
                                        <p:tgtEl>
                                          <p:spTgt spid="150"/>
                                        </p:tgtEl>
                                      </p:cBhvr>
                                    </p:animEffect>
                                  </p:childTnLst>
                                </p:cTn>
                              </p:par>
                              <p:par>
                                <p:cTn id="150" presetID="53" presetClass="entr" presetSubtype="16" fill="hold" nodeType="withEffect">
                                  <p:stCondLst>
                                    <p:cond delay="29500"/>
                                  </p:stCondLst>
                                  <p:childTnLst>
                                    <p:set>
                                      <p:cBhvr>
                                        <p:cTn id="151" dur="1" fill="hold">
                                          <p:stCondLst>
                                            <p:cond delay="0"/>
                                          </p:stCondLst>
                                        </p:cTn>
                                        <p:tgtEl>
                                          <p:spTgt spid="151"/>
                                        </p:tgtEl>
                                        <p:attrNameLst>
                                          <p:attrName>style.visibility</p:attrName>
                                        </p:attrNameLst>
                                      </p:cBhvr>
                                      <p:to>
                                        <p:strVal val="visible"/>
                                      </p:to>
                                    </p:set>
                                    <p:anim calcmode="lin" valueType="num">
                                      <p:cBhvr>
                                        <p:cTn id="152" dur="250" fill="hold"/>
                                        <p:tgtEl>
                                          <p:spTgt spid="151"/>
                                        </p:tgtEl>
                                        <p:attrNameLst>
                                          <p:attrName>ppt_w</p:attrName>
                                        </p:attrNameLst>
                                      </p:cBhvr>
                                      <p:tavLst>
                                        <p:tav tm="0">
                                          <p:val>
                                            <p:fltVal val="0"/>
                                          </p:val>
                                        </p:tav>
                                        <p:tav tm="100000">
                                          <p:val>
                                            <p:strVal val="#ppt_w"/>
                                          </p:val>
                                        </p:tav>
                                      </p:tavLst>
                                    </p:anim>
                                    <p:anim calcmode="lin" valueType="num">
                                      <p:cBhvr>
                                        <p:cTn id="153" dur="250" fill="hold"/>
                                        <p:tgtEl>
                                          <p:spTgt spid="151"/>
                                        </p:tgtEl>
                                        <p:attrNameLst>
                                          <p:attrName>ppt_h</p:attrName>
                                        </p:attrNameLst>
                                      </p:cBhvr>
                                      <p:tavLst>
                                        <p:tav tm="0">
                                          <p:val>
                                            <p:fltVal val="0"/>
                                          </p:val>
                                        </p:tav>
                                        <p:tav tm="100000">
                                          <p:val>
                                            <p:strVal val="#ppt_h"/>
                                          </p:val>
                                        </p:tav>
                                      </p:tavLst>
                                    </p:anim>
                                    <p:animEffect transition="in" filter="fade">
                                      <p:cBhvr>
                                        <p:cTn id="154" dur="250"/>
                                        <p:tgtEl>
                                          <p:spTgt spid="151"/>
                                        </p:tgtEl>
                                      </p:cBhvr>
                                    </p:animEffect>
                                  </p:childTnLst>
                                </p:cTn>
                              </p:par>
                              <p:par>
                                <p:cTn id="155" presetID="53" presetClass="entr" presetSubtype="16" fill="hold" nodeType="withEffect">
                                  <p:stCondLst>
                                    <p:cond delay="21500"/>
                                  </p:stCondLst>
                                  <p:childTnLst>
                                    <p:set>
                                      <p:cBhvr>
                                        <p:cTn id="156" dur="1" fill="hold">
                                          <p:stCondLst>
                                            <p:cond delay="0"/>
                                          </p:stCondLst>
                                        </p:cTn>
                                        <p:tgtEl>
                                          <p:spTgt spid="152"/>
                                        </p:tgtEl>
                                        <p:attrNameLst>
                                          <p:attrName>style.visibility</p:attrName>
                                        </p:attrNameLst>
                                      </p:cBhvr>
                                      <p:to>
                                        <p:strVal val="visible"/>
                                      </p:to>
                                    </p:set>
                                    <p:anim calcmode="lin" valueType="num">
                                      <p:cBhvr>
                                        <p:cTn id="157" dur="250" fill="hold"/>
                                        <p:tgtEl>
                                          <p:spTgt spid="152"/>
                                        </p:tgtEl>
                                        <p:attrNameLst>
                                          <p:attrName>ppt_w</p:attrName>
                                        </p:attrNameLst>
                                      </p:cBhvr>
                                      <p:tavLst>
                                        <p:tav tm="0">
                                          <p:val>
                                            <p:fltVal val="0"/>
                                          </p:val>
                                        </p:tav>
                                        <p:tav tm="100000">
                                          <p:val>
                                            <p:strVal val="#ppt_w"/>
                                          </p:val>
                                        </p:tav>
                                      </p:tavLst>
                                    </p:anim>
                                    <p:anim calcmode="lin" valueType="num">
                                      <p:cBhvr>
                                        <p:cTn id="158" dur="250" fill="hold"/>
                                        <p:tgtEl>
                                          <p:spTgt spid="152"/>
                                        </p:tgtEl>
                                        <p:attrNameLst>
                                          <p:attrName>ppt_h</p:attrName>
                                        </p:attrNameLst>
                                      </p:cBhvr>
                                      <p:tavLst>
                                        <p:tav tm="0">
                                          <p:val>
                                            <p:fltVal val="0"/>
                                          </p:val>
                                        </p:tav>
                                        <p:tav tm="100000">
                                          <p:val>
                                            <p:strVal val="#ppt_h"/>
                                          </p:val>
                                        </p:tav>
                                      </p:tavLst>
                                    </p:anim>
                                    <p:animEffect transition="in" filter="fade">
                                      <p:cBhvr>
                                        <p:cTn id="159" dur="250"/>
                                        <p:tgtEl>
                                          <p:spTgt spid="152"/>
                                        </p:tgtEl>
                                      </p:cBhvr>
                                    </p:animEffect>
                                  </p:childTnLst>
                                </p:cTn>
                              </p:par>
                              <p:par>
                                <p:cTn id="160" presetID="53" presetClass="entr" presetSubtype="16" fill="hold" nodeType="withEffect">
                                  <p:stCondLst>
                                    <p:cond delay="11000"/>
                                  </p:stCondLst>
                                  <p:childTnLst>
                                    <p:set>
                                      <p:cBhvr>
                                        <p:cTn id="161" dur="1" fill="hold">
                                          <p:stCondLst>
                                            <p:cond delay="0"/>
                                          </p:stCondLst>
                                        </p:cTn>
                                        <p:tgtEl>
                                          <p:spTgt spid="153"/>
                                        </p:tgtEl>
                                        <p:attrNameLst>
                                          <p:attrName>style.visibility</p:attrName>
                                        </p:attrNameLst>
                                      </p:cBhvr>
                                      <p:to>
                                        <p:strVal val="visible"/>
                                      </p:to>
                                    </p:set>
                                    <p:anim calcmode="lin" valueType="num">
                                      <p:cBhvr>
                                        <p:cTn id="162" dur="250" fill="hold"/>
                                        <p:tgtEl>
                                          <p:spTgt spid="153"/>
                                        </p:tgtEl>
                                        <p:attrNameLst>
                                          <p:attrName>ppt_w</p:attrName>
                                        </p:attrNameLst>
                                      </p:cBhvr>
                                      <p:tavLst>
                                        <p:tav tm="0">
                                          <p:val>
                                            <p:fltVal val="0"/>
                                          </p:val>
                                        </p:tav>
                                        <p:tav tm="100000">
                                          <p:val>
                                            <p:strVal val="#ppt_w"/>
                                          </p:val>
                                        </p:tav>
                                      </p:tavLst>
                                    </p:anim>
                                    <p:anim calcmode="lin" valueType="num">
                                      <p:cBhvr>
                                        <p:cTn id="163" dur="250" fill="hold"/>
                                        <p:tgtEl>
                                          <p:spTgt spid="153"/>
                                        </p:tgtEl>
                                        <p:attrNameLst>
                                          <p:attrName>ppt_h</p:attrName>
                                        </p:attrNameLst>
                                      </p:cBhvr>
                                      <p:tavLst>
                                        <p:tav tm="0">
                                          <p:val>
                                            <p:fltVal val="0"/>
                                          </p:val>
                                        </p:tav>
                                        <p:tav tm="100000">
                                          <p:val>
                                            <p:strVal val="#ppt_h"/>
                                          </p:val>
                                        </p:tav>
                                      </p:tavLst>
                                    </p:anim>
                                    <p:animEffect transition="in" filter="fade">
                                      <p:cBhvr>
                                        <p:cTn id="164" dur="250"/>
                                        <p:tgtEl>
                                          <p:spTgt spid="153"/>
                                        </p:tgtEl>
                                      </p:cBhvr>
                                    </p:animEffect>
                                  </p:childTnLst>
                                </p:cTn>
                              </p:par>
                              <p:par>
                                <p:cTn id="165" presetID="53" presetClass="entr" presetSubtype="16" fill="hold" nodeType="withEffect">
                                  <p:stCondLst>
                                    <p:cond delay="12500"/>
                                  </p:stCondLst>
                                  <p:childTnLst>
                                    <p:set>
                                      <p:cBhvr>
                                        <p:cTn id="166" dur="1" fill="hold">
                                          <p:stCondLst>
                                            <p:cond delay="0"/>
                                          </p:stCondLst>
                                        </p:cTn>
                                        <p:tgtEl>
                                          <p:spTgt spid="154"/>
                                        </p:tgtEl>
                                        <p:attrNameLst>
                                          <p:attrName>style.visibility</p:attrName>
                                        </p:attrNameLst>
                                      </p:cBhvr>
                                      <p:to>
                                        <p:strVal val="visible"/>
                                      </p:to>
                                    </p:set>
                                    <p:anim calcmode="lin" valueType="num">
                                      <p:cBhvr>
                                        <p:cTn id="167" dur="250" fill="hold"/>
                                        <p:tgtEl>
                                          <p:spTgt spid="154"/>
                                        </p:tgtEl>
                                        <p:attrNameLst>
                                          <p:attrName>ppt_w</p:attrName>
                                        </p:attrNameLst>
                                      </p:cBhvr>
                                      <p:tavLst>
                                        <p:tav tm="0">
                                          <p:val>
                                            <p:fltVal val="0"/>
                                          </p:val>
                                        </p:tav>
                                        <p:tav tm="100000">
                                          <p:val>
                                            <p:strVal val="#ppt_w"/>
                                          </p:val>
                                        </p:tav>
                                      </p:tavLst>
                                    </p:anim>
                                    <p:anim calcmode="lin" valueType="num">
                                      <p:cBhvr>
                                        <p:cTn id="168" dur="250" fill="hold"/>
                                        <p:tgtEl>
                                          <p:spTgt spid="154"/>
                                        </p:tgtEl>
                                        <p:attrNameLst>
                                          <p:attrName>ppt_h</p:attrName>
                                        </p:attrNameLst>
                                      </p:cBhvr>
                                      <p:tavLst>
                                        <p:tav tm="0">
                                          <p:val>
                                            <p:fltVal val="0"/>
                                          </p:val>
                                        </p:tav>
                                        <p:tav tm="100000">
                                          <p:val>
                                            <p:strVal val="#ppt_h"/>
                                          </p:val>
                                        </p:tav>
                                      </p:tavLst>
                                    </p:anim>
                                    <p:animEffect transition="in" filter="fade">
                                      <p:cBhvr>
                                        <p:cTn id="169" dur="250"/>
                                        <p:tgtEl>
                                          <p:spTgt spid="154"/>
                                        </p:tgtEl>
                                      </p:cBhvr>
                                    </p:animEffect>
                                  </p:childTnLst>
                                </p:cTn>
                              </p:par>
                              <p:par>
                                <p:cTn id="170" presetID="53" presetClass="entr" presetSubtype="16" fill="hold" nodeType="withEffect">
                                  <p:stCondLst>
                                    <p:cond delay="23000"/>
                                  </p:stCondLst>
                                  <p:childTnLst>
                                    <p:set>
                                      <p:cBhvr>
                                        <p:cTn id="171" dur="1" fill="hold">
                                          <p:stCondLst>
                                            <p:cond delay="0"/>
                                          </p:stCondLst>
                                        </p:cTn>
                                        <p:tgtEl>
                                          <p:spTgt spid="155"/>
                                        </p:tgtEl>
                                        <p:attrNameLst>
                                          <p:attrName>style.visibility</p:attrName>
                                        </p:attrNameLst>
                                      </p:cBhvr>
                                      <p:to>
                                        <p:strVal val="visible"/>
                                      </p:to>
                                    </p:set>
                                    <p:anim calcmode="lin" valueType="num">
                                      <p:cBhvr>
                                        <p:cTn id="172" dur="250" fill="hold"/>
                                        <p:tgtEl>
                                          <p:spTgt spid="155"/>
                                        </p:tgtEl>
                                        <p:attrNameLst>
                                          <p:attrName>ppt_w</p:attrName>
                                        </p:attrNameLst>
                                      </p:cBhvr>
                                      <p:tavLst>
                                        <p:tav tm="0">
                                          <p:val>
                                            <p:fltVal val="0"/>
                                          </p:val>
                                        </p:tav>
                                        <p:tav tm="100000">
                                          <p:val>
                                            <p:strVal val="#ppt_w"/>
                                          </p:val>
                                        </p:tav>
                                      </p:tavLst>
                                    </p:anim>
                                    <p:anim calcmode="lin" valueType="num">
                                      <p:cBhvr>
                                        <p:cTn id="173" dur="250" fill="hold"/>
                                        <p:tgtEl>
                                          <p:spTgt spid="155"/>
                                        </p:tgtEl>
                                        <p:attrNameLst>
                                          <p:attrName>ppt_h</p:attrName>
                                        </p:attrNameLst>
                                      </p:cBhvr>
                                      <p:tavLst>
                                        <p:tav tm="0">
                                          <p:val>
                                            <p:fltVal val="0"/>
                                          </p:val>
                                        </p:tav>
                                        <p:tav tm="100000">
                                          <p:val>
                                            <p:strVal val="#ppt_h"/>
                                          </p:val>
                                        </p:tav>
                                      </p:tavLst>
                                    </p:anim>
                                    <p:animEffect transition="in" filter="fade">
                                      <p:cBhvr>
                                        <p:cTn id="174" dur="250"/>
                                        <p:tgtEl>
                                          <p:spTgt spid="155"/>
                                        </p:tgtEl>
                                      </p:cBhvr>
                                    </p:animEffect>
                                  </p:childTnLst>
                                </p:cTn>
                              </p:par>
                              <p:par>
                                <p:cTn id="175" presetID="53" presetClass="entr" presetSubtype="16" fill="hold" nodeType="withEffect">
                                  <p:stCondLst>
                                    <p:cond delay="500"/>
                                  </p:stCondLst>
                                  <p:childTnLst>
                                    <p:set>
                                      <p:cBhvr>
                                        <p:cTn id="176" dur="1" fill="hold">
                                          <p:stCondLst>
                                            <p:cond delay="0"/>
                                          </p:stCondLst>
                                        </p:cTn>
                                        <p:tgtEl>
                                          <p:spTgt spid="137"/>
                                        </p:tgtEl>
                                        <p:attrNameLst>
                                          <p:attrName>style.visibility</p:attrName>
                                        </p:attrNameLst>
                                      </p:cBhvr>
                                      <p:to>
                                        <p:strVal val="visible"/>
                                      </p:to>
                                    </p:set>
                                    <p:anim calcmode="lin" valueType="num">
                                      <p:cBhvr>
                                        <p:cTn id="177" dur="250" fill="hold"/>
                                        <p:tgtEl>
                                          <p:spTgt spid="137"/>
                                        </p:tgtEl>
                                        <p:attrNameLst>
                                          <p:attrName>ppt_w</p:attrName>
                                        </p:attrNameLst>
                                      </p:cBhvr>
                                      <p:tavLst>
                                        <p:tav tm="0">
                                          <p:val>
                                            <p:fltVal val="0"/>
                                          </p:val>
                                        </p:tav>
                                        <p:tav tm="100000">
                                          <p:val>
                                            <p:strVal val="#ppt_w"/>
                                          </p:val>
                                        </p:tav>
                                      </p:tavLst>
                                    </p:anim>
                                    <p:anim calcmode="lin" valueType="num">
                                      <p:cBhvr>
                                        <p:cTn id="178" dur="250" fill="hold"/>
                                        <p:tgtEl>
                                          <p:spTgt spid="137"/>
                                        </p:tgtEl>
                                        <p:attrNameLst>
                                          <p:attrName>ppt_h</p:attrName>
                                        </p:attrNameLst>
                                      </p:cBhvr>
                                      <p:tavLst>
                                        <p:tav tm="0">
                                          <p:val>
                                            <p:fltVal val="0"/>
                                          </p:val>
                                        </p:tav>
                                        <p:tav tm="100000">
                                          <p:val>
                                            <p:strVal val="#ppt_h"/>
                                          </p:val>
                                        </p:tav>
                                      </p:tavLst>
                                    </p:anim>
                                    <p:animEffect transition="in" filter="fade">
                                      <p:cBhvr>
                                        <p:cTn id="179" dur="250"/>
                                        <p:tgtEl>
                                          <p:spTgt spid="137"/>
                                        </p:tgtEl>
                                      </p:cBhvr>
                                    </p:animEffect>
                                  </p:childTnLst>
                                </p:cTn>
                              </p:par>
                              <p:par>
                                <p:cTn id="180" presetID="53" presetClass="entr" presetSubtype="16" fill="hold" nodeType="withEffect">
                                  <p:stCondLst>
                                    <p:cond delay="19000"/>
                                  </p:stCondLst>
                                  <p:childTnLst>
                                    <p:set>
                                      <p:cBhvr>
                                        <p:cTn id="181" dur="1" fill="hold">
                                          <p:stCondLst>
                                            <p:cond delay="0"/>
                                          </p:stCondLst>
                                        </p:cTn>
                                        <p:tgtEl>
                                          <p:spTgt spid="158"/>
                                        </p:tgtEl>
                                        <p:attrNameLst>
                                          <p:attrName>style.visibility</p:attrName>
                                        </p:attrNameLst>
                                      </p:cBhvr>
                                      <p:to>
                                        <p:strVal val="visible"/>
                                      </p:to>
                                    </p:set>
                                    <p:anim calcmode="lin" valueType="num">
                                      <p:cBhvr>
                                        <p:cTn id="182" dur="250" fill="hold"/>
                                        <p:tgtEl>
                                          <p:spTgt spid="158"/>
                                        </p:tgtEl>
                                        <p:attrNameLst>
                                          <p:attrName>ppt_w</p:attrName>
                                        </p:attrNameLst>
                                      </p:cBhvr>
                                      <p:tavLst>
                                        <p:tav tm="0">
                                          <p:val>
                                            <p:fltVal val="0"/>
                                          </p:val>
                                        </p:tav>
                                        <p:tav tm="100000">
                                          <p:val>
                                            <p:strVal val="#ppt_w"/>
                                          </p:val>
                                        </p:tav>
                                      </p:tavLst>
                                    </p:anim>
                                    <p:anim calcmode="lin" valueType="num">
                                      <p:cBhvr>
                                        <p:cTn id="183" dur="250" fill="hold"/>
                                        <p:tgtEl>
                                          <p:spTgt spid="158"/>
                                        </p:tgtEl>
                                        <p:attrNameLst>
                                          <p:attrName>ppt_h</p:attrName>
                                        </p:attrNameLst>
                                      </p:cBhvr>
                                      <p:tavLst>
                                        <p:tav tm="0">
                                          <p:val>
                                            <p:fltVal val="0"/>
                                          </p:val>
                                        </p:tav>
                                        <p:tav tm="100000">
                                          <p:val>
                                            <p:strVal val="#ppt_h"/>
                                          </p:val>
                                        </p:tav>
                                      </p:tavLst>
                                    </p:anim>
                                    <p:animEffect transition="in" filter="fade">
                                      <p:cBhvr>
                                        <p:cTn id="184" dur="250"/>
                                        <p:tgtEl>
                                          <p:spTgt spid="158"/>
                                        </p:tgtEl>
                                      </p:cBhvr>
                                    </p:animEffect>
                                  </p:childTnLst>
                                </p:cTn>
                              </p:par>
                              <p:par>
                                <p:cTn id="185" presetID="53" presetClass="entr" presetSubtype="16" fill="hold" nodeType="withEffect">
                                  <p:stCondLst>
                                    <p:cond delay="2000"/>
                                  </p:stCondLst>
                                  <p:childTnLst>
                                    <p:set>
                                      <p:cBhvr>
                                        <p:cTn id="186" dur="1" fill="hold">
                                          <p:stCondLst>
                                            <p:cond delay="0"/>
                                          </p:stCondLst>
                                        </p:cTn>
                                        <p:tgtEl>
                                          <p:spTgt spid="161"/>
                                        </p:tgtEl>
                                        <p:attrNameLst>
                                          <p:attrName>style.visibility</p:attrName>
                                        </p:attrNameLst>
                                      </p:cBhvr>
                                      <p:to>
                                        <p:strVal val="visible"/>
                                      </p:to>
                                    </p:set>
                                    <p:anim calcmode="lin" valueType="num">
                                      <p:cBhvr>
                                        <p:cTn id="187" dur="250" fill="hold"/>
                                        <p:tgtEl>
                                          <p:spTgt spid="161"/>
                                        </p:tgtEl>
                                        <p:attrNameLst>
                                          <p:attrName>ppt_w</p:attrName>
                                        </p:attrNameLst>
                                      </p:cBhvr>
                                      <p:tavLst>
                                        <p:tav tm="0">
                                          <p:val>
                                            <p:fltVal val="0"/>
                                          </p:val>
                                        </p:tav>
                                        <p:tav tm="100000">
                                          <p:val>
                                            <p:strVal val="#ppt_w"/>
                                          </p:val>
                                        </p:tav>
                                      </p:tavLst>
                                    </p:anim>
                                    <p:anim calcmode="lin" valueType="num">
                                      <p:cBhvr>
                                        <p:cTn id="188" dur="250" fill="hold"/>
                                        <p:tgtEl>
                                          <p:spTgt spid="161"/>
                                        </p:tgtEl>
                                        <p:attrNameLst>
                                          <p:attrName>ppt_h</p:attrName>
                                        </p:attrNameLst>
                                      </p:cBhvr>
                                      <p:tavLst>
                                        <p:tav tm="0">
                                          <p:val>
                                            <p:fltVal val="0"/>
                                          </p:val>
                                        </p:tav>
                                        <p:tav tm="100000">
                                          <p:val>
                                            <p:strVal val="#ppt_h"/>
                                          </p:val>
                                        </p:tav>
                                      </p:tavLst>
                                    </p:anim>
                                    <p:animEffect transition="in" filter="fade">
                                      <p:cBhvr>
                                        <p:cTn id="189" dur="250"/>
                                        <p:tgtEl>
                                          <p:spTgt spid="161"/>
                                        </p:tgtEl>
                                      </p:cBhvr>
                                    </p:animEffect>
                                  </p:childTnLst>
                                </p:cTn>
                              </p:par>
                              <p:par>
                                <p:cTn id="190" presetID="53" presetClass="entr" presetSubtype="16" fill="hold" nodeType="withEffect">
                                  <p:stCondLst>
                                    <p:cond delay="3500"/>
                                  </p:stCondLst>
                                  <p:childTnLst>
                                    <p:set>
                                      <p:cBhvr>
                                        <p:cTn id="191" dur="1" fill="hold">
                                          <p:stCondLst>
                                            <p:cond delay="0"/>
                                          </p:stCondLst>
                                        </p:cTn>
                                        <p:tgtEl>
                                          <p:spTgt spid="164"/>
                                        </p:tgtEl>
                                        <p:attrNameLst>
                                          <p:attrName>style.visibility</p:attrName>
                                        </p:attrNameLst>
                                      </p:cBhvr>
                                      <p:to>
                                        <p:strVal val="visible"/>
                                      </p:to>
                                    </p:set>
                                    <p:anim calcmode="lin" valueType="num">
                                      <p:cBhvr>
                                        <p:cTn id="192" dur="250" fill="hold"/>
                                        <p:tgtEl>
                                          <p:spTgt spid="164"/>
                                        </p:tgtEl>
                                        <p:attrNameLst>
                                          <p:attrName>ppt_w</p:attrName>
                                        </p:attrNameLst>
                                      </p:cBhvr>
                                      <p:tavLst>
                                        <p:tav tm="0">
                                          <p:val>
                                            <p:fltVal val="0"/>
                                          </p:val>
                                        </p:tav>
                                        <p:tav tm="100000">
                                          <p:val>
                                            <p:strVal val="#ppt_w"/>
                                          </p:val>
                                        </p:tav>
                                      </p:tavLst>
                                    </p:anim>
                                    <p:anim calcmode="lin" valueType="num">
                                      <p:cBhvr>
                                        <p:cTn id="193" dur="250" fill="hold"/>
                                        <p:tgtEl>
                                          <p:spTgt spid="164"/>
                                        </p:tgtEl>
                                        <p:attrNameLst>
                                          <p:attrName>ppt_h</p:attrName>
                                        </p:attrNameLst>
                                      </p:cBhvr>
                                      <p:tavLst>
                                        <p:tav tm="0">
                                          <p:val>
                                            <p:fltVal val="0"/>
                                          </p:val>
                                        </p:tav>
                                        <p:tav tm="100000">
                                          <p:val>
                                            <p:strVal val="#ppt_h"/>
                                          </p:val>
                                        </p:tav>
                                      </p:tavLst>
                                    </p:anim>
                                    <p:animEffect transition="in" filter="fade">
                                      <p:cBhvr>
                                        <p:cTn id="194" dur="250"/>
                                        <p:tgtEl>
                                          <p:spTgt spid="164"/>
                                        </p:tgtEl>
                                      </p:cBhvr>
                                    </p:animEffect>
                                  </p:childTnLst>
                                </p:cTn>
                              </p:par>
                              <p:par>
                                <p:cTn id="195" presetID="53" presetClass="entr" presetSubtype="16" fill="hold" nodeType="withEffect">
                                  <p:stCondLst>
                                    <p:cond delay="5000"/>
                                  </p:stCondLst>
                                  <p:childTnLst>
                                    <p:set>
                                      <p:cBhvr>
                                        <p:cTn id="196" dur="1" fill="hold">
                                          <p:stCondLst>
                                            <p:cond delay="0"/>
                                          </p:stCondLst>
                                        </p:cTn>
                                        <p:tgtEl>
                                          <p:spTgt spid="168"/>
                                        </p:tgtEl>
                                        <p:attrNameLst>
                                          <p:attrName>style.visibility</p:attrName>
                                        </p:attrNameLst>
                                      </p:cBhvr>
                                      <p:to>
                                        <p:strVal val="visible"/>
                                      </p:to>
                                    </p:set>
                                    <p:anim calcmode="lin" valueType="num">
                                      <p:cBhvr>
                                        <p:cTn id="197" dur="250" fill="hold"/>
                                        <p:tgtEl>
                                          <p:spTgt spid="168"/>
                                        </p:tgtEl>
                                        <p:attrNameLst>
                                          <p:attrName>ppt_w</p:attrName>
                                        </p:attrNameLst>
                                      </p:cBhvr>
                                      <p:tavLst>
                                        <p:tav tm="0">
                                          <p:val>
                                            <p:fltVal val="0"/>
                                          </p:val>
                                        </p:tav>
                                        <p:tav tm="100000">
                                          <p:val>
                                            <p:strVal val="#ppt_w"/>
                                          </p:val>
                                        </p:tav>
                                      </p:tavLst>
                                    </p:anim>
                                    <p:anim calcmode="lin" valueType="num">
                                      <p:cBhvr>
                                        <p:cTn id="198" dur="250" fill="hold"/>
                                        <p:tgtEl>
                                          <p:spTgt spid="168"/>
                                        </p:tgtEl>
                                        <p:attrNameLst>
                                          <p:attrName>ppt_h</p:attrName>
                                        </p:attrNameLst>
                                      </p:cBhvr>
                                      <p:tavLst>
                                        <p:tav tm="0">
                                          <p:val>
                                            <p:fltVal val="0"/>
                                          </p:val>
                                        </p:tav>
                                        <p:tav tm="100000">
                                          <p:val>
                                            <p:strVal val="#ppt_h"/>
                                          </p:val>
                                        </p:tav>
                                      </p:tavLst>
                                    </p:anim>
                                    <p:animEffect transition="in" filter="fade">
                                      <p:cBhvr>
                                        <p:cTn id="199" dur="250"/>
                                        <p:tgtEl>
                                          <p:spTgt spid="168"/>
                                        </p:tgtEl>
                                      </p:cBhvr>
                                    </p:animEffect>
                                  </p:childTnLst>
                                </p:cTn>
                              </p:par>
                              <p:par>
                                <p:cTn id="200" presetID="53" presetClass="entr" presetSubtype="16" fill="hold" nodeType="withEffect">
                                  <p:stCondLst>
                                    <p:cond delay="6000"/>
                                  </p:stCondLst>
                                  <p:childTnLst>
                                    <p:set>
                                      <p:cBhvr>
                                        <p:cTn id="201" dur="1" fill="hold">
                                          <p:stCondLst>
                                            <p:cond delay="0"/>
                                          </p:stCondLst>
                                        </p:cTn>
                                        <p:tgtEl>
                                          <p:spTgt spid="171"/>
                                        </p:tgtEl>
                                        <p:attrNameLst>
                                          <p:attrName>style.visibility</p:attrName>
                                        </p:attrNameLst>
                                      </p:cBhvr>
                                      <p:to>
                                        <p:strVal val="visible"/>
                                      </p:to>
                                    </p:set>
                                    <p:anim calcmode="lin" valueType="num">
                                      <p:cBhvr>
                                        <p:cTn id="202" dur="250" fill="hold"/>
                                        <p:tgtEl>
                                          <p:spTgt spid="171"/>
                                        </p:tgtEl>
                                        <p:attrNameLst>
                                          <p:attrName>ppt_w</p:attrName>
                                        </p:attrNameLst>
                                      </p:cBhvr>
                                      <p:tavLst>
                                        <p:tav tm="0">
                                          <p:val>
                                            <p:fltVal val="0"/>
                                          </p:val>
                                        </p:tav>
                                        <p:tav tm="100000">
                                          <p:val>
                                            <p:strVal val="#ppt_w"/>
                                          </p:val>
                                        </p:tav>
                                      </p:tavLst>
                                    </p:anim>
                                    <p:anim calcmode="lin" valueType="num">
                                      <p:cBhvr>
                                        <p:cTn id="203" dur="250" fill="hold"/>
                                        <p:tgtEl>
                                          <p:spTgt spid="171"/>
                                        </p:tgtEl>
                                        <p:attrNameLst>
                                          <p:attrName>ppt_h</p:attrName>
                                        </p:attrNameLst>
                                      </p:cBhvr>
                                      <p:tavLst>
                                        <p:tav tm="0">
                                          <p:val>
                                            <p:fltVal val="0"/>
                                          </p:val>
                                        </p:tav>
                                        <p:tav tm="100000">
                                          <p:val>
                                            <p:strVal val="#ppt_h"/>
                                          </p:val>
                                        </p:tav>
                                      </p:tavLst>
                                    </p:anim>
                                    <p:animEffect transition="in" filter="fade">
                                      <p:cBhvr>
                                        <p:cTn id="204" dur="250"/>
                                        <p:tgtEl>
                                          <p:spTgt spid="171"/>
                                        </p:tgtEl>
                                      </p:cBhvr>
                                    </p:animEffect>
                                  </p:childTnLst>
                                </p:cTn>
                              </p:par>
                              <p:par>
                                <p:cTn id="205" presetID="53" presetClass="entr" presetSubtype="16" fill="hold" nodeType="withEffect">
                                  <p:stCondLst>
                                    <p:cond delay="8000"/>
                                  </p:stCondLst>
                                  <p:childTnLst>
                                    <p:set>
                                      <p:cBhvr>
                                        <p:cTn id="206" dur="1" fill="hold">
                                          <p:stCondLst>
                                            <p:cond delay="0"/>
                                          </p:stCondLst>
                                        </p:cTn>
                                        <p:tgtEl>
                                          <p:spTgt spid="174"/>
                                        </p:tgtEl>
                                        <p:attrNameLst>
                                          <p:attrName>style.visibility</p:attrName>
                                        </p:attrNameLst>
                                      </p:cBhvr>
                                      <p:to>
                                        <p:strVal val="visible"/>
                                      </p:to>
                                    </p:set>
                                    <p:anim calcmode="lin" valueType="num">
                                      <p:cBhvr>
                                        <p:cTn id="207" dur="250" fill="hold"/>
                                        <p:tgtEl>
                                          <p:spTgt spid="174"/>
                                        </p:tgtEl>
                                        <p:attrNameLst>
                                          <p:attrName>ppt_w</p:attrName>
                                        </p:attrNameLst>
                                      </p:cBhvr>
                                      <p:tavLst>
                                        <p:tav tm="0">
                                          <p:val>
                                            <p:fltVal val="0"/>
                                          </p:val>
                                        </p:tav>
                                        <p:tav tm="100000">
                                          <p:val>
                                            <p:strVal val="#ppt_w"/>
                                          </p:val>
                                        </p:tav>
                                      </p:tavLst>
                                    </p:anim>
                                    <p:anim calcmode="lin" valueType="num">
                                      <p:cBhvr>
                                        <p:cTn id="208" dur="250" fill="hold"/>
                                        <p:tgtEl>
                                          <p:spTgt spid="174"/>
                                        </p:tgtEl>
                                        <p:attrNameLst>
                                          <p:attrName>ppt_h</p:attrName>
                                        </p:attrNameLst>
                                      </p:cBhvr>
                                      <p:tavLst>
                                        <p:tav tm="0">
                                          <p:val>
                                            <p:fltVal val="0"/>
                                          </p:val>
                                        </p:tav>
                                        <p:tav tm="100000">
                                          <p:val>
                                            <p:strVal val="#ppt_h"/>
                                          </p:val>
                                        </p:tav>
                                      </p:tavLst>
                                    </p:anim>
                                    <p:animEffect transition="in" filter="fade">
                                      <p:cBhvr>
                                        <p:cTn id="209" dur="250"/>
                                        <p:tgtEl>
                                          <p:spTgt spid="174"/>
                                        </p:tgtEl>
                                      </p:cBhvr>
                                    </p:animEffect>
                                  </p:childTnLst>
                                </p:cTn>
                              </p:par>
                              <p:par>
                                <p:cTn id="210" presetID="53" presetClass="entr" presetSubtype="16" fill="hold" nodeType="withEffect">
                                  <p:stCondLst>
                                    <p:cond delay="10000"/>
                                  </p:stCondLst>
                                  <p:childTnLst>
                                    <p:set>
                                      <p:cBhvr>
                                        <p:cTn id="211" dur="1" fill="hold">
                                          <p:stCondLst>
                                            <p:cond delay="0"/>
                                          </p:stCondLst>
                                        </p:cTn>
                                        <p:tgtEl>
                                          <p:spTgt spid="177"/>
                                        </p:tgtEl>
                                        <p:attrNameLst>
                                          <p:attrName>style.visibility</p:attrName>
                                        </p:attrNameLst>
                                      </p:cBhvr>
                                      <p:to>
                                        <p:strVal val="visible"/>
                                      </p:to>
                                    </p:set>
                                    <p:anim calcmode="lin" valueType="num">
                                      <p:cBhvr>
                                        <p:cTn id="212" dur="250" fill="hold"/>
                                        <p:tgtEl>
                                          <p:spTgt spid="177"/>
                                        </p:tgtEl>
                                        <p:attrNameLst>
                                          <p:attrName>ppt_w</p:attrName>
                                        </p:attrNameLst>
                                      </p:cBhvr>
                                      <p:tavLst>
                                        <p:tav tm="0">
                                          <p:val>
                                            <p:fltVal val="0"/>
                                          </p:val>
                                        </p:tav>
                                        <p:tav tm="100000">
                                          <p:val>
                                            <p:strVal val="#ppt_w"/>
                                          </p:val>
                                        </p:tav>
                                      </p:tavLst>
                                    </p:anim>
                                    <p:anim calcmode="lin" valueType="num">
                                      <p:cBhvr>
                                        <p:cTn id="213" dur="250" fill="hold"/>
                                        <p:tgtEl>
                                          <p:spTgt spid="177"/>
                                        </p:tgtEl>
                                        <p:attrNameLst>
                                          <p:attrName>ppt_h</p:attrName>
                                        </p:attrNameLst>
                                      </p:cBhvr>
                                      <p:tavLst>
                                        <p:tav tm="0">
                                          <p:val>
                                            <p:fltVal val="0"/>
                                          </p:val>
                                        </p:tav>
                                        <p:tav tm="100000">
                                          <p:val>
                                            <p:strVal val="#ppt_h"/>
                                          </p:val>
                                        </p:tav>
                                      </p:tavLst>
                                    </p:anim>
                                    <p:animEffect transition="in" filter="fade">
                                      <p:cBhvr>
                                        <p:cTn id="214" dur="250"/>
                                        <p:tgtEl>
                                          <p:spTgt spid="177"/>
                                        </p:tgtEl>
                                      </p:cBhvr>
                                    </p:animEffect>
                                  </p:childTnLst>
                                </p:cTn>
                              </p:par>
                              <p:par>
                                <p:cTn id="215" presetID="53" presetClass="entr" presetSubtype="16" fill="hold" nodeType="withEffect">
                                  <p:stCondLst>
                                    <p:cond delay="7000"/>
                                  </p:stCondLst>
                                  <p:childTnLst>
                                    <p:set>
                                      <p:cBhvr>
                                        <p:cTn id="216" dur="1" fill="hold">
                                          <p:stCondLst>
                                            <p:cond delay="0"/>
                                          </p:stCondLst>
                                        </p:cTn>
                                        <p:tgtEl>
                                          <p:spTgt spid="309"/>
                                        </p:tgtEl>
                                        <p:attrNameLst>
                                          <p:attrName>style.visibility</p:attrName>
                                        </p:attrNameLst>
                                      </p:cBhvr>
                                      <p:to>
                                        <p:strVal val="visible"/>
                                      </p:to>
                                    </p:set>
                                    <p:anim calcmode="lin" valueType="num">
                                      <p:cBhvr>
                                        <p:cTn id="217" dur="250" fill="hold"/>
                                        <p:tgtEl>
                                          <p:spTgt spid="309"/>
                                        </p:tgtEl>
                                        <p:attrNameLst>
                                          <p:attrName>ppt_w</p:attrName>
                                        </p:attrNameLst>
                                      </p:cBhvr>
                                      <p:tavLst>
                                        <p:tav tm="0">
                                          <p:val>
                                            <p:fltVal val="0"/>
                                          </p:val>
                                        </p:tav>
                                        <p:tav tm="100000">
                                          <p:val>
                                            <p:strVal val="#ppt_w"/>
                                          </p:val>
                                        </p:tav>
                                      </p:tavLst>
                                    </p:anim>
                                    <p:anim calcmode="lin" valueType="num">
                                      <p:cBhvr>
                                        <p:cTn id="218" dur="250" fill="hold"/>
                                        <p:tgtEl>
                                          <p:spTgt spid="309"/>
                                        </p:tgtEl>
                                        <p:attrNameLst>
                                          <p:attrName>ppt_h</p:attrName>
                                        </p:attrNameLst>
                                      </p:cBhvr>
                                      <p:tavLst>
                                        <p:tav tm="0">
                                          <p:val>
                                            <p:fltVal val="0"/>
                                          </p:val>
                                        </p:tav>
                                        <p:tav tm="100000">
                                          <p:val>
                                            <p:strVal val="#ppt_h"/>
                                          </p:val>
                                        </p:tav>
                                      </p:tavLst>
                                    </p:anim>
                                    <p:animEffect transition="in" filter="fade">
                                      <p:cBhvr>
                                        <p:cTn id="219" dur="250"/>
                                        <p:tgtEl>
                                          <p:spTgt spid="309"/>
                                        </p:tgtEl>
                                      </p:cBhvr>
                                    </p:animEffect>
                                  </p:childTnLst>
                                </p:cTn>
                              </p:par>
                              <p:par>
                                <p:cTn id="220" presetID="53" presetClass="entr" presetSubtype="16" fill="hold" nodeType="withEffect">
                                  <p:stCondLst>
                                    <p:cond delay="11500"/>
                                  </p:stCondLst>
                                  <p:childTnLst>
                                    <p:set>
                                      <p:cBhvr>
                                        <p:cTn id="221" dur="1" fill="hold">
                                          <p:stCondLst>
                                            <p:cond delay="0"/>
                                          </p:stCondLst>
                                        </p:cTn>
                                        <p:tgtEl>
                                          <p:spTgt spid="191"/>
                                        </p:tgtEl>
                                        <p:attrNameLst>
                                          <p:attrName>style.visibility</p:attrName>
                                        </p:attrNameLst>
                                      </p:cBhvr>
                                      <p:to>
                                        <p:strVal val="visible"/>
                                      </p:to>
                                    </p:set>
                                    <p:anim calcmode="lin" valueType="num">
                                      <p:cBhvr>
                                        <p:cTn id="222" dur="250" fill="hold"/>
                                        <p:tgtEl>
                                          <p:spTgt spid="191"/>
                                        </p:tgtEl>
                                        <p:attrNameLst>
                                          <p:attrName>ppt_w</p:attrName>
                                        </p:attrNameLst>
                                      </p:cBhvr>
                                      <p:tavLst>
                                        <p:tav tm="0">
                                          <p:val>
                                            <p:fltVal val="0"/>
                                          </p:val>
                                        </p:tav>
                                        <p:tav tm="100000">
                                          <p:val>
                                            <p:strVal val="#ppt_w"/>
                                          </p:val>
                                        </p:tav>
                                      </p:tavLst>
                                    </p:anim>
                                    <p:anim calcmode="lin" valueType="num">
                                      <p:cBhvr>
                                        <p:cTn id="223" dur="250" fill="hold"/>
                                        <p:tgtEl>
                                          <p:spTgt spid="191"/>
                                        </p:tgtEl>
                                        <p:attrNameLst>
                                          <p:attrName>ppt_h</p:attrName>
                                        </p:attrNameLst>
                                      </p:cBhvr>
                                      <p:tavLst>
                                        <p:tav tm="0">
                                          <p:val>
                                            <p:fltVal val="0"/>
                                          </p:val>
                                        </p:tav>
                                        <p:tav tm="100000">
                                          <p:val>
                                            <p:strVal val="#ppt_h"/>
                                          </p:val>
                                        </p:tav>
                                      </p:tavLst>
                                    </p:anim>
                                    <p:animEffect transition="in" filter="fade">
                                      <p:cBhvr>
                                        <p:cTn id="224" dur="250"/>
                                        <p:tgtEl>
                                          <p:spTgt spid="191"/>
                                        </p:tgtEl>
                                      </p:cBhvr>
                                    </p:animEffect>
                                  </p:childTnLst>
                                </p:cTn>
                              </p:par>
                              <p:par>
                                <p:cTn id="225" presetID="53" presetClass="entr" presetSubtype="16" fill="hold" nodeType="withEffect">
                                  <p:stCondLst>
                                    <p:cond delay="13000"/>
                                  </p:stCondLst>
                                  <p:childTnLst>
                                    <p:set>
                                      <p:cBhvr>
                                        <p:cTn id="226" dur="1" fill="hold">
                                          <p:stCondLst>
                                            <p:cond delay="0"/>
                                          </p:stCondLst>
                                        </p:cTn>
                                        <p:tgtEl>
                                          <p:spTgt spid="195"/>
                                        </p:tgtEl>
                                        <p:attrNameLst>
                                          <p:attrName>style.visibility</p:attrName>
                                        </p:attrNameLst>
                                      </p:cBhvr>
                                      <p:to>
                                        <p:strVal val="visible"/>
                                      </p:to>
                                    </p:set>
                                    <p:anim calcmode="lin" valueType="num">
                                      <p:cBhvr>
                                        <p:cTn id="227" dur="250" fill="hold"/>
                                        <p:tgtEl>
                                          <p:spTgt spid="195"/>
                                        </p:tgtEl>
                                        <p:attrNameLst>
                                          <p:attrName>ppt_w</p:attrName>
                                        </p:attrNameLst>
                                      </p:cBhvr>
                                      <p:tavLst>
                                        <p:tav tm="0">
                                          <p:val>
                                            <p:fltVal val="0"/>
                                          </p:val>
                                        </p:tav>
                                        <p:tav tm="100000">
                                          <p:val>
                                            <p:strVal val="#ppt_w"/>
                                          </p:val>
                                        </p:tav>
                                      </p:tavLst>
                                    </p:anim>
                                    <p:anim calcmode="lin" valueType="num">
                                      <p:cBhvr>
                                        <p:cTn id="228" dur="250" fill="hold"/>
                                        <p:tgtEl>
                                          <p:spTgt spid="195"/>
                                        </p:tgtEl>
                                        <p:attrNameLst>
                                          <p:attrName>ppt_h</p:attrName>
                                        </p:attrNameLst>
                                      </p:cBhvr>
                                      <p:tavLst>
                                        <p:tav tm="0">
                                          <p:val>
                                            <p:fltVal val="0"/>
                                          </p:val>
                                        </p:tav>
                                        <p:tav tm="100000">
                                          <p:val>
                                            <p:strVal val="#ppt_h"/>
                                          </p:val>
                                        </p:tav>
                                      </p:tavLst>
                                    </p:anim>
                                    <p:animEffect transition="in" filter="fade">
                                      <p:cBhvr>
                                        <p:cTn id="229" dur="250"/>
                                        <p:tgtEl>
                                          <p:spTgt spid="195"/>
                                        </p:tgtEl>
                                      </p:cBhvr>
                                    </p:animEffect>
                                  </p:childTnLst>
                                </p:cTn>
                              </p:par>
                              <p:par>
                                <p:cTn id="230" presetID="53" presetClass="entr" presetSubtype="16" fill="hold" nodeType="withEffect">
                                  <p:stCondLst>
                                    <p:cond delay="8500"/>
                                  </p:stCondLst>
                                  <p:childTnLst>
                                    <p:set>
                                      <p:cBhvr>
                                        <p:cTn id="231" dur="1" fill="hold">
                                          <p:stCondLst>
                                            <p:cond delay="0"/>
                                          </p:stCondLst>
                                        </p:cTn>
                                        <p:tgtEl>
                                          <p:spTgt spid="311"/>
                                        </p:tgtEl>
                                        <p:attrNameLst>
                                          <p:attrName>style.visibility</p:attrName>
                                        </p:attrNameLst>
                                      </p:cBhvr>
                                      <p:to>
                                        <p:strVal val="visible"/>
                                      </p:to>
                                    </p:set>
                                    <p:anim calcmode="lin" valueType="num">
                                      <p:cBhvr>
                                        <p:cTn id="232" dur="250" fill="hold"/>
                                        <p:tgtEl>
                                          <p:spTgt spid="311"/>
                                        </p:tgtEl>
                                        <p:attrNameLst>
                                          <p:attrName>ppt_w</p:attrName>
                                        </p:attrNameLst>
                                      </p:cBhvr>
                                      <p:tavLst>
                                        <p:tav tm="0">
                                          <p:val>
                                            <p:fltVal val="0"/>
                                          </p:val>
                                        </p:tav>
                                        <p:tav tm="100000">
                                          <p:val>
                                            <p:strVal val="#ppt_w"/>
                                          </p:val>
                                        </p:tav>
                                      </p:tavLst>
                                    </p:anim>
                                    <p:anim calcmode="lin" valueType="num">
                                      <p:cBhvr>
                                        <p:cTn id="233" dur="250" fill="hold"/>
                                        <p:tgtEl>
                                          <p:spTgt spid="311"/>
                                        </p:tgtEl>
                                        <p:attrNameLst>
                                          <p:attrName>ppt_h</p:attrName>
                                        </p:attrNameLst>
                                      </p:cBhvr>
                                      <p:tavLst>
                                        <p:tav tm="0">
                                          <p:val>
                                            <p:fltVal val="0"/>
                                          </p:val>
                                        </p:tav>
                                        <p:tav tm="100000">
                                          <p:val>
                                            <p:strVal val="#ppt_h"/>
                                          </p:val>
                                        </p:tav>
                                      </p:tavLst>
                                    </p:anim>
                                    <p:animEffect transition="in" filter="fade">
                                      <p:cBhvr>
                                        <p:cTn id="234" dur="250"/>
                                        <p:tgtEl>
                                          <p:spTgt spid="311"/>
                                        </p:tgtEl>
                                      </p:cBhvr>
                                    </p:animEffect>
                                  </p:childTnLst>
                                </p:cTn>
                              </p:par>
                              <p:par>
                                <p:cTn id="235" presetID="53" presetClass="entr" presetSubtype="16" fill="hold" nodeType="withEffect">
                                  <p:stCondLst>
                                    <p:cond delay="9000"/>
                                  </p:stCondLst>
                                  <p:childTnLst>
                                    <p:set>
                                      <p:cBhvr>
                                        <p:cTn id="236" dur="1" fill="hold">
                                          <p:stCondLst>
                                            <p:cond delay="0"/>
                                          </p:stCondLst>
                                        </p:cTn>
                                        <p:tgtEl>
                                          <p:spTgt spid="320"/>
                                        </p:tgtEl>
                                        <p:attrNameLst>
                                          <p:attrName>style.visibility</p:attrName>
                                        </p:attrNameLst>
                                      </p:cBhvr>
                                      <p:to>
                                        <p:strVal val="visible"/>
                                      </p:to>
                                    </p:set>
                                    <p:anim calcmode="lin" valueType="num">
                                      <p:cBhvr>
                                        <p:cTn id="237" dur="250" fill="hold"/>
                                        <p:tgtEl>
                                          <p:spTgt spid="320"/>
                                        </p:tgtEl>
                                        <p:attrNameLst>
                                          <p:attrName>ppt_w</p:attrName>
                                        </p:attrNameLst>
                                      </p:cBhvr>
                                      <p:tavLst>
                                        <p:tav tm="0">
                                          <p:val>
                                            <p:fltVal val="0"/>
                                          </p:val>
                                        </p:tav>
                                        <p:tav tm="100000">
                                          <p:val>
                                            <p:strVal val="#ppt_w"/>
                                          </p:val>
                                        </p:tav>
                                      </p:tavLst>
                                    </p:anim>
                                    <p:anim calcmode="lin" valueType="num">
                                      <p:cBhvr>
                                        <p:cTn id="238" dur="250" fill="hold"/>
                                        <p:tgtEl>
                                          <p:spTgt spid="320"/>
                                        </p:tgtEl>
                                        <p:attrNameLst>
                                          <p:attrName>ppt_h</p:attrName>
                                        </p:attrNameLst>
                                      </p:cBhvr>
                                      <p:tavLst>
                                        <p:tav tm="0">
                                          <p:val>
                                            <p:fltVal val="0"/>
                                          </p:val>
                                        </p:tav>
                                        <p:tav tm="100000">
                                          <p:val>
                                            <p:strVal val="#ppt_h"/>
                                          </p:val>
                                        </p:tav>
                                      </p:tavLst>
                                    </p:anim>
                                    <p:animEffect transition="in" filter="fade">
                                      <p:cBhvr>
                                        <p:cTn id="239" dur="250"/>
                                        <p:tgtEl>
                                          <p:spTgt spid="320"/>
                                        </p:tgtEl>
                                      </p:cBhvr>
                                    </p:animEffect>
                                  </p:childTnLst>
                                </p:cTn>
                              </p:par>
                              <p:par>
                                <p:cTn id="240" presetID="53" presetClass="entr" presetSubtype="16" fill="hold" nodeType="withEffect">
                                  <p:stCondLst>
                                    <p:cond delay="20500"/>
                                  </p:stCondLst>
                                  <p:childTnLst>
                                    <p:set>
                                      <p:cBhvr>
                                        <p:cTn id="241" dur="1" fill="hold">
                                          <p:stCondLst>
                                            <p:cond delay="0"/>
                                          </p:stCondLst>
                                        </p:cTn>
                                        <p:tgtEl>
                                          <p:spTgt spid="216"/>
                                        </p:tgtEl>
                                        <p:attrNameLst>
                                          <p:attrName>style.visibility</p:attrName>
                                        </p:attrNameLst>
                                      </p:cBhvr>
                                      <p:to>
                                        <p:strVal val="visible"/>
                                      </p:to>
                                    </p:set>
                                    <p:anim calcmode="lin" valueType="num">
                                      <p:cBhvr>
                                        <p:cTn id="242" dur="250" fill="hold"/>
                                        <p:tgtEl>
                                          <p:spTgt spid="216"/>
                                        </p:tgtEl>
                                        <p:attrNameLst>
                                          <p:attrName>ppt_w</p:attrName>
                                        </p:attrNameLst>
                                      </p:cBhvr>
                                      <p:tavLst>
                                        <p:tav tm="0">
                                          <p:val>
                                            <p:fltVal val="0"/>
                                          </p:val>
                                        </p:tav>
                                        <p:tav tm="100000">
                                          <p:val>
                                            <p:strVal val="#ppt_w"/>
                                          </p:val>
                                        </p:tav>
                                      </p:tavLst>
                                    </p:anim>
                                    <p:anim calcmode="lin" valueType="num">
                                      <p:cBhvr>
                                        <p:cTn id="243" dur="250" fill="hold"/>
                                        <p:tgtEl>
                                          <p:spTgt spid="216"/>
                                        </p:tgtEl>
                                        <p:attrNameLst>
                                          <p:attrName>ppt_h</p:attrName>
                                        </p:attrNameLst>
                                      </p:cBhvr>
                                      <p:tavLst>
                                        <p:tav tm="0">
                                          <p:val>
                                            <p:fltVal val="0"/>
                                          </p:val>
                                        </p:tav>
                                        <p:tav tm="100000">
                                          <p:val>
                                            <p:strVal val="#ppt_h"/>
                                          </p:val>
                                        </p:tav>
                                      </p:tavLst>
                                    </p:anim>
                                    <p:animEffect transition="in" filter="fade">
                                      <p:cBhvr>
                                        <p:cTn id="244" dur="250"/>
                                        <p:tgtEl>
                                          <p:spTgt spid="216"/>
                                        </p:tgtEl>
                                      </p:cBhvr>
                                    </p:animEffect>
                                  </p:childTnLst>
                                </p:cTn>
                              </p:par>
                              <p:par>
                                <p:cTn id="245" presetID="53" presetClass="entr" presetSubtype="16" fill="hold" nodeType="withEffect">
                                  <p:stCondLst>
                                    <p:cond delay="16000"/>
                                  </p:stCondLst>
                                  <p:childTnLst>
                                    <p:set>
                                      <p:cBhvr>
                                        <p:cTn id="246" dur="1" fill="hold">
                                          <p:stCondLst>
                                            <p:cond delay="0"/>
                                          </p:stCondLst>
                                        </p:cTn>
                                        <p:tgtEl>
                                          <p:spTgt spid="217"/>
                                        </p:tgtEl>
                                        <p:attrNameLst>
                                          <p:attrName>style.visibility</p:attrName>
                                        </p:attrNameLst>
                                      </p:cBhvr>
                                      <p:to>
                                        <p:strVal val="visible"/>
                                      </p:to>
                                    </p:set>
                                    <p:anim calcmode="lin" valueType="num">
                                      <p:cBhvr>
                                        <p:cTn id="247" dur="250" fill="hold"/>
                                        <p:tgtEl>
                                          <p:spTgt spid="217"/>
                                        </p:tgtEl>
                                        <p:attrNameLst>
                                          <p:attrName>ppt_w</p:attrName>
                                        </p:attrNameLst>
                                      </p:cBhvr>
                                      <p:tavLst>
                                        <p:tav tm="0">
                                          <p:val>
                                            <p:fltVal val="0"/>
                                          </p:val>
                                        </p:tav>
                                        <p:tav tm="100000">
                                          <p:val>
                                            <p:strVal val="#ppt_w"/>
                                          </p:val>
                                        </p:tav>
                                      </p:tavLst>
                                    </p:anim>
                                    <p:anim calcmode="lin" valueType="num">
                                      <p:cBhvr>
                                        <p:cTn id="248" dur="250" fill="hold"/>
                                        <p:tgtEl>
                                          <p:spTgt spid="217"/>
                                        </p:tgtEl>
                                        <p:attrNameLst>
                                          <p:attrName>ppt_h</p:attrName>
                                        </p:attrNameLst>
                                      </p:cBhvr>
                                      <p:tavLst>
                                        <p:tav tm="0">
                                          <p:val>
                                            <p:fltVal val="0"/>
                                          </p:val>
                                        </p:tav>
                                        <p:tav tm="100000">
                                          <p:val>
                                            <p:strVal val="#ppt_h"/>
                                          </p:val>
                                        </p:tav>
                                      </p:tavLst>
                                    </p:anim>
                                    <p:animEffect transition="in" filter="fade">
                                      <p:cBhvr>
                                        <p:cTn id="249" dur="250"/>
                                        <p:tgtEl>
                                          <p:spTgt spid="217"/>
                                        </p:tgtEl>
                                      </p:cBhvr>
                                    </p:animEffect>
                                  </p:childTnLst>
                                </p:cTn>
                              </p:par>
                              <p:par>
                                <p:cTn id="250" presetID="53" presetClass="entr" presetSubtype="16" fill="hold" nodeType="withEffect">
                                  <p:stCondLst>
                                    <p:cond delay="14000"/>
                                  </p:stCondLst>
                                  <p:childTnLst>
                                    <p:set>
                                      <p:cBhvr>
                                        <p:cTn id="251" dur="1" fill="hold">
                                          <p:stCondLst>
                                            <p:cond delay="0"/>
                                          </p:stCondLst>
                                        </p:cTn>
                                        <p:tgtEl>
                                          <p:spTgt spid="218"/>
                                        </p:tgtEl>
                                        <p:attrNameLst>
                                          <p:attrName>style.visibility</p:attrName>
                                        </p:attrNameLst>
                                      </p:cBhvr>
                                      <p:to>
                                        <p:strVal val="visible"/>
                                      </p:to>
                                    </p:set>
                                    <p:anim calcmode="lin" valueType="num">
                                      <p:cBhvr>
                                        <p:cTn id="252" dur="250" fill="hold"/>
                                        <p:tgtEl>
                                          <p:spTgt spid="218"/>
                                        </p:tgtEl>
                                        <p:attrNameLst>
                                          <p:attrName>ppt_w</p:attrName>
                                        </p:attrNameLst>
                                      </p:cBhvr>
                                      <p:tavLst>
                                        <p:tav tm="0">
                                          <p:val>
                                            <p:fltVal val="0"/>
                                          </p:val>
                                        </p:tav>
                                        <p:tav tm="100000">
                                          <p:val>
                                            <p:strVal val="#ppt_w"/>
                                          </p:val>
                                        </p:tav>
                                      </p:tavLst>
                                    </p:anim>
                                    <p:anim calcmode="lin" valueType="num">
                                      <p:cBhvr>
                                        <p:cTn id="253" dur="250" fill="hold"/>
                                        <p:tgtEl>
                                          <p:spTgt spid="218"/>
                                        </p:tgtEl>
                                        <p:attrNameLst>
                                          <p:attrName>ppt_h</p:attrName>
                                        </p:attrNameLst>
                                      </p:cBhvr>
                                      <p:tavLst>
                                        <p:tav tm="0">
                                          <p:val>
                                            <p:fltVal val="0"/>
                                          </p:val>
                                        </p:tav>
                                        <p:tav tm="100000">
                                          <p:val>
                                            <p:strVal val="#ppt_h"/>
                                          </p:val>
                                        </p:tav>
                                      </p:tavLst>
                                    </p:anim>
                                    <p:animEffect transition="in" filter="fade">
                                      <p:cBhvr>
                                        <p:cTn id="254" dur="250"/>
                                        <p:tgtEl>
                                          <p:spTgt spid="218"/>
                                        </p:tgtEl>
                                      </p:cBhvr>
                                    </p:animEffect>
                                  </p:childTnLst>
                                </p:cTn>
                              </p:par>
                              <p:par>
                                <p:cTn id="255" presetID="53" presetClass="entr" presetSubtype="16" fill="hold" nodeType="withEffect">
                                  <p:stCondLst>
                                    <p:cond delay="15000"/>
                                  </p:stCondLst>
                                  <p:childTnLst>
                                    <p:set>
                                      <p:cBhvr>
                                        <p:cTn id="256" dur="1" fill="hold">
                                          <p:stCondLst>
                                            <p:cond delay="0"/>
                                          </p:stCondLst>
                                        </p:cTn>
                                        <p:tgtEl>
                                          <p:spTgt spid="310"/>
                                        </p:tgtEl>
                                        <p:attrNameLst>
                                          <p:attrName>style.visibility</p:attrName>
                                        </p:attrNameLst>
                                      </p:cBhvr>
                                      <p:to>
                                        <p:strVal val="visible"/>
                                      </p:to>
                                    </p:set>
                                    <p:anim calcmode="lin" valueType="num">
                                      <p:cBhvr>
                                        <p:cTn id="257" dur="250" fill="hold"/>
                                        <p:tgtEl>
                                          <p:spTgt spid="310"/>
                                        </p:tgtEl>
                                        <p:attrNameLst>
                                          <p:attrName>ppt_w</p:attrName>
                                        </p:attrNameLst>
                                      </p:cBhvr>
                                      <p:tavLst>
                                        <p:tav tm="0">
                                          <p:val>
                                            <p:fltVal val="0"/>
                                          </p:val>
                                        </p:tav>
                                        <p:tav tm="100000">
                                          <p:val>
                                            <p:strVal val="#ppt_w"/>
                                          </p:val>
                                        </p:tav>
                                      </p:tavLst>
                                    </p:anim>
                                    <p:anim calcmode="lin" valueType="num">
                                      <p:cBhvr>
                                        <p:cTn id="258" dur="250" fill="hold"/>
                                        <p:tgtEl>
                                          <p:spTgt spid="310"/>
                                        </p:tgtEl>
                                        <p:attrNameLst>
                                          <p:attrName>ppt_h</p:attrName>
                                        </p:attrNameLst>
                                      </p:cBhvr>
                                      <p:tavLst>
                                        <p:tav tm="0">
                                          <p:val>
                                            <p:fltVal val="0"/>
                                          </p:val>
                                        </p:tav>
                                        <p:tav tm="100000">
                                          <p:val>
                                            <p:strVal val="#ppt_h"/>
                                          </p:val>
                                        </p:tav>
                                      </p:tavLst>
                                    </p:anim>
                                    <p:animEffect transition="in" filter="fade">
                                      <p:cBhvr>
                                        <p:cTn id="259" dur="250"/>
                                        <p:tgtEl>
                                          <p:spTgt spid="310"/>
                                        </p:tgtEl>
                                      </p:cBhvr>
                                    </p:animEffect>
                                  </p:childTnLst>
                                </p:cTn>
                              </p:par>
                              <p:par>
                                <p:cTn id="260" presetID="53" presetClass="entr" presetSubtype="16" fill="hold" nodeType="withEffect">
                                  <p:stCondLst>
                                    <p:cond delay="16500"/>
                                  </p:stCondLst>
                                  <p:childTnLst>
                                    <p:set>
                                      <p:cBhvr>
                                        <p:cTn id="261" dur="1" fill="hold">
                                          <p:stCondLst>
                                            <p:cond delay="0"/>
                                          </p:stCondLst>
                                        </p:cTn>
                                        <p:tgtEl>
                                          <p:spTgt spid="312"/>
                                        </p:tgtEl>
                                        <p:attrNameLst>
                                          <p:attrName>style.visibility</p:attrName>
                                        </p:attrNameLst>
                                      </p:cBhvr>
                                      <p:to>
                                        <p:strVal val="visible"/>
                                      </p:to>
                                    </p:set>
                                    <p:anim calcmode="lin" valueType="num">
                                      <p:cBhvr>
                                        <p:cTn id="262" dur="250" fill="hold"/>
                                        <p:tgtEl>
                                          <p:spTgt spid="312"/>
                                        </p:tgtEl>
                                        <p:attrNameLst>
                                          <p:attrName>ppt_w</p:attrName>
                                        </p:attrNameLst>
                                      </p:cBhvr>
                                      <p:tavLst>
                                        <p:tav tm="0">
                                          <p:val>
                                            <p:fltVal val="0"/>
                                          </p:val>
                                        </p:tav>
                                        <p:tav tm="100000">
                                          <p:val>
                                            <p:strVal val="#ppt_w"/>
                                          </p:val>
                                        </p:tav>
                                      </p:tavLst>
                                    </p:anim>
                                    <p:anim calcmode="lin" valueType="num">
                                      <p:cBhvr>
                                        <p:cTn id="263" dur="250" fill="hold"/>
                                        <p:tgtEl>
                                          <p:spTgt spid="312"/>
                                        </p:tgtEl>
                                        <p:attrNameLst>
                                          <p:attrName>ppt_h</p:attrName>
                                        </p:attrNameLst>
                                      </p:cBhvr>
                                      <p:tavLst>
                                        <p:tav tm="0">
                                          <p:val>
                                            <p:fltVal val="0"/>
                                          </p:val>
                                        </p:tav>
                                        <p:tav tm="100000">
                                          <p:val>
                                            <p:strVal val="#ppt_h"/>
                                          </p:val>
                                        </p:tav>
                                      </p:tavLst>
                                    </p:anim>
                                    <p:animEffect transition="in" filter="fade">
                                      <p:cBhvr>
                                        <p:cTn id="264" dur="250"/>
                                        <p:tgtEl>
                                          <p:spTgt spid="312"/>
                                        </p:tgtEl>
                                      </p:cBhvr>
                                    </p:animEffect>
                                  </p:childTnLst>
                                </p:cTn>
                              </p:par>
                              <p:par>
                                <p:cTn id="265" presetID="53" presetClass="entr" presetSubtype="16" fill="hold" nodeType="withEffect">
                                  <p:stCondLst>
                                    <p:cond delay="17000"/>
                                  </p:stCondLst>
                                  <p:childTnLst>
                                    <p:set>
                                      <p:cBhvr>
                                        <p:cTn id="266" dur="1" fill="hold">
                                          <p:stCondLst>
                                            <p:cond delay="0"/>
                                          </p:stCondLst>
                                        </p:cTn>
                                        <p:tgtEl>
                                          <p:spTgt spid="319"/>
                                        </p:tgtEl>
                                        <p:attrNameLst>
                                          <p:attrName>style.visibility</p:attrName>
                                        </p:attrNameLst>
                                      </p:cBhvr>
                                      <p:to>
                                        <p:strVal val="visible"/>
                                      </p:to>
                                    </p:set>
                                    <p:anim calcmode="lin" valueType="num">
                                      <p:cBhvr>
                                        <p:cTn id="267" dur="250" fill="hold"/>
                                        <p:tgtEl>
                                          <p:spTgt spid="319"/>
                                        </p:tgtEl>
                                        <p:attrNameLst>
                                          <p:attrName>ppt_w</p:attrName>
                                        </p:attrNameLst>
                                      </p:cBhvr>
                                      <p:tavLst>
                                        <p:tav tm="0">
                                          <p:val>
                                            <p:fltVal val="0"/>
                                          </p:val>
                                        </p:tav>
                                        <p:tav tm="100000">
                                          <p:val>
                                            <p:strVal val="#ppt_w"/>
                                          </p:val>
                                        </p:tav>
                                      </p:tavLst>
                                    </p:anim>
                                    <p:anim calcmode="lin" valueType="num">
                                      <p:cBhvr>
                                        <p:cTn id="268" dur="250" fill="hold"/>
                                        <p:tgtEl>
                                          <p:spTgt spid="319"/>
                                        </p:tgtEl>
                                        <p:attrNameLst>
                                          <p:attrName>ppt_h</p:attrName>
                                        </p:attrNameLst>
                                      </p:cBhvr>
                                      <p:tavLst>
                                        <p:tav tm="0">
                                          <p:val>
                                            <p:fltVal val="0"/>
                                          </p:val>
                                        </p:tav>
                                        <p:tav tm="100000">
                                          <p:val>
                                            <p:strVal val="#ppt_h"/>
                                          </p:val>
                                        </p:tav>
                                      </p:tavLst>
                                    </p:anim>
                                    <p:animEffect transition="in" filter="fade">
                                      <p:cBhvr>
                                        <p:cTn id="269" dur="250"/>
                                        <p:tgtEl>
                                          <p:spTgt spid="319"/>
                                        </p:tgtEl>
                                      </p:cBhvr>
                                    </p:animEffect>
                                  </p:childTnLst>
                                </p:cTn>
                              </p:par>
                              <p:par>
                                <p:cTn id="270" presetID="53" presetClass="entr" presetSubtype="16" fill="hold" nodeType="withEffect">
                                  <p:stCondLst>
                                    <p:cond delay="22000"/>
                                  </p:stCondLst>
                                  <p:childTnLst>
                                    <p:set>
                                      <p:cBhvr>
                                        <p:cTn id="271" dur="1" fill="hold">
                                          <p:stCondLst>
                                            <p:cond delay="0"/>
                                          </p:stCondLst>
                                        </p:cTn>
                                        <p:tgtEl>
                                          <p:spTgt spid="234"/>
                                        </p:tgtEl>
                                        <p:attrNameLst>
                                          <p:attrName>style.visibility</p:attrName>
                                        </p:attrNameLst>
                                      </p:cBhvr>
                                      <p:to>
                                        <p:strVal val="visible"/>
                                      </p:to>
                                    </p:set>
                                    <p:anim calcmode="lin" valueType="num">
                                      <p:cBhvr>
                                        <p:cTn id="272" dur="250" fill="hold"/>
                                        <p:tgtEl>
                                          <p:spTgt spid="234"/>
                                        </p:tgtEl>
                                        <p:attrNameLst>
                                          <p:attrName>ppt_w</p:attrName>
                                        </p:attrNameLst>
                                      </p:cBhvr>
                                      <p:tavLst>
                                        <p:tav tm="0">
                                          <p:val>
                                            <p:fltVal val="0"/>
                                          </p:val>
                                        </p:tav>
                                        <p:tav tm="100000">
                                          <p:val>
                                            <p:strVal val="#ppt_w"/>
                                          </p:val>
                                        </p:tav>
                                      </p:tavLst>
                                    </p:anim>
                                    <p:anim calcmode="lin" valueType="num">
                                      <p:cBhvr>
                                        <p:cTn id="273" dur="250" fill="hold"/>
                                        <p:tgtEl>
                                          <p:spTgt spid="234"/>
                                        </p:tgtEl>
                                        <p:attrNameLst>
                                          <p:attrName>ppt_h</p:attrName>
                                        </p:attrNameLst>
                                      </p:cBhvr>
                                      <p:tavLst>
                                        <p:tav tm="0">
                                          <p:val>
                                            <p:fltVal val="0"/>
                                          </p:val>
                                        </p:tav>
                                        <p:tav tm="100000">
                                          <p:val>
                                            <p:strVal val="#ppt_h"/>
                                          </p:val>
                                        </p:tav>
                                      </p:tavLst>
                                    </p:anim>
                                    <p:animEffect transition="in" filter="fade">
                                      <p:cBhvr>
                                        <p:cTn id="274" dur="250"/>
                                        <p:tgtEl>
                                          <p:spTgt spid="234"/>
                                        </p:tgtEl>
                                      </p:cBhvr>
                                    </p:animEffect>
                                  </p:childTnLst>
                                </p:cTn>
                              </p:par>
                              <p:par>
                                <p:cTn id="275" presetID="53" presetClass="entr" presetSubtype="16" fill="hold" nodeType="withEffect">
                                  <p:stCondLst>
                                    <p:cond delay="23500"/>
                                  </p:stCondLst>
                                  <p:childTnLst>
                                    <p:set>
                                      <p:cBhvr>
                                        <p:cTn id="276" dur="1" fill="hold">
                                          <p:stCondLst>
                                            <p:cond delay="0"/>
                                          </p:stCondLst>
                                        </p:cTn>
                                        <p:tgtEl>
                                          <p:spTgt spid="237"/>
                                        </p:tgtEl>
                                        <p:attrNameLst>
                                          <p:attrName>style.visibility</p:attrName>
                                        </p:attrNameLst>
                                      </p:cBhvr>
                                      <p:to>
                                        <p:strVal val="visible"/>
                                      </p:to>
                                    </p:set>
                                    <p:anim calcmode="lin" valueType="num">
                                      <p:cBhvr>
                                        <p:cTn id="277" dur="250" fill="hold"/>
                                        <p:tgtEl>
                                          <p:spTgt spid="237"/>
                                        </p:tgtEl>
                                        <p:attrNameLst>
                                          <p:attrName>ppt_w</p:attrName>
                                        </p:attrNameLst>
                                      </p:cBhvr>
                                      <p:tavLst>
                                        <p:tav tm="0">
                                          <p:val>
                                            <p:fltVal val="0"/>
                                          </p:val>
                                        </p:tav>
                                        <p:tav tm="100000">
                                          <p:val>
                                            <p:strVal val="#ppt_w"/>
                                          </p:val>
                                        </p:tav>
                                      </p:tavLst>
                                    </p:anim>
                                    <p:anim calcmode="lin" valueType="num">
                                      <p:cBhvr>
                                        <p:cTn id="278" dur="250" fill="hold"/>
                                        <p:tgtEl>
                                          <p:spTgt spid="237"/>
                                        </p:tgtEl>
                                        <p:attrNameLst>
                                          <p:attrName>ppt_h</p:attrName>
                                        </p:attrNameLst>
                                      </p:cBhvr>
                                      <p:tavLst>
                                        <p:tav tm="0">
                                          <p:val>
                                            <p:fltVal val="0"/>
                                          </p:val>
                                        </p:tav>
                                        <p:tav tm="100000">
                                          <p:val>
                                            <p:strVal val="#ppt_h"/>
                                          </p:val>
                                        </p:tav>
                                      </p:tavLst>
                                    </p:anim>
                                    <p:animEffect transition="in" filter="fade">
                                      <p:cBhvr>
                                        <p:cTn id="279" dur="250"/>
                                        <p:tgtEl>
                                          <p:spTgt spid="237"/>
                                        </p:tgtEl>
                                      </p:cBhvr>
                                    </p:animEffect>
                                  </p:childTnLst>
                                </p:cTn>
                              </p:par>
                              <p:par>
                                <p:cTn id="280" presetID="53" presetClass="entr" presetSubtype="16" fill="hold" nodeType="withEffect">
                                  <p:stCondLst>
                                    <p:cond delay="24500"/>
                                  </p:stCondLst>
                                  <p:childTnLst>
                                    <p:set>
                                      <p:cBhvr>
                                        <p:cTn id="281" dur="1" fill="hold">
                                          <p:stCondLst>
                                            <p:cond delay="0"/>
                                          </p:stCondLst>
                                        </p:cTn>
                                        <p:tgtEl>
                                          <p:spTgt spid="243"/>
                                        </p:tgtEl>
                                        <p:attrNameLst>
                                          <p:attrName>style.visibility</p:attrName>
                                        </p:attrNameLst>
                                      </p:cBhvr>
                                      <p:to>
                                        <p:strVal val="visible"/>
                                      </p:to>
                                    </p:set>
                                    <p:anim calcmode="lin" valueType="num">
                                      <p:cBhvr>
                                        <p:cTn id="282" dur="250" fill="hold"/>
                                        <p:tgtEl>
                                          <p:spTgt spid="243"/>
                                        </p:tgtEl>
                                        <p:attrNameLst>
                                          <p:attrName>ppt_w</p:attrName>
                                        </p:attrNameLst>
                                      </p:cBhvr>
                                      <p:tavLst>
                                        <p:tav tm="0">
                                          <p:val>
                                            <p:fltVal val="0"/>
                                          </p:val>
                                        </p:tav>
                                        <p:tav tm="100000">
                                          <p:val>
                                            <p:strVal val="#ppt_w"/>
                                          </p:val>
                                        </p:tav>
                                      </p:tavLst>
                                    </p:anim>
                                    <p:anim calcmode="lin" valueType="num">
                                      <p:cBhvr>
                                        <p:cTn id="283" dur="250" fill="hold"/>
                                        <p:tgtEl>
                                          <p:spTgt spid="243"/>
                                        </p:tgtEl>
                                        <p:attrNameLst>
                                          <p:attrName>ppt_h</p:attrName>
                                        </p:attrNameLst>
                                      </p:cBhvr>
                                      <p:tavLst>
                                        <p:tav tm="0">
                                          <p:val>
                                            <p:fltVal val="0"/>
                                          </p:val>
                                        </p:tav>
                                        <p:tav tm="100000">
                                          <p:val>
                                            <p:strVal val="#ppt_h"/>
                                          </p:val>
                                        </p:tav>
                                      </p:tavLst>
                                    </p:anim>
                                    <p:animEffect transition="in" filter="fade">
                                      <p:cBhvr>
                                        <p:cTn id="284" dur="250"/>
                                        <p:tgtEl>
                                          <p:spTgt spid="243"/>
                                        </p:tgtEl>
                                      </p:cBhvr>
                                    </p:animEffect>
                                  </p:childTnLst>
                                </p:cTn>
                              </p:par>
                              <p:par>
                                <p:cTn id="285" presetID="53" presetClass="entr" presetSubtype="16" fill="hold" nodeType="withEffect">
                                  <p:stCondLst>
                                    <p:cond delay="26500"/>
                                  </p:stCondLst>
                                  <p:childTnLst>
                                    <p:set>
                                      <p:cBhvr>
                                        <p:cTn id="286" dur="1" fill="hold">
                                          <p:stCondLst>
                                            <p:cond delay="0"/>
                                          </p:stCondLst>
                                        </p:cTn>
                                        <p:tgtEl>
                                          <p:spTgt spid="246"/>
                                        </p:tgtEl>
                                        <p:attrNameLst>
                                          <p:attrName>style.visibility</p:attrName>
                                        </p:attrNameLst>
                                      </p:cBhvr>
                                      <p:to>
                                        <p:strVal val="visible"/>
                                      </p:to>
                                    </p:set>
                                    <p:anim calcmode="lin" valueType="num">
                                      <p:cBhvr>
                                        <p:cTn id="287" dur="250" fill="hold"/>
                                        <p:tgtEl>
                                          <p:spTgt spid="246"/>
                                        </p:tgtEl>
                                        <p:attrNameLst>
                                          <p:attrName>ppt_w</p:attrName>
                                        </p:attrNameLst>
                                      </p:cBhvr>
                                      <p:tavLst>
                                        <p:tav tm="0">
                                          <p:val>
                                            <p:fltVal val="0"/>
                                          </p:val>
                                        </p:tav>
                                        <p:tav tm="100000">
                                          <p:val>
                                            <p:strVal val="#ppt_w"/>
                                          </p:val>
                                        </p:tav>
                                      </p:tavLst>
                                    </p:anim>
                                    <p:anim calcmode="lin" valueType="num">
                                      <p:cBhvr>
                                        <p:cTn id="288" dur="250" fill="hold"/>
                                        <p:tgtEl>
                                          <p:spTgt spid="246"/>
                                        </p:tgtEl>
                                        <p:attrNameLst>
                                          <p:attrName>ppt_h</p:attrName>
                                        </p:attrNameLst>
                                      </p:cBhvr>
                                      <p:tavLst>
                                        <p:tav tm="0">
                                          <p:val>
                                            <p:fltVal val="0"/>
                                          </p:val>
                                        </p:tav>
                                        <p:tav tm="100000">
                                          <p:val>
                                            <p:strVal val="#ppt_h"/>
                                          </p:val>
                                        </p:tav>
                                      </p:tavLst>
                                    </p:anim>
                                    <p:animEffect transition="in" filter="fade">
                                      <p:cBhvr>
                                        <p:cTn id="289" dur="250"/>
                                        <p:tgtEl>
                                          <p:spTgt spid="246"/>
                                        </p:tgtEl>
                                      </p:cBhvr>
                                    </p:animEffect>
                                  </p:childTnLst>
                                </p:cTn>
                              </p:par>
                              <p:par>
                                <p:cTn id="290" presetID="53" presetClass="entr" presetSubtype="16" fill="hold" nodeType="withEffect">
                                  <p:stCondLst>
                                    <p:cond delay="28500"/>
                                  </p:stCondLst>
                                  <p:childTnLst>
                                    <p:set>
                                      <p:cBhvr>
                                        <p:cTn id="291" dur="1" fill="hold">
                                          <p:stCondLst>
                                            <p:cond delay="0"/>
                                          </p:stCondLst>
                                        </p:cTn>
                                        <p:tgtEl>
                                          <p:spTgt spid="249"/>
                                        </p:tgtEl>
                                        <p:attrNameLst>
                                          <p:attrName>style.visibility</p:attrName>
                                        </p:attrNameLst>
                                      </p:cBhvr>
                                      <p:to>
                                        <p:strVal val="visible"/>
                                      </p:to>
                                    </p:set>
                                    <p:anim calcmode="lin" valueType="num">
                                      <p:cBhvr>
                                        <p:cTn id="292" dur="250" fill="hold"/>
                                        <p:tgtEl>
                                          <p:spTgt spid="249"/>
                                        </p:tgtEl>
                                        <p:attrNameLst>
                                          <p:attrName>ppt_w</p:attrName>
                                        </p:attrNameLst>
                                      </p:cBhvr>
                                      <p:tavLst>
                                        <p:tav tm="0">
                                          <p:val>
                                            <p:fltVal val="0"/>
                                          </p:val>
                                        </p:tav>
                                        <p:tav tm="100000">
                                          <p:val>
                                            <p:strVal val="#ppt_w"/>
                                          </p:val>
                                        </p:tav>
                                      </p:tavLst>
                                    </p:anim>
                                    <p:anim calcmode="lin" valueType="num">
                                      <p:cBhvr>
                                        <p:cTn id="293" dur="250" fill="hold"/>
                                        <p:tgtEl>
                                          <p:spTgt spid="249"/>
                                        </p:tgtEl>
                                        <p:attrNameLst>
                                          <p:attrName>ppt_h</p:attrName>
                                        </p:attrNameLst>
                                      </p:cBhvr>
                                      <p:tavLst>
                                        <p:tav tm="0">
                                          <p:val>
                                            <p:fltVal val="0"/>
                                          </p:val>
                                        </p:tav>
                                        <p:tav tm="100000">
                                          <p:val>
                                            <p:strVal val="#ppt_h"/>
                                          </p:val>
                                        </p:tav>
                                      </p:tavLst>
                                    </p:anim>
                                    <p:animEffect transition="in" filter="fade">
                                      <p:cBhvr>
                                        <p:cTn id="294" dur="250"/>
                                        <p:tgtEl>
                                          <p:spTgt spid="249"/>
                                        </p:tgtEl>
                                      </p:cBhvr>
                                    </p:animEffect>
                                  </p:childTnLst>
                                </p:cTn>
                              </p:par>
                              <p:par>
                                <p:cTn id="295" presetID="53" presetClass="entr" presetSubtype="16" fill="hold" nodeType="withEffect">
                                  <p:stCondLst>
                                    <p:cond delay="30000"/>
                                  </p:stCondLst>
                                  <p:childTnLst>
                                    <p:set>
                                      <p:cBhvr>
                                        <p:cTn id="296" dur="1" fill="hold">
                                          <p:stCondLst>
                                            <p:cond delay="0"/>
                                          </p:stCondLst>
                                        </p:cTn>
                                        <p:tgtEl>
                                          <p:spTgt spid="252"/>
                                        </p:tgtEl>
                                        <p:attrNameLst>
                                          <p:attrName>style.visibility</p:attrName>
                                        </p:attrNameLst>
                                      </p:cBhvr>
                                      <p:to>
                                        <p:strVal val="visible"/>
                                      </p:to>
                                    </p:set>
                                    <p:anim calcmode="lin" valueType="num">
                                      <p:cBhvr>
                                        <p:cTn id="297" dur="250" fill="hold"/>
                                        <p:tgtEl>
                                          <p:spTgt spid="252"/>
                                        </p:tgtEl>
                                        <p:attrNameLst>
                                          <p:attrName>ppt_w</p:attrName>
                                        </p:attrNameLst>
                                      </p:cBhvr>
                                      <p:tavLst>
                                        <p:tav tm="0">
                                          <p:val>
                                            <p:fltVal val="0"/>
                                          </p:val>
                                        </p:tav>
                                        <p:tav tm="100000">
                                          <p:val>
                                            <p:strVal val="#ppt_w"/>
                                          </p:val>
                                        </p:tav>
                                      </p:tavLst>
                                    </p:anim>
                                    <p:anim calcmode="lin" valueType="num">
                                      <p:cBhvr>
                                        <p:cTn id="298" dur="250" fill="hold"/>
                                        <p:tgtEl>
                                          <p:spTgt spid="252"/>
                                        </p:tgtEl>
                                        <p:attrNameLst>
                                          <p:attrName>ppt_h</p:attrName>
                                        </p:attrNameLst>
                                      </p:cBhvr>
                                      <p:tavLst>
                                        <p:tav tm="0">
                                          <p:val>
                                            <p:fltVal val="0"/>
                                          </p:val>
                                        </p:tav>
                                        <p:tav tm="100000">
                                          <p:val>
                                            <p:strVal val="#ppt_h"/>
                                          </p:val>
                                        </p:tav>
                                      </p:tavLst>
                                    </p:anim>
                                    <p:animEffect transition="in" filter="fade">
                                      <p:cBhvr>
                                        <p:cTn id="299" dur="250"/>
                                        <p:tgtEl>
                                          <p:spTgt spid="252"/>
                                        </p:tgtEl>
                                      </p:cBhvr>
                                    </p:animEffect>
                                  </p:childTnLst>
                                </p:cTn>
                              </p:par>
                              <p:par>
                                <p:cTn id="300" presetID="53" presetClass="entr" presetSubtype="16" fill="hold" nodeType="withEffect">
                                  <p:stCondLst>
                                    <p:cond delay="30500"/>
                                  </p:stCondLst>
                                  <p:childTnLst>
                                    <p:set>
                                      <p:cBhvr>
                                        <p:cTn id="301" dur="1" fill="hold">
                                          <p:stCondLst>
                                            <p:cond delay="0"/>
                                          </p:stCondLst>
                                        </p:cTn>
                                        <p:tgtEl>
                                          <p:spTgt spid="315"/>
                                        </p:tgtEl>
                                        <p:attrNameLst>
                                          <p:attrName>style.visibility</p:attrName>
                                        </p:attrNameLst>
                                      </p:cBhvr>
                                      <p:to>
                                        <p:strVal val="visible"/>
                                      </p:to>
                                    </p:set>
                                    <p:anim calcmode="lin" valueType="num">
                                      <p:cBhvr>
                                        <p:cTn id="302" dur="250" fill="hold"/>
                                        <p:tgtEl>
                                          <p:spTgt spid="315"/>
                                        </p:tgtEl>
                                        <p:attrNameLst>
                                          <p:attrName>ppt_w</p:attrName>
                                        </p:attrNameLst>
                                      </p:cBhvr>
                                      <p:tavLst>
                                        <p:tav tm="0">
                                          <p:val>
                                            <p:fltVal val="0"/>
                                          </p:val>
                                        </p:tav>
                                        <p:tav tm="100000">
                                          <p:val>
                                            <p:strVal val="#ppt_w"/>
                                          </p:val>
                                        </p:tav>
                                      </p:tavLst>
                                    </p:anim>
                                    <p:anim calcmode="lin" valueType="num">
                                      <p:cBhvr>
                                        <p:cTn id="303" dur="250" fill="hold"/>
                                        <p:tgtEl>
                                          <p:spTgt spid="315"/>
                                        </p:tgtEl>
                                        <p:attrNameLst>
                                          <p:attrName>ppt_h</p:attrName>
                                        </p:attrNameLst>
                                      </p:cBhvr>
                                      <p:tavLst>
                                        <p:tav tm="0">
                                          <p:val>
                                            <p:fltVal val="0"/>
                                          </p:val>
                                        </p:tav>
                                        <p:tav tm="100000">
                                          <p:val>
                                            <p:strVal val="#ppt_h"/>
                                          </p:val>
                                        </p:tav>
                                      </p:tavLst>
                                    </p:anim>
                                    <p:animEffect transition="in" filter="fade">
                                      <p:cBhvr>
                                        <p:cTn id="304" dur="250"/>
                                        <p:tgtEl>
                                          <p:spTgt spid="315"/>
                                        </p:tgtEl>
                                      </p:cBhvr>
                                    </p:animEffect>
                                  </p:childTnLst>
                                </p:cTn>
                              </p:par>
                              <p:par>
                                <p:cTn id="305" presetID="53" presetClass="entr" presetSubtype="16" fill="hold" nodeType="withEffect">
                                  <p:stCondLst>
                                    <p:cond delay="31000"/>
                                  </p:stCondLst>
                                  <p:childTnLst>
                                    <p:set>
                                      <p:cBhvr>
                                        <p:cTn id="306" dur="1" fill="hold">
                                          <p:stCondLst>
                                            <p:cond delay="0"/>
                                          </p:stCondLst>
                                        </p:cTn>
                                        <p:tgtEl>
                                          <p:spTgt spid="263"/>
                                        </p:tgtEl>
                                        <p:attrNameLst>
                                          <p:attrName>style.visibility</p:attrName>
                                        </p:attrNameLst>
                                      </p:cBhvr>
                                      <p:to>
                                        <p:strVal val="visible"/>
                                      </p:to>
                                    </p:set>
                                    <p:anim calcmode="lin" valueType="num">
                                      <p:cBhvr>
                                        <p:cTn id="307" dur="250" fill="hold"/>
                                        <p:tgtEl>
                                          <p:spTgt spid="263"/>
                                        </p:tgtEl>
                                        <p:attrNameLst>
                                          <p:attrName>ppt_w</p:attrName>
                                        </p:attrNameLst>
                                      </p:cBhvr>
                                      <p:tavLst>
                                        <p:tav tm="0">
                                          <p:val>
                                            <p:fltVal val="0"/>
                                          </p:val>
                                        </p:tav>
                                        <p:tav tm="100000">
                                          <p:val>
                                            <p:strVal val="#ppt_w"/>
                                          </p:val>
                                        </p:tav>
                                      </p:tavLst>
                                    </p:anim>
                                    <p:anim calcmode="lin" valueType="num">
                                      <p:cBhvr>
                                        <p:cTn id="308" dur="250" fill="hold"/>
                                        <p:tgtEl>
                                          <p:spTgt spid="263"/>
                                        </p:tgtEl>
                                        <p:attrNameLst>
                                          <p:attrName>ppt_h</p:attrName>
                                        </p:attrNameLst>
                                      </p:cBhvr>
                                      <p:tavLst>
                                        <p:tav tm="0">
                                          <p:val>
                                            <p:fltVal val="0"/>
                                          </p:val>
                                        </p:tav>
                                        <p:tav tm="100000">
                                          <p:val>
                                            <p:strVal val="#ppt_h"/>
                                          </p:val>
                                        </p:tav>
                                      </p:tavLst>
                                    </p:anim>
                                    <p:animEffect transition="in" filter="fade">
                                      <p:cBhvr>
                                        <p:cTn id="309" dur="250"/>
                                        <p:tgtEl>
                                          <p:spTgt spid="263"/>
                                        </p:tgtEl>
                                      </p:cBhvr>
                                    </p:animEffect>
                                  </p:childTnLst>
                                </p:cTn>
                              </p:par>
                              <p:par>
                                <p:cTn id="310" presetID="53" presetClass="entr" presetSubtype="16" fill="hold" nodeType="withEffect">
                                  <p:stCondLst>
                                    <p:cond delay="31500"/>
                                  </p:stCondLst>
                                  <p:childTnLst>
                                    <p:set>
                                      <p:cBhvr>
                                        <p:cTn id="311" dur="1" fill="hold">
                                          <p:stCondLst>
                                            <p:cond delay="0"/>
                                          </p:stCondLst>
                                        </p:cTn>
                                        <p:tgtEl>
                                          <p:spTgt spid="316"/>
                                        </p:tgtEl>
                                        <p:attrNameLst>
                                          <p:attrName>style.visibility</p:attrName>
                                        </p:attrNameLst>
                                      </p:cBhvr>
                                      <p:to>
                                        <p:strVal val="visible"/>
                                      </p:to>
                                    </p:set>
                                    <p:anim calcmode="lin" valueType="num">
                                      <p:cBhvr>
                                        <p:cTn id="312" dur="250" fill="hold"/>
                                        <p:tgtEl>
                                          <p:spTgt spid="316"/>
                                        </p:tgtEl>
                                        <p:attrNameLst>
                                          <p:attrName>ppt_w</p:attrName>
                                        </p:attrNameLst>
                                      </p:cBhvr>
                                      <p:tavLst>
                                        <p:tav tm="0">
                                          <p:val>
                                            <p:fltVal val="0"/>
                                          </p:val>
                                        </p:tav>
                                        <p:tav tm="100000">
                                          <p:val>
                                            <p:strVal val="#ppt_w"/>
                                          </p:val>
                                        </p:tav>
                                      </p:tavLst>
                                    </p:anim>
                                    <p:anim calcmode="lin" valueType="num">
                                      <p:cBhvr>
                                        <p:cTn id="313" dur="250" fill="hold"/>
                                        <p:tgtEl>
                                          <p:spTgt spid="316"/>
                                        </p:tgtEl>
                                        <p:attrNameLst>
                                          <p:attrName>ppt_h</p:attrName>
                                        </p:attrNameLst>
                                      </p:cBhvr>
                                      <p:tavLst>
                                        <p:tav tm="0">
                                          <p:val>
                                            <p:fltVal val="0"/>
                                          </p:val>
                                        </p:tav>
                                        <p:tav tm="100000">
                                          <p:val>
                                            <p:strVal val="#ppt_h"/>
                                          </p:val>
                                        </p:tav>
                                      </p:tavLst>
                                    </p:anim>
                                    <p:animEffect transition="in" filter="fade">
                                      <p:cBhvr>
                                        <p:cTn id="314" dur="250"/>
                                        <p:tgtEl>
                                          <p:spTgt spid="316"/>
                                        </p:tgtEl>
                                      </p:cBhvr>
                                    </p:animEffect>
                                  </p:childTnLst>
                                </p:cTn>
                              </p:par>
                              <p:par>
                                <p:cTn id="315" presetID="53" presetClass="entr" presetSubtype="16" fill="hold" nodeType="withEffect">
                                  <p:stCondLst>
                                    <p:cond delay="32000"/>
                                  </p:stCondLst>
                                  <p:childTnLst>
                                    <p:set>
                                      <p:cBhvr>
                                        <p:cTn id="316" dur="1" fill="hold">
                                          <p:stCondLst>
                                            <p:cond delay="0"/>
                                          </p:stCondLst>
                                        </p:cTn>
                                        <p:tgtEl>
                                          <p:spTgt spid="317"/>
                                        </p:tgtEl>
                                        <p:attrNameLst>
                                          <p:attrName>style.visibility</p:attrName>
                                        </p:attrNameLst>
                                      </p:cBhvr>
                                      <p:to>
                                        <p:strVal val="visible"/>
                                      </p:to>
                                    </p:set>
                                    <p:anim calcmode="lin" valueType="num">
                                      <p:cBhvr>
                                        <p:cTn id="317" dur="250" fill="hold"/>
                                        <p:tgtEl>
                                          <p:spTgt spid="317"/>
                                        </p:tgtEl>
                                        <p:attrNameLst>
                                          <p:attrName>ppt_w</p:attrName>
                                        </p:attrNameLst>
                                      </p:cBhvr>
                                      <p:tavLst>
                                        <p:tav tm="0">
                                          <p:val>
                                            <p:fltVal val="0"/>
                                          </p:val>
                                        </p:tav>
                                        <p:tav tm="100000">
                                          <p:val>
                                            <p:strVal val="#ppt_w"/>
                                          </p:val>
                                        </p:tav>
                                      </p:tavLst>
                                    </p:anim>
                                    <p:anim calcmode="lin" valueType="num">
                                      <p:cBhvr>
                                        <p:cTn id="318" dur="250" fill="hold"/>
                                        <p:tgtEl>
                                          <p:spTgt spid="317"/>
                                        </p:tgtEl>
                                        <p:attrNameLst>
                                          <p:attrName>ppt_h</p:attrName>
                                        </p:attrNameLst>
                                      </p:cBhvr>
                                      <p:tavLst>
                                        <p:tav tm="0">
                                          <p:val>
                                            <p:fltVal val="0"/>
                                          </p:val>
                                        </p:tav>
                                        <p:tav tm="100000">
                                          <p:val>
                                            <p:strVal val="#ppt_h"/>
                                          </p:val>
                                        </p:tav>
                                      </p:tavLst>
                                    </p:anim>
                                    <p:animEffect transition="in" filter="fade">
                                      <p:cBhvr>
                                        <p:cTn id="319" dur="250"/>
                                        <p:tgtEl>
                                          <p:spTgt spid="317"/>
                                        </p:tgtEl>
                                      </p:cBhvr>
                                    </p:animEffect>
                                  </p:childTnLst>
                                </p:cTn>
                              </p:par>
                              <p:par>
                                <p:cTn id="320" presetID="53" presetClass="entr" presetSubtype="16" fill="hold" nodeType="withEffect">
                                  <p:stCondLst>
                                    <p:cond delay="25500"/>
                                  </p:stCondLst>
                                  <p:childTnLst>
                                    <p:set>
                                      <p:cBhvr>
                                        <p:cTn id="321" dur="1" fill="hold">
                                          <p:stCondLst>
                                            <p:cond delay="0"/>
                                          </p:stCondLst>
                                        </p:cTn>
                                        <p:tgtEl>
                                          <p:spTgt spid="313"/>
                                        </p:tgtEl>
                                        <p:attrNameLst>
                                          <p:attrName>style.visibility</p:attrName>
                                        </p:attrNameLst>
                                      </p:cBhvr>
                                      <p:to>
                                        <p:strVal val="visible"/>
                                      </p:to>
                                    </p:set>
                                    <p:anim calcmode="lin" valueType="num">
                                      <p:cBhvr>
                                        <p:cTn id="322" dur="250" fill="hold"/>
                                        <p:tgtEl>
                                          <p:spTgt spid="313"/>
                                        </p:tgtEl>
                                        <p:attrNameLst>
                                          <p:attrName>ppt_w</p:attrName>
                                        </p:attrNameLst>
                                      </p:cBhvr>
                                      <p:tavLst>
                                        <p:tav tm="0">
                                          <p:val>
                                            <p:fltVal val="0"/>
                                          </p:val>
                                        </p:tav>
                                        <p:tav tm="100000">
                                          <p:val>
                                            <p:strVal val="#ppt_w"/>
                                          </p:val>
                                        </p:tav>
                                      </p:tavLst>
                                    </p:anim>
                                    <p:anim calcmode="lin" valueType="num">
                                      <p:cBhvr>
                                        <p:cTn id="323" dur="250" fill="hold"/>
                                        <p:tgtEl>
                                          <p:spTgt spid="313"/>
                                        </p:tgtEl>
                                        <p:attrNameLst>
                                          <p:attrName>ppt_h</p:attrName>
                                        </p:attrNameLst>
                                      </p:cBhvr>
                                      <p:tavLst>
                                        <p:tav tm="0">
                                          <p:val>
                                            <p:fltVal val="0"/>
                                          </p:val>
                                        </p:tav>
                                        <p:tav tm="100000">
                                          <p:val>
                                            <p:strVal val="#ppt_h"/>
                                          </p:val>
                                        </p:tav>
                                      </p:tavLst>
                                    </p:anim>
                                    <p:animEffect transition="in" filter="fade">
                                      <p:cBhvr>
                                        <p:cTn id="324" dur="250"/>
                                        <p:tgtEl>
                                          <p:spTgt spid="313"/>
                                        </p:tgtEl>
                                      </p:cBhvr>
                                    </p:animEffect>
                                  </p:childTnLst>
                                </p:cTn>
                              </p:par>
                              <p:par>
                                <p:cTn id="325" presetID="53" presetClass="entr" presetSubtype="16" fill="hold" nodeType="withEffect">
                                  <p:stCondLst>
                                    <p:cond delay="27000"/>
                                  </p:stCondLst>
                                  <p:childTnLst>
                                    <p:set>
                                      <p:cBhvr>
                                        <p:cTn id="326" dur="1" fill="hold">
                                          <p:stCondLst>
                                            <p:cond delay="0"/>
                                          </p:stCondLst>
                                        </p:cTn>
                                        <p:tgtEl>
                                          <p:spTgt spid="314"/>
                                        </p:tgtEl>
                                        <p:attrNameLst>
                                          <p:attrName>style.visibility</p:attrName>
                                        </p:attrNameLst>
                                      </p:cBhvr>
                                      <p:to>
                                        <p:strVal val="visible"/>
                                      </p:to>
                                    </p:set>
                                    <p:anim calcmode="lin" valueType="num">
                                      <p:cBhvr>
                                        <p:cTn id="327" dur="250" fill="hold"/>
                                        <p:tgtEl>
                                          <p:spTgt spid="314"/>
                                        </p:tgtEl>
                                        <p:attrNameLst>
                                          <p:attrName>ppt_w</p:attrName>
                                        </p:attrNameLst>
                                      </p:cBhvr>
                                      <p:tavLst>
                                        <p:tav tm="0">
                                          <p:val>
                                            <p:fltVal val="0"/>
                                          </p:val>
                                        </p:tav>
                                        <p:tav tm="100000">
                                          <p:val>
                                            <p:strVal val="#ppt_w"/>
                                          </p:val>
                                        </p:tav>
                                      </p:tavLst>
                                    </p:anim>
                                    <p:anim calcmode="lin" valueType="num">
                                      <p:cBhvr>
                                        <p:cTn id="328" dur="250" fill="hold"/>
                                        <p:tgtEl>
                                          <p:spTgt spid="314"/>
                                        </p:tgtEl>
                                        <p:attrNameLst>
                                          <p:attrName>ppt_h</p:attrName>
                                        </p:attrNameLst>
                                      </p:cBhvr>
                                      <p:tavLst>
                                        <p:tav tm="0">
                                          <p:val>
                                            <p:fltVal val="0"/>
                                          </p:val>
                                        </p:tav>
                                        <p:tav tm="100000">
                                          <p:val>
                                            <p:strVal val="#ppt_h"/>
                                          </p:val>
                                        </p:tav>
                                      </p:tavLst>
                                    </p:anim>
                                    <p:animEffect transition="in" filter="fade">
                                      <p:cBhvr>
                                        <p:cTn id="329" dur="250"/>
                                        <p:tgtEl>
                                          <p:spTgt spid="314"/>
                                        </p:tgtEl>
                                      </p:cBhvr>
                                    </p:animEffect>
                                  </p:childTnLst>
                                </p:cTn>
                              </p:par>
                              <p:par>
                                <p:cTn id="330" presetID="53" presetClass="entr" presetSubtype="16" fill="hold" nodeType="withEffect">
                                  <p:stCondLst>
                                    <p:cond delay="27500"/>
                                  </p:stCondLst>
                                  <p:childTnLst>
                                    <p:set>
                                      <p:cBhvr>
                                        <p:cTn id="331" dur="1" fill="hold">
                                          <p:stCondLst>
                                            <p:cond delay="0"/>
                                          </p:stCondLst>
                                        </p:cTn>
                                        <p:tgtEl>
                                          <p:spTgt spid="318"/>
                                        </p:tgtEl>
                                        <p:attrNameLst>
                                          <p:attrName>style.visibility</p:attrName>
                                        </p:attrNameLst>
                                      </p:cBhvr>
                                      <p:to>
                                        <p:strVal val="visible"/>
                                      </p:to>
                                    </p:set>
                                    <p:anim calcmode="lin" valueType="num">
                                      <p:cBhvr>
                                        <p:cTn id="332" dur="250" fill="hold"/>
                                        <p:tgtEl>
                                          <p:spTgt spid="318"/>
                                        </p:tgtEl>
                                        <p:attrNameLst>
                                          <p:attrName>ppt_w</p:attrName>
                                        </p:attrNameLst>
                                      </p:cBhvr>
                                      <p:tavLst>
                                        <p:tav tm="0">
                                          <p:val>
                                            <p:fltVal val="0"/>
                                          </p:val>
                                        </p:tav>
                                        <p:tav tm="100000">
                                          <p:val>
                                            <p:strVal val="#ppt_w"/>
                                          </p:val>
                                        </p:tav>
                                      </p:tavLst>
                                    </p:anim>
                                    <p:anim calcmode="lin" valueType="num">
                                      <p:cBhvr>
                                        <p:cTn id="333" dur="250" fill="hold"/>
                                        <p:tgtEl>
                                          <p:spTgt spid="318"/>
                                        </p:tgtEl>
                                        <p:attrNameLst>
                                          <p:attrName>ppt_h</p:attrName>
                                        </p:attrNameLst>
                                      </p:cBhvr>
                                      <p:tavLst>
                                        <p:tav tm="0">
                                          <p:val>
                                            <p:fltVal val="0"/>
                                          </p:val>
                                        </p:tav>
                                        <p:tav tm="100000">
                                          <p:val>
                                            <p:strVal val="#ppt_h"/>
                                          </p:val>
                                        </p:tav>
                                      </p:tavLst>
                                    </p:anim>
                                    <p:animEffect transition="in" filter="fade">
                                      <p:cBhvr>
                                        <p:cTn id="334" dur="250"/>
                                        <p:tgtEl>
                                          <p:spTgt spid="318"/>
                                        </p:tgtEl>
                                      </p:cBhvr>
                                    </p:animEffect>
                                  </p:childTnLst>
                                </p:cTn>
                              </p:par>
                              <p:par>
                                <p:cTn id="335" presetID="53" presetClass="entr" presetSubtype="16" fill="hold" nodeType="withEffect">
                                  <p:stCondLst>
                                    <p:cond delay="33000"/>
                                  </p:stCondLst>
                                  <p:childTnLst>
                                    <p:set>
                                      <p:cBhvr>
                                        <p:cTn id="336" dur="1" fill="hold">
                                          <p:stCondLst>
                                            <p:cond delay="0"/>
                                          </p:stCondLst>
                                        </p:cTn>
                                        <p:tgtEl>
                                          <p:spTgt spid="322"/>
                                        </p:tgtEl>
                                        <p:attrNameLst>
                                          <p:attrName>style.visibility</p:attrName>
                                        </p:attrNameLst>
                                      </p:cBhvr>
                                      <p:to>
                                        <p:strVal val="visible"/>
                                      </p:to>
                                    </p:set>
                                    <p:anim calcmode="lin" valueType="num">
                                      <p:cBhvr>
                                        <p:cTn id="337" dur="250" fill="hold"/>
                                        <p:tgtEl>
                                          <p:spTgt spid="322"/>
                                        </p:tgtEl>
                                        <p:attrNameLst>
                                          <p:attrName>ppt_w</p:attrName>
                                        </p:attrNameLst>
                                      </p:cBhvr>
                                      <p:tavLst>
                                        <p:tav tm="0">
                                          <p:val>
                                            <p:fltVal val="0"/>
                                          </p:val>
                                        </p:tav>
                                        <p:tav tm="100000">
                                          <p:val>
                                            <p:strVal val="#ppt_w"/>
                                          </p:val>
                                        </p:tav>
                                      </p:tavLst>
                                    </p:anim>
                                    <p:anim calcmode="lin" valueType="num">
                                      <p:cBhvr>
                                        <p:cTn id="338" dur="250" fill="hold"/>
                                        <p:tgtEl>
                                          <p:spTgt spid="322"/>
                                        </p:tgtEl>
                                        <p:attrNameLst>
                                          <p:attrName>ppt_h</p:attrName>
                                        </p:attrNameLst>
                                      </p:cBhvr>
                                      <p:tavLst>
                                        <p:tav tm="0">
                                          <p:val>
                                            <p:fltVal val="0"/>
                                          </p:val>
                                        </p:tav>
                                        <p:tav tm="100000">
                                          <p:val>
                                            <p:strVal val="#ppt_h"/>
                                          </p:val>
                                        </p:tav>
                                      </p:tavLst>
                                    </p:anim>
                                    <p:animEffect transition="in" filter="fade">
                                      <p:cBhvr>
                                        <p:cTn id="339" dur="250"/>
                                        <p:tgtEl>
                                          <p:spTgt spid="322"/>
                                        </p:tgtEl>
                                      </p:cBhvr>
                                    </p:animEffect>
                                  </p:childTnLst>
                                </p:cTn>
                              </p:par>
                              <p:par>
                                <p:cTn id="340" presetID="53" presetClass="entr" presetSubtype="16" fill="hold" nodeType="withEffect">
                                  <p:stCondLst>
                                    <p:cond delay="18000"/>
                                  </p:stCondLst>
                                  <p:childTnLst>
                                    <p:set>
                                      <p:cBhvr>
                                        <p:cTn id="341" dur="1" fill="hold">
                                          <p:stCondLst>
                                            <p:cond delay="0"/>
                                          </p:stCondLst>
                                        </p:cTn>
                                        <p:tgtEl>
                                          <p:spTgt spid="321"/>
                                        </p:tgtEl>
                                        <p:attrNameLst>
                                          <p:attrName>style.visibility</p:attrName>
                                        </p:attrNameLst>
                                      </p:cBhvr>
                                      <p:to>
                                        <p:strVal val="visible"/>
                                      </p:to>
                                    </p:set>
                                    <p:anim calcmode="lin" valueType="num">
                                      <p:cBhvr>
                                        <p:cTn id="342" dur="250" fill="hold"/>
                                        <p:tgtEl>
                                          <p:spTgt spid="321"/>
                                        </p:tgtEl>
                                        <p:attrNameLst>
                                          <p:attrName>ppt_w</p:attrName>
                                        </p:attrNameLst>
                                      </p:cBhvr>
                                      <p:tavLst>
                                        <p:tav tm="0">
                                          <p:val>
                                            <p:fltVal val="0"/>
                                          </p:val>
                                        </p:tav>
                                        <p:tav tm="100000">
                                          <p:val>
                                            <p:strVal val="#ppt_w"/>
                                          </p:val>
                                        </p:tav>
                                      </p:tavLst>
                                    </p:anim>
                                    <p:anim calcmode="lin" valueType="num">
                                      <p:cBhvr>
                                        <p:cTn id="343" dur="250" fill="hold"/>
                                        <p:tgtEl>
                                          <p:spTgt spid="321"/>
                                        </p:tgtEl>
                                        <p:attrNameLst>
                                          <p:attrName>ppt_h</p:attrName>
                                        </p:attrNameLst>
                                      </p:cBhvr>
                                      <p:tavLst>
                                        <p:tav tm="0">
                                          <p:val>
                                            <p:fltVal val="0"/>
                                          </p:val>
                                        </p:tav>
                                        <p:tav tm="100000">
                                          <p:val>
                                            <p:strVal val="#ppt_h"/>
                                          </p:val>
                                        </p:tav>
                                      </p:tavLst>
                                    </p:anim>
                                    <p:animEffect transition="in" filter="fade">
                                      <p:cBhvr>
                                        <p:cTn id="344" dur="250"/>
                                        <p:tgtEl>
                                          <p:spTgt spid="321"/>
                                        </p:tgtEl>
                                      </p:cBhvr>
                                    </p:animEffect>
                                  </p:childTnLst>
                                </p:cTn>
                              </p:par>
                              <p:par>
                                <p:cTn id="345" presetID="53" presetClass="entr" presetSubtype="16" fill="hold" nodeType="withEffect">
                                  <p:stCondLst>
                                    <p:cond delay="34000"/>
                                  </p:stCondLst>
                                  <p:childTnLst>
                                    <p:set>
                                      <p:cBhvr>
                                        <p:cTn id="346" dur="1" fill="hold">
                                          <p:stCondLst>
                                            <p:cond delay="0"/>
                                          </p:stCondLst>
                                        </p:cTn>
                                        <p:tgtEl>
                                          <p:spTgt spid="323"/>
                                        </p:tgtEl>
                                        <p:attrNameLst>
                                          <p:attrName>style.visibility</p:attrName>
                                        </p:attrNameLst>
                                      </p:cBhvr>
                                      <p:to>
                                        <p:strVal val="visible"/>
                                      </p:to>
                                    </p:set>
                                    <p:anim calcmode="lin" valueType="num">
                                      <p:cBhvr>
                                        <p:cTn id="347" dur="250" fill="hold"/>
                                        <p:tgtEl>
                                          <p:spTgt spid="323"/>
                                        </p:tgtEl>
                                        <p:attrNameLst>
                                          <p:attrName>ppt_w</p:attrName>
                                        </p:attrNameLst>
                                      </p:cBhvr>
                                      <p:tavLst>
                                        <p:tav tm="0">
                                          <p:val>
                                            <p:fltVal val="0"/>
                                          </p:val>
                                        </p:tav>
                                        <p:tav tm="100000">
                                          <p:val>
                                            <p:strVal val="#ppt_w"/>
                                          </p:val>
                                        </p:tav>
                                      </p:tavLst>
                                    </p:anim>
                                    <p:anim calcmode="lin" valueType="num">
                                      <p:cBhvr>
                                        <p:cTn id="348" dur="250" fill="hold"/>
                                        <p:tgtEl>
                                          <p:spTgt spid="323"/>
                                        </p:tgtEl>
                                        <p:attrNameLst>
                                          <p:attrName>ppt_h</p:attrName>
                                        </p:attrNameLst>
                                      </p:cBhvr>
                                      <p:tavLst>
                                        <p:tav tm="0">
                                          <p:val>
                                            <p:fltVal val="0"/>
                                          </p:val>
                                        </p:tav>
                                        <p:tav tm="100000">
                                          <p:val>
                                            <p:strVal val="#ppt_h"/>
                                          </p:val>
                                        </p:tav>
                                      </p:tavLst>
                                    </p:anim>
                                    <p:animEffect transition="in" filter="fade">
                                      <p:cBhvr>
                                        <p:cTn id="349" dur="250"/>
                                        <p:tgtEl>
                                          <p:spTgt spid="323"/>
                                        </p:tgtEl>
                                      </p:cBhvr>
                                    </p:animEffect>
                                  </p:childTnLst>
                                </p:cTn>
                              </p:par>
                              <p:par>
                                <p:cTn id="350" presetID="53" presetClass="entr" presetSubtype="16" fill="hold" nodeType="withEffect">
                                  <p:stCondLst>
                                    <p:cond delay="0"/>
                                  </p:stCondLst>
                                  <p:childTnLst>
                                    <p:set>
                                      <p:cBhvr>
                                        <p:cTn id="351" dur="1" fill="hold">
                                          <p:stCondLst>
                                            <p:cond delay="0"/>
                                          </p:stCondLst>
                                        </p:cTn>
                                        <p:tgtEl>
                                          <p:spTgt spid="135"/>
                                        </p:tgtEl>
                                        <p:attrNameLst>
                                          <p:attrName>style.visibility</p:attrName>
                                        </p:attrNameLst>
                                      </p:cBhvr>
                                      <p:to>
                                        <p:strVal val="visible"/>
                                      </p:to>
                                    </p:set>
                                    <p:anim calcmode="lin" valueType="num">
                                      <p:cBhvr>
                                        <p:cTn id="352" dur="250" fill="hold"/>
                                        <p:tgtEl>
                                          <p:spTgt spid="135"/>
                                        </p:tgtEl>
                                        <p:attrNameLst>
                                          <p:attrName>ppt_w</p:attrName>
                                        </p:attrNameLst>
                                      </p:cBhvr>
                                      <p:tavLst>
                                        <p:tav tm="0">
                                          <p:val>
                                            <p:fltVal val="0"/>
                                          </p:val>
                                        </p:tav>
                                        <p:tav tm="100000">
                                          <p:val>
                                            <p:strVal val="#ppt_w"/>
                                          </p:val>
                                        </p:tav>
                                      </p:tavLst>
                                    </p:anim>
                                    <p:anim calcmode="lin" valueType="num">
                                      <p:cBhvr>
                                        <p:cTn id="353" dur="250" fill="hold"/>
                                        <p:tgtEl>
                                          <p:spTgt spid="135"/>
                                        </p:tgtEl>
                                        <p:attrNameLst>
                                          <p:attrName>ppt_h</p:attrName>
                                        </p:attrNameLst>
                                      </p:cBhvr>
                                      <p:tavLst>
                                        <p:tav tm="0">
                                          <p:val>
                                            <p:fltVal val="0"/>
                                          </p:val>
                                        </p:tav>
                                        <p:tav tm="100000">
                                          <p:val>
                                            <p:strVal val="#ppt_h"/>
                                          </p:val>
                                        </p:tav>
                                      </p:tavLst>
                                    </p:anim>
                                    <p:animEffect transition="in" filter="fade">
                                      <p:cBhvr>
                                        <p:cTn id="354" dur="25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1" grpId="0" animBg="1"/>
      <p:bldP spid="72" grpId="0" animBg="1"/>
      <p:bldP spid="74" grpId="0" animBg="1"/>
      <p:bldP spid="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34C6D-F6E1-47F2-B85C-ACC9EF4F2ABD}"/>
              </a:ext>
            </a:extLst>
          </p:cNvPr>
          <p:cNvPicPr>
            <a:picLocks noChangeAspect="1"/>
          </p:cNvPicPr>
          <p:nvPr/>
        </p:nvPicPr>
        <p:blipFill rotWithShape="1">
          <a:blip r:embed="rId2"/>
          <a:srcRect t="8205" r="29375" b="20684"/>
          <a:stretch/>
        </p:blipFill>
        <p:spPr>
          <a:xfrm>
            <a:off x="1"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2" name="Footer Placeholder 1">
            <a:extLst>
              <a:ext uri="{FF2B5EF4-FFF2-40B4-BE49-F238E27FC236}">
                <a16:creationId xmlns:a16="http://schemas.microsoft.com/office/drawing/2014/main" id="{9DE62380-D57D-49B6-8D0E-E6D930C8481F}"/>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B1C59D87-5333-4F10-BD01-679117BFEB35}"/>
              </a:ext>
            </a:extLst>
          </p:cNvPr>
          <p:cNvSpPr>
            <a:spLocks noGrp="1"/>
          </p:cNvSpPr>
          <p:nvPr>
            <p:ph type="sldNum" sz="quarter" idx="12"/>
          </p:nvPr>
        </p:nvSpPr>
        <p:spPr/>
        <p:txBody>
          <a:bodyPr/>
          <a:lstStyle/>
          <a:p>
            <a:fld id="{80FDC315-9B6A-4C4A-96B7-6C71D1DB20DB}" type="slidenum">
              <a:rPr lang="en-US" smtClean="0"/>
              <a:t>4</a:t>
            </a:fld>
            <a:endParaRPr lang="en-US"/>
          </a:p>
        </p:txBody>
      </p:sp>
      <p:sp>
        <p:nvSpPr>
          <p:cNvPr id="44" name="Freeform: Shape 43">
            <a:extLst>
              <a:ext uri="{FF2B5EF4-FFF2-40B4-BE49-F238E27FC236}">
                <a16:creationId xmlns:a16="http://schemas.microsoft.com/office/drawing/2014/main" id="{66BF051E-13A7-4D8C-94E3-9DF256DF7098}"/>
              </a:ext>
            </a:extLst>
          </p:cNvPr>
          <p:cNvSpPr/>
          <p:nvPr/>
        </p:nvSpPr>
        <p:spPr>
          <a:xfrm>
            <a:off x="-12202586" y="0"/>
            <a:ext cx="12191999" cy="6858000"/>
          </a:xfrm>
          <a:custGeom>
            <a:avLst/>
            <a:gdLst>
              <a:gd name="connsiteX0" fmla="*/ 0 w 12191999"/>
              <a:gd name="connsiteY0" fmla="*/ 0 h 6858000"/>
              <a:gd name="connsiteX1" fmla="*/ 5203979 w 12191999"/>
              <a:gd name="connsiteY1" fmla="*/ 0 h 6858000"/>
              <a:gd name="connsiteX2" fmla="*/ 5208611 w 12191999"/>
              <a:gd name="connsiteY2" fmla="*/ 11575 h 6858000"/>
              <a:gd name="connsiteX3" fmla="*/ 5451679 w 12191999"/>
              <a:gd name="connsiteY3" fmla="*/ 428263 h 6858000"/>
              <a:gd name="connsiteX4" fmla="*/ 5185461 w 12191999"/>
              <a:gd name="connsiteY4" fmla="*/ 474562 h 6858000"/>
              <a:gd name="connsiteX5" fmla="*/ 5034989 w 12191999"/>
              <a:gd name="connsiteY5" fmla="*/ 706056 h 6858000"/>
              <a:gd name="connsiteX6" fmla="*/ 5335931 w 12191999"/>
              <a:gd name="connsiteY6" fmla="*/ 775504 h 6858000"/>
              <a:gd name="connsiteX7" fmla="*/ 6030410 w 12191999"/>
              <a:gd name="connsiteY7" fmla="*/ 798653 h 6858000"/>
              <a:gd name="connsiteX8" fmla="*/ 5995688 w 12191999"/>
              <a:gd name="connsiteY8" fmla="*/ 810228 h 6858000"/>
              <a:gd name="connsiteX9" fmla="*/ 5903090 w 12191999"/>
              <a:gd name="connsiteY9" fmla="*/ 821803 h 6858000"/>
              <a:gd name="connsiteX10" fmla="*/ 5914665 w 12191999"/>
              <a:gd name="connsiteY10" fmla="*/ 856527 h 6858000"/>
              <a:gd name="connsiteX11" fmla="*/ 6030410 w 12191999"/>
              <a:gd name="connsiteY11" fmla="*/ 914400 h 6858000"/>
              <a:gd name="connsiteX12" fmla="*/ 6065135 w 12191999"/>
              <a:gd name="connsiteY12" fmla="*/ 937549 h 6858000"/>
              <a:gd name="connsiteX13" fmla="*/ 5984113 w 12191999"/>
              <a:gd name="connsiteY13" fmla="*/ 972273 h 6858000"/>
              <a:gd name="connsiteX14" fmla="*/ 5960963 w 12191999"/>
              <a:gd name="connsiteY14" fmla="*/ 1006997 h 6858000"/>
              <a:gd name="connsiteX15" fmla="*/ 6157733 w 12191999"/>
              <a:gd name="connsiteY15" fmla="*/ 1018572 h 6858000"/>
              <a:gd name="connsiteX16" fmla="*/ 6215605 w 12191999"/>
              <a:gd name="connsiteY16" fmla="*/ 1030147 h 6858000"/>
              <a:gd name="connsiteX17" fmla="*/ 6123010 w 12191999"/>
              <a:gd name="connsiteY17" fmla="*/ 1111170 h 6858000"/>
              <a:gd name="connsiteX18" fmla="*/ 6366077 w 12191999"/>
              <a:gd name="connsiteY18" fmla="*/ 1122744 h 6858000"/>
              <a:gd name="connsiteX19" fmla="*/ 6227181 w 12191999"/>
              <a:gd name="connsiteY19" fmla="*/ 1226916 h 6858000"/>
              <a:gd name="connsiteX20" fmla="*/ 6192456 w 12191999"/>
              <a:gd name="connsiteY20" fmla="*/ 1273215 h 6858000"/>
              <a:gd name="connsiteX21" fmla="*/ 5995688 w 12191999"/>
              <a:gd name="connsiteY21" fmla="*/ 1458410 h 6858000"/>
              <a:gd name="connsiteX22" fmla="*/ 6169307 w 12191999"/>
              <a:gd name="connsiteY22" fmla="*/ 1493134 h 6858000"/>
              <a:gd name="connsiteX23" fmla="*/ 6065135 w 12191999"/>
              <a:gd name="connsiteY23" fmla="*/ 1794076 h 6858000"/>
              <a:gd name="connsiteX24" fmla="*/ 6041987 w 12191999"/>
              <a:gd name="connsiteY24" fmla="*/ 1840375 h 6858000"/>
              <a:gd name="connsiteX25" fmla="*/ 6192456 w 12191999"/>
              <a:gd name="connsiteY25" fmla="*/ 1863524 h 6858000"/>
              <a:gd name="connsiteX26" fmla="*/ 6053560 w 12191999"/>
              <a:gd name="connsiteY26" fmla="*/ 2048719 h 6858000"/>
              <a:gd name="connsiteX27" fmla="*/ 6030410 w 12191999"/>
              <a:gd name="connsiteY27" fmla="*/ 2118167 h 6858000"/>
              <a:gd name="connsiteX28" fmla="*/ 6285053 w 12191999"/>
              <a:gd name="connsiteY28" fmla="*/ 2118167 h 6858000"/>
              <a:gd name="connsiteX29" fmla="*/ 6250330 w 12191999"/>
              <a:gd name="connsiteY29" fmla="*/ 2152891 h 6858000"/>
              <a:gd name="connsiteX30" fmla="*/ 6157733 w 12191999"/>
              <a:gd name="connsiteY30" fmla="*/ 2222339 h 6858000"/>
              <a:gd name="connsiteX31" fmla="*/ 5856792 w 12191999"/>
              <a:gd name="connsiteY31" fmla="*/ 2592729 h 6858000"/>
              <a:gd name="connsiteX32" fmla="*/ 5625296 w 12191999"/>
              <a:gd name="connsiteY32" fmla="*/ 2882096 h 6858000"/>
              <a:gd name="connsiteX33" fmla="*/ 5602148 w 12191999"/>
              <a:gd name="connsiteY33" fmla="*/ 2939970 h 6858000"/>
              <a:gd name="connsiteX34" fmla="*/ 5405379 w 12191999"/>
              <a:gd name="connsiteY34" fmla="*/ 3136739 h 6858000"/>
              <a:gd name="connsiteX35" fmla="*/ 5578999 w 12191999"/>
              <a:gd name="connsiteY35" fmla="*/ 3148314 h 6858000"/>
              <a:gd name="connsiteX36" fmla="*/ 5741045 w 12191999"/>
              <a:gd name="connsiteY36" fmla="*/ 3136739 h 6858000"/>
              <a:gd name="connsiteX37" fmla="*/ 5706321 w 12191999"/>
              <a:gd name="connsiteY37" fmla="*/ 3565003 h 6858000"/>
              <a:gd name="connsiteX38" fmla="*/ 5833644 w 12191999"/>
              <a:gd name="connsiteY38" fmla="*/ 3680749 h 6858000"/>
              <a:gd name="connsiteX39" fmla="*/ 6192456 w 12191999"/>
              <a:gd name="connsiteY39" fmla="*/ 3565003 h 6858000"/>
              <a:gd name="connsiteX40" fmla="*/ 6169307 w 12191999"/>
              <a:gd name="connsiteY40" fmla="*/ 3646025 h 6858000"/>
              <a:gd name="connsiteX41" fmla="*/ 6134582 w 12191999"/>
              <a:gd name="connsiteY41" fmla="*/ 3692324 h 6858000"/>
              <a:gd name="connsiteX42" fmla="*/ 6099860 w 12191999"/>
              <a:gd name="connsiteY42" fmla="*/ 3808071 h 6858000"/>
              <a:gd name="connsiteX43" fmla="*/ 6273478 w 12191999"/>
              <a:gd name="connsiteY43" fmla="*/ 3819646 h 6858000"/>
              <a:gd name="connsiteX44" fmla="*/ 6308204 w 12191999"/>
              <a:gd name="connsiteY44" fmla="*/ 3842795 h 6858000"/>
              <a:gd name="connsiteX45" fmla="*/ 6215605 w 12191999"/>
              <a:gd name="connsiteY45" fmla="*/ 4004841 h 6858000"/>
              <a:gd name="connsiteX46" fmla="*/ 6134582 w 12191999"/>
              <a:gd name="connsiteY46" fmla="*/ 4236334 h 6858000"/>
              <a:gd name="connsiteX47" fmla="*/ 6146158 w 12191999"/>
              <a:gd name="connsiteY47" fmla="*/ 4271058 h 6858000"/>
              <a:gd name="connsiteX48" fmla="*/ 6204030 w 12191999"/>
              <a:gd name="connsiteY48" fmla="*/ 4444678 h 6858000"/>
              <a:gd name="connsiteX49" fmla="*/ 6180882 w 12191999"/>
              <a:gd name="connsiteY49" fmla="*/ 4583575 h 6858000"/>
              <a:gd name="connsiteX50" fmla="*/ 6192456 w 12191999"/>
              <a:gd name="connsiteY50" fmla="*/ 4618299 h 6858000"/>
              <a:gd name="connsiteX51" fmla="*/ 6018836 w 12191999"/>
              <a:gd name="connsiteY51" fmla="*/ 4791919 h 6858000"/>
              <a:gd name="connsiteX52" fmla="*/ 5960963 w 12191999"/>
              <a:gd name="connsiteY52" fmla="*/ 4884516 h 6858000"/>
              <a:gd name="connsiteX53" fmla="*/ 5891514 w 12191999"/>
              <a:gd name="connsiteY53" fmla="*/ 4930815 h 6858000"/>
              <a:gd name="connsiteX54" fmla="*/ 5694746 w 12191999"/>
              <a:gd name="connsiteY54" fmla="*/ 5173884 h 6858000"/>
              <a:gd name="connsiteX55" fmla="*/ 5613724 w 12191999"/>
              <a:gd name="connsiteY55" fmla="*/ 5301205 h 6858000"/>
              <a:gd name="connsiteX56" fmla="*/ 6065135 w 12191999"/>
              <a:gd name="connsiteY56" fmla="*/ 5185458 h 6858000"/>
              <a:gd name="connsiteX57" fmla="*/ 6134582 w 12191999"/>
              <a:gd name="connsiteY57" fmla="*/ 5150734 h 6858000"/>
              <a:gd name="connsiteX58" fmla="*/ 5995688 w 12191999"/>
              <a:gd name="connsiteY58" fmla="*/ 5706319 h 6858000"/>
              <a:gd name="connsiteX59" fmla="*/ 5960963 w 12191999"/>
              <a:gd name="connsiteY59" fmla="*/ 5856790 h 6858000"/>
              <a:gd name="connsiteX60" fmla="*/ 6169307 w 12191999"/>
              <a:gd name="connsiteY60" fmla="*/ 5798916 h 6858000"/>
              <a:gd name="connsiteX61" fmla="*/ 6366077 w 12191999"/>
              <a:gd name="connsiteY61" fmla="*/ 5683170 h 6858000"/>
              <a:gd name="connsiteX62" fmla="*/ 6331352 w 12191999"/>
              <a:gd name="connsiteY62" fmla="*/ 5741043 h 6858000"/>
              <a:gd name="connsiteX63" fmla="*/ 6771191 w 12191999"/>
              <a:gd name="connsiteY63" fmla="*/ 5775767 h 6858000"/>
              <a:gd name="connsiteX64" fmla="*/ 6748042 w 12191999"/>
              <a:gd name="connsiteY64" fmla="*/ 5926238 h 6858000"/>
              <a:gd name="connsiteX65" fmla="*/ 6736466 w 12191999"/>
              <a:gd name="connsiteY65" fmla="*/ 5960962 h 6858000"/>
              <a:gd name="connsiteX66" fmla="*/ 6840639 w 12191999"/>
              <a:gd name="connsiteY66" fmla="*/ 6030410 h 6858000"/>
              <a:gd name="connsiteX67" fmla="*/ 6805914 w 12191999"/>
              <a:gd name="connsiteY67" fmla="*/ 6204030 h 6858000"/>
              <a:gd name="connsiteX68" fmla="*/ 6829064 w 12191999"/>
              <a:gd name="connsiteY68" fmla="*/ 6285053 h 6858000"/>
              <a:gd name="connsiteX69" fmla="*/ 7014259 w 12191999"/>
              <a:gd name="connsiteY69" fmla="*/ 6308203 h 6858000"/>
              <a:gd name="connsiteX70" fmla="*/ 7002684 w 12191999"/>
              <a:gd name="connsiteY70" fmla="*/ 6354501 h 6858000"/>
              <a:gd name="connsiteX71" fmla="*/ 7153155 w 12191999"/>
              <a:gd name="connsiteY71" fmla="*/ 6400800 h 6858000"/>
              <a:gd name="connsiteX72" fmla="*/ 7373073 w 12191999"/>
              <a:gd name="connsiteY72" fmla="*/ 6342927 h 6858000"/>
              <a:gd name="connsiteX73" fmla="*/ 7616143 w 12191999"/>
              <a:gd name="connsiteY73" fmla="*/ 6204030 h 6858000"/>
              <a:gd name="connsiteX74" fmla="*/ 7859211 w 12191999"/>
              <a:gd name="connsiteY74" fmla="*/ 5856790 h 6858000"/>
              <a:gd name="connsiteX75" fmla="*/ 7986532 w 12191999"/>
              <a:gd name="connsiteY75" fmla="*/ 5868365 h 6858000"/>
              <a:gd name="connsiteX76" fmla="*/ 8125429 w 12191999"/>
              <a:gd name="connsiteY76" fmla="*/ 6250329 h 6858000"/>
              <a:gd name="connsiteX77" fmla="*/ 8241175 w 12191999"/>
              <a:gd name="connsiteY77" fmla="*/ 6076709 h 6858000"/>
              <a:gd name="connsiteX78" fmla="*/ 8287473 w 12191999"/>
              <a:gd name="connsiteY78" fmla="*/ 6041985 h 6858000"/>
              <a:gd name="connsiteX79" fmla="*/ 8333772 w 12191999"/>
              <a:gd name="connsiteY79" fmla="*/ 5995686 h 6858000"/>
              <a:gd name="connsiteX80" fmla="*/ 8437944 w 12191999"/>
              <a:gd name="connsiteY80" fmla="*/ 6261904 h 6858000"/>
              <a:gd name="connsiteX81" fmla="*/ 8542116 w 12191999"/>
              <a:gd name="connsiteY81" fmla="*/ 6123008 h 6858000"/>
              <a:gd name="connsiteX82" fmla="*/ 8611565 w 12191999"/>
              <a:gd name="connsiteY82" fmla="*/ 5926238 h 6858000"/>
              <a:gd name="connsiteX83" fmla="*/ 8692587 w 12191999"/>
              <a:gd name="connsiteY83" fmla="*/ 5590572 h 6858000"/>
              <a:gd name="connsiteX84" fmla="*/ 8831484 w 12191999"/>
              <a:gd name="connsiteY84" fmla="*/ 5810491 h 6858000"/>
              <a:gd name="connsiteX85" fmla="*/ 9109276 w 12191999"/>
              <a:gd name="connsiteY85" fmla="*/ 5497975 h 6858000"/>
              <a:gd name="connsiteX86" fmla="*/ 9155575 w 12191999"/>
              <a:gd name="connsiteY86" fmla="*/ 5521124 h 6858000"/>
              <a:gd name="connsiteX87" fmla="*/ 9271322 w 12191999"/>
              <a:gd name="connsiteY87" fmla="*/ 5451676 h 6858000"/>
              <a:gd name="connsiteX88" fmla="*/ 9387068 w 12191999"/>
              <a:gd name="connsiteY88" fmla="*/ 5382228 h 6858000"/>
              <a:gd name="connsiteX89" fmla="*/ 9491241 w 12191999"/>
              <a:gd name="connsiteY89" fmla="*/ 5532699 h 6858000"/>
              <a:gd name="connsiteX90" fmla="*/ 9688010 w 12191999"/>
              <a:gd name="connsiteY90" fmla="*/ 5891514 h 6858000"/>
              <a:gd name="connsiteX91" fmla="*/ 9757458 w 12191999"/>
              <a:gd name="connsiteY91" fmla="*/ 5879939 h 6858000"/>
              <a:gd name="connsiteX92" fmla="*/ 9861630 w 12191999"/>
              <a:gd name="connsiteY92" fmla="*/ 5775767 h 6858000"/>
              <a:gd name="connsiteX93" fmla="*/ 9931078 w 12191999"/>
              <a:gd name="connsiteY93" fmla="*/ 5683170 h 6858000"/>
              <a:gd name="connsiteX94" fmla="*/ 9954228 w 12191999"/>
              <a:gd name="connsiteY94" fmla="*/ 5648446 h 6858000"/>
              <a:gd name="connsiteX95" fmla="*/ 10104699 w 12191999"/>
              <a:gd name="connsiteY95" fmla="*/ 5405377 h 6858000"/>
              <a:gd name="connsiteX96" fmla="*/ 10266744 w 12191999"/>
              <a:gd name="connsiteY96" fmla="*/ 5613722 h 6858000"/>
              <a:gd name="connsiteX97" fmla="*/ 10405641 w 12191999"/>
              <a:gd name="connsiteY97" fmla="*/ 5509549 h 6858000"/>
              <a:gd name="connsiteX98" fmla="*/ 10567686 w 12191999"/>
              <a:gd name="connsiteY98" fmla="*/ 5405377 h 6858000"/>
              <a:gd name="connsiteX99" fmla="*/ 10648709 w 12191999"/>
              <a:gd name="connsiteY99" fmla="*/ 5139159 h 6858000"/>
              <a:gd name="connsiteX100" fmla="*/ 10695008 w 12191999"/>
              <a:gd name="connsiteY100" fmla="*/ 5116010 h 6858000"/>
              <a:gd name="connsiteX101" fmla="*/ 10799180 w 12191999"/>
              <a:gd name="connsiteY101" fmla="*/ 5058137 h 6858000"/>
              <a:gd name="connsiteX102" fmla="*/ 10926501 w 12191999"/>
              <a:gd name="connsiteY102" fmla="*/ 5254906 h 6858000"/>
              <a:gd name="connsiteX103" fmla="*/ 11019099 w 12191999"/>
              <a:gd name="connsiteY103" fmla="*/ 5509549 h 6858000"/>
              <a:gd name="connsiteX104" fmla="*/ 11053823 w 12191999"/>
              <a:gd name="connsiteY104" fmla="*/ 5590572 h 6858000"/>
              <a:gd name="connsiteX105" fmla="*/ 11227443 w 12191999"/>
              <a:gd name="connsiteY105" fmla="*/ 5347504 h 6858000"/>
              <a:gd name="connsiteX106" fmla="*/ 11285316 w 12191999"/>
              <a:gd name="connsiteY106" fmla="*/ 5301205 h 6858000"/>
              <a:gd name="connsiteX107" fmla="*/ 11401063 w 12191999"/>
              <a:gd name="connsiteY107" fmla="*/ 5046562 h 6858000"/>
              <a:gd name="connsiteX108" fmla="*/ 11458937 w 12191999"/>
              <a:gd name="connsiteY108" fmla="*/ 5023413 h 6858000"/>
              <a:gd name="connsiteX109" fmla="*/ 11725154 w 12191999"/>
              <a:gd name="connsiteY109" fmla="*/ 5382228 h 6858000"/>
              <a:gd name="connsiteX110" fmla="*/ 11875625 w 12191999"/>
              <a:gd name="connsiteY110" fmla="*/ 5266481 h 6858000"/>
              <a:gd name="connsiteX111" fmla="*/ 11956648 w 12191999"/>
              <a:gd name="connsiteY111" fmla="*/ 5312780 h 6858000"/>
              <a:gd name="connsiteX112" fmla="*/ 12179663 w 12191999"/>
              <a:gd name="connsiteY112" fmla="*/ 5163189 h 6858000"/>
              <a:gd name="connsiteX113" fmla="*/ 12191999 w 12191999"/>
              <a:gd name="connsiteY113" fmla="*/ 5158414 h 6858000"/>
              <a:gd name="connsiteX114" fmla="*/ 12191999 w 12191999"/>
              <a:gd name="connsiteY114" fmla="*/ 6858000 h 6858000"/>
              <a:gd name="connsiteX115" fmla="*/ 0 w 12191999"/>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1999" h="6858000">
                <a:moveTo>
                  <a:pt x="0" y="0"/>
                </a:moveTo>
                <a:lnTo>
                  <a:pt x="5203979" y="0"/>
                </a:lnTo>
                <a:lnTo>
                  <a:pt x="5208611" y="11575"/>
                </a:lnTo>
                <a:cubicBezTo>
                  <a:pt x="5297196" y="188744"/>
                  <a:pt x="5350275" y="266021"/>
                  <a:pt x="5451679" y="428263"/>
                </a:cubicBezTo>
                <a:cubicBezTo>
                  <a:pt x="5416294" y="430985"/>
                  <a:pt x="5225074" y="434946"/>
                  <a:pt x="5185461" y="474562"/>
                </a:cubicBezTo>
                <a:cubicBezTo>
                  <a:pt x="5120382" y="539639"/>
                  <a:pt x="5034989" y="706056"/>
                  <a:pt x="5034989" y="706056"/>
                </a:cubicBezTo>
                <a:cubicBezTo>
                  <a:pt x="5133774" y="829536"/>
                  <a:pt x="5058651" y="765360"/>
                  <a:pt x="5335931" y="775504"/>
                </a:cubicBezTo>
                <a:lnTo>
                  <a:pt x="6030410" y="798653"/>
                </a:lnTo>
                <a:cubicBezTo>
                  <a:pt x="6018836" y="802511"/>
                  <a:pt x="6007690" y="808045"/>
                  <a:pt x="5995688" y="810228"/>
                </a:cubicBezTo>
                <a:cubicBezTo>
                  <a:pt x="5965084" y="815793"/>
                  <a:pt x="5930098" y="806370"/>
                  <a:pt x="5903090" y="821803"/>
                </a:cubicBezTo>
                <a:cubicBezTo>
                  <a:pt x="5892497" y="827856"/>
                  <a:pt x="5904796" y="849351"/>
                  <a:pt x="5914665" y="856527"/>
                </a:cubicBezTo>
                <a:cubicBezTo>
                  <a:pt x="5949549" y="881899"/>
                  <a:pt x="5994519" y="890473"/>
                  <a:pt x="6030410" y="914400"/>
                </a:cubicBezTo>
                <a:lnTo>
                  <a:pt x="6065135" y="937549"/>
                </a:lnTo>
                <a:cubicBezTo>
                  <a:pt x="6038127" y="949124"/>
                  <a:pt x="6008562" y="955974"/>
                  <a:pt x="5984113" y="972273"/>
                </a:cubicBezTo>
                <a:cubicBezTo>
                  <a:pt x="5972537" y="979989"/>
                  <a:pt x="5947521" y="1003413"/>
                  <a:pt x="5960963" y="1006997"/>
                </a:cubicBezTo>
                <a:cubicBezTo>
                  <a:pt x="6024447" y="1023926"/>
                  <a:pt x="6092143" y="1014714"/>
                  <a:pt x="6157733" y="1018572"/>
                </a:cubicBezTo>
                <a:cubicBezTo>
                  <a:pt x="6177024" y="1022430"/>
                  <a:pt x="6222514" y="1011727"/>
                  <a:pt x="6215605" y="1030147"/>
                </a:cubicBezTo>
                <a:cubicBezTo>
                  <a:pt x="6201204" y="1068549"/>
                  <a:pt x="6088079" y="1089675"/>
                  <a:pt x="6123010" y="1111170"/>
                </a:cubicBezTo>
                <a:cubicBezTo>
                  <a:pt x="6192090" y="1153682"/>
                  <a:pt x="6285053" y="1118886"/>
                  <a:pt x="6366077" y="1122744"/>
                </a:cubicBezTo>
                <a:cubicBezTo>
                  <a:pt x="6271186" y="1265079"/>
                  <a:pt x="6381735" y="1128562"/>
                  <a:pt x="6227181" y="1226916"/>
                </a:cubicBezTo>
                <a:cubicBezTo>
                  <a:pt x="6210906" y="1237273"/>
                  <a:pt x="6206559" y="1260052"/>
                  <a:pt x="6192456" y="1273215"/>
                </a:cubicBezTo>
                <a:cubicBezTo>
                  <a:pt x="5969645" y="1481173"/>
                  <a:pt x="6122526" y="1306203"/>
                  <a:pt x="5995688" y="1458410"/>
                </a:cubicBezTo>
                <a:cubicBezTo>
                  <a:pt x="6053560" y="1469985"/>
                  <a:pt x="6135980" y="1444425"/>
                  <a:pt x="6169307" y="1493134"/>
                </a:cubicBezTo>
                <a:cubicBezTo>
                  <a:pt x="6237720" y="1593121"/>
                  <a:pt x="6108099" y="1727244"/>
                  <a:pt x="6065135" y="1794076"/>
                </a:cubicBezTo>
                <a:cubicBezTo>
                  <a:pt x="6055804" y="1808590"/>
                  <a:pt x="6049703" y="1824942"/>
                  <a:pt x="6041987" y="1840375"/>
                </a:cubicBezTo>
                <a:cubicBezTo>
                  <a:pt x="6092143" y="1848091"/>
                  <a:pt x="6189641" y="1812855"/>
                  <a:pt x="6192456" y="1863524"/>
                </a:cubicBezTo>
                <a:cubicBezTo>
                  <a:pt x="6196737" y="1940570"/>
                  <a:pt x="6094988" y="1983618"/>
                  <a:pt x="6053560" y="2048719"/>
                </a:cubicBezTo>
                <a:cubicBezTo>
                  <a:pt x="6040459" y="2069306"/>
                  <a:pt x="6038127" y="2095018"/>
                  <a:pt x="6030410" y="2118167"/>
                </a:cubicBezTo>
                <a:cubicBezTo>
                  <a:pt x="6167665" y="2163920"/>
                  <a:pt x="5855064" y="2064419"/>
                  <a:pt x="6285053" y="2118167"/>
                </a:cubicBezTo>
                <a:cubicBezTo>
                  <a:pt x="6301297" y="2120197"/>
                  <a:pt x="6262998" y="2142525"/>
                  <a:pt x="6250330" y="2152891"/>
                </a:cubicBezTo>
                <a:cubicBezTo>
                  <a:pt x="6220469" y="2177323"/>
                  <a:pt x="6183458" y="2193586"/>
                  <a:pt x="6157733" y="2222339"/>
                </a:cubicBezTo>
                <a:cubicBezTo>
                  <a:pt x="6051660" y="2340891"/>
                  <a:pt x="5956695" y="2468934"/>
                  <a:pt x="5856792" y="2592729"/>
                </a:cubicBezTo>
                <a:cubicBezTo>
                  <a:pt x="5779215" y="2688855"/>
                  <a:pt x="5625296" y="2882096"/>
                  <a:pt x="5625296" y="2882096"/>
                </a:cubicBezTo>
                <a:cubicBezTo>
                  <a:pt x="5617581" y="2901387"/>
                  <a:pt x="5615729" y="2924245"/>
                  <a:pt x="5602148" y="2939970"/>
                </a:cubicBezTo>
                <a:cubicBezTo>
                  <a:pt x="5541521" y="3010171"/>
                  <a:pt x="5415624" y="3044548"/>
                  <a:pt x="5405379" y="3136739"/>
                </a:cubicBezTo>
                <a:cubicBezTo>
                  <a:pt x="5398974" y="3194386"/>
                  <a:pt x="5521126" y="3144456"/>
                  <a:pt x="5578999" y="3148314"/>
                </a:cubicBezTo>
                <a:cubicBezTo>
                  <a:pt x="5633012" y="3144456"/>
                  <a:pt x="5696977" y="3105263"/>
                  <a:pt x="5741045" y="3136739"/>
                </a:cubicBezTo>
                <a:cubicBezTo>
                  <a:pt x="5923361" y="3266966"/>
                  <a:pt x="5764033" y="3443805"/>
                  <a:pt x="5706321" y="3565003"/>
                </a:cubicBezTo>
                <a:cubicBezTo>
                  <a:pt x="5691633" y="3638447"/>
                  <a:pt x="5659448" y="3701004"/>
                  <a:pt x="5833644" y="3680749"/>
                </a:cubicBezTo>
                <a:cubicBezTo>
                  <a:pt x="5958476" y="3666234"/>
                  <a:pt x="6072851" y="3603585"/>
                  <a:pt x="6192456" y="3565003"/>
                </a:cubicBezTo>
                <a:cubicBezTo>
                  <a:pt x="6184740" y="3592010"/>
                  <a:pt x="6180929" y="3620455"/>
                  <a:pt x="6169307" y="3646025"/>
                </a:cubicBezTo>
                <a:cubicBezTo>
                  <a:pt x="6161324" y="3663587"/>
                  <a:pt x="6142183" y="3674593"/>
                  <a:pt x="6134582" y="3692324"/>
                </a:cubicBezTo>
                <a:cubicBezTo>
                  <a:pt x="6118715" y="3729348"/>
                  <a:pt x="6111434" y="3769489"/>
                  <a:pt x="6099860" y="3808071"/>
                </a:cubicBezTo>
                <a:cubicBezTo>
                  <a:pt x="6157731" y="3811929"/>
                  <a:pt x="6216265" y="3810111"/>
                  <a:pt x="6273478" y="3819646"/>
                </a:cubicBezTo>
                <a:cubicBezTo>
                  <a:pt x="6287201" y="3821933"/>
                  <a:pt x="6312353" y="3829517"/>
                  <a:pt x="6308204" y="3842795"/>
                </a:cubicBezTo>
                <a:cubicBezTo>
                  <a:pt x="6289647" y="3902175"/>
                  <a:pt x="6240717" y="3947922"/>
                  <a:pt x="6215605" y="4004841"/>
                </a:cubicBezTo>
                <a:cubicBezTo>
                  <a:pt x="6182606" y="4079639"/>
                  <a:pt x="6161591" y="4159170"/>
                  <a:pt x="6134582" y="4236334"/>
                </a:cubicBezTo>
                <a:cubicBezTo>
                  <a:pt x="6138441" y="4247909"/>
                  <a:pt x="6134582" y="4267200"/>
                  <a:pt x="6146158" y="4271058"/>
                </a:cubicBezTo>
                <a:cubicBezTo>
                  <a:pt x="6315109" y="4327375"/>
                  <a:pt x="6313563" y="4189101"/>
                  <a:pt x="6204030" y="4444678"/>
                </a:cubicBezTo>
                <a:cubicBezTo>
                  <a:pt x="6196314" y="4490977"/>
                  <a:pt x="6184004" y="4536741"/>
                  <a:pt x="6180882" y="4583575"/>
                </a:cubicBezTo>
                <a:cubicBezTo>
                  <a:pt x="6180070" y="4595749"/>
                  <a:pt x="6199948" y="4608668"/>
                  <a:pt x="6192456" y="4618299"/>
                </a:cubicBezTo>
                <a:cubicBezTo>
                  <a:pt x="6142208" y="4682904"/>
                  <a:pt x="6072540" y="4730158"/>
                  <a:pt x="6018836" y="4791919"/>
                </a:cubicBezTo>
                <a:cubicBezTo>
                  <a:pt x="5994951" y="4819385"/>
                  <a:pt x="5985558" y="4857685"/>
                  <a:pt x="5960963" y="4884516"/>
                </a:cubicBezTo>
                <a:cubicBezTo>
                  <a:pt x="5942163" y="4905025"/>
                  <a:pt x="5910351" y="4910340"/>
                  <a:pt x="5891514" y="4930815"/>
                </a:cubicBezTo>
                <a:cubicBezTo>
                  <a:pt x="5820935" y="5007531"/>
                  <a:pt x="5757291" y="5090489"/>
                  <a:pt x="5694746" y="5173884"/>
                </a:cubicBezTo>
                <a:cubicBezTo>
                  <a:pt x="5664563" y="5214128"/>
                  <a:pt x="5563445" y="5299634"/>
                  <a:pt x="5613724" y="5301205"/>
                </a:cubicBezTo>
                <a:cubicBezTo>
                  <a:pt x="5768986" y="5306057"/>
                  <a:pt x="5915899" y="5228571"/>
                  <a:pt x="6065135" y="5185458"/>
                </a:cubicBezTo>
                <a:cubicBezTo>
                  <a:pt x="6089999" y="5178275"/>
                  <a:pt x="6111434" y="5162309"/>
                  <a:pt x="6134582" y="5150734"/>
                </a:cubicBezTo>
                <a:cubicBezTo>
                  <a:pt x="6092773" y="5506123"/>
                  <a:pt x="6139277" y="5220322"/>
                  <a:pt x="5995688" y="5706319"/>
                </a:cubicBezTo>
                <a:cubicBezTo>
                  <a:pt x="5981103" y="5755685"/>
                  <a:pt x="5915544" y="5832566"/>
                  <a:pt x="5960963" y="5856790"/>
                </a:cubicBezTo>
                <a:cubicBezTo>
                  <a:pt x="6024560" y="5890709"/>
                  <a:pt x="6100002" y="5818717"/>
                  <a:pt x="6169307" y="5798916"/>
                </a:cubicBezTo>
                <a:cubicBezTo>
                  <a:pt x="6252202" y="5775232"/>
                  <a:pt x="6260858" y="5750810"/>
                  <a:pt x="6366077" y="5683170"/>
                </a:cubicBezTo>
                <a:cubicBezTo>
                  <a:pt x="6354501" y="5702461"/>
                  <a:pt x="6310902" y="5731670"/>
                  <a:pt x="6331352" y="5741043"/>
                </a:cubicBezTo>
                <a:cubicBezTo>
                  <a:pt x="6572008" y="5851344"/>
                  <a:pt x="6588241" y="5825662"/>
                  <a:pt x="6771191" y="5775767"/>
                </a:cubicBezTo>
                <a:cubicBezTo>
                  <a:pt x="6763475" y="5825924"/>
                  <a:pt x="6757393" y="5876360"/>
                  <a:pt x="6748042" y="5926238"/>
                </a:cubicBezTo>
                <a:cubicBezTo>
                  <a:pt x="6745794" y="5938230"/>
                  <a:pt x="6731661" y="5949748"/>
                  <a:pt x="6736466" y="5960962"/>
                </a:cubicBezTo>
                <a:cubicBezTo>
                  <a:pt x="6755395" y="6005128"/>
                  <a:pt x="6802543" y="6015172"/>
                  <a:pt x="6840639" y="6030410"/>
                </a:cubicBezTo>
                <a:cubicBezTo>
                  <a:pt x="6829064" y="6088283"/>
                  <a:pt x="6808595" y="6145071"/>
                  <a:pt x="6805914" y="6204030"/>
                </a:cubicBezTo>
                <a:cubicBezTo>
                  <a:pt x="6804639" y="6232089"/>
                  <a:pt x="6803940" y="6272491"/>
                  <a:pt x="6829064" y="6285053"/>
                </a:cubicBezTo>
                <a:cubicBezTo>
                  <a:pt x="6884708" y="6312875"/>
                  <a:pt x="6952527" y="6300486"/>
                  <a:pt x="7014259" y="6308203"/>
                </a:cubicBezTo>
                <a:cubicBezTo>
                  <a:pt x="7010401" y="6323636"/>
                  <a:pt x="7002684" y="6338593"/>
                  <a:pt x="7002684" y="6354501"/>
                </a:cubicBezTo>
                <a:cubicBezTo>
                  <a:pt x="7002684" y="6431111"/>
                  <a:pt x="7102114" y="6396547"/>
                  <a:pt x="7153155" y="6400800"/>
                </a:cubicBezTo>
                <a:cubicBezTo>
                  <a:pt x="7226461" y="6381509"/>
                  <a:pt x="7302271" y="6369999"/>
                  <a:pt x="7373073" y="6342927"/>
                </a:cubicBezTo>
                <a:cubicBezTo>
                  <a:pt x="7466010" y="6307393"/>
                  <a:pt x="7536758" y="6256953"/>
                  <a:pt x="7616143" y="6204030"/>
                </a:cubicBezTo>
                <a:cubicBezTo>
                  <a:pt x="7697165" y="6088283"/>
                  <a:pt x="7754519" y="5951667"/>
                  <a:pt x="7859211" y="5856790"/>
                </a:cubicBezTo>
                <a:cubicBezTo>
                  <a:pt x="7890789" y="5828173"/>
                  <a:pt x="7959250" y="5835627"/>
                  <a:pt x="7986532" y="5868365"/>
                </a:cubicBezTo>
                <a:cubicBezTo>
                  <a:pt x="8029863" y="5920362"/>
                  <a:pt x="8095246" y="6149721"/>
                  <a:pt x="8125429" y="6250329"/>
                </a:cubicBezTo>
                <a:cubicBezTo>
                  <a:pt x="8164010" y="6192456"/>
                  <a:pt x="8198473" y="6131613"/>
                  <a:pt x="8241175" y="6076709"/>
                </a:cubicBezTo>
                <a:cubicBezTo>
                  <a:pt x="8253018" y="6061482"/>
                  <a:pt x="8272955" y="6054688"/>
                  <a:pt x="8287473" y="6041985"/>
                </a:cubicBezTo>
                <a:cubicBezTo>
                  <a:pt x="8303898" y="6027613"/>
                  <a:pt x="8318339" y="6011119"/>
                  <a:pt x="8333772" y="5995686"/>
                </a:cubicBezTo>
                <a:cubicBezTo>
                  <a:pt x="8338088" y="6007555"/>
                  <a:pt x="8428368" y="6261904"/>
                  <a:pt x="8437944" y="6261904"/>
                </a:cubicBezTo>
                <a:cubicBezTo>
                  <a:pt x="8495817" y="6261904"/>
                  <a:pt x="8507392" y="6169307"/>
                  <a:pt x="8542116" y="6123008"/>
                </a:cubicBezTo>
                <a:cubicBezTo>
                  <a:pt x="8565266" y="6057418"/>
                  <a:pt x="8595810" y="5993986"/>
                  <a:pt x="8611565" y="5926238"/>
                </a:cubicBezTo>
                <a:cubicBezTo>
                  <a:pt x="8692878" y="5576591"/>
                  <a:pt x="8580850" y="5702309"/>
                  <a:pt x="8692587" y="5590572"/>
                </a:cubicBezTo>
                <a:cubicBezTo>
                  <a:pt x="8738886" y="5663878"/>
                  <a:pt x="8746846" y="5829299"/>
                  <a:pt x="8831484" y="5810491"/>
                </a:cubicBezTo>
                <a:cubicBezTo>
                  <a:pt x="8967542" y="5780256"/>
                  <a:pt x="9109276" y="5497975"/>
                  <a:pt x="9109276" y="5497975"/>
                </a:cubicBezTo>
                <a:cubicBezTo>
                  <a:pt x="9124709" y="5505691"/>
                  <a:pt x="9138984" y="5525864"/>
                  <a:pt x="9155575" y="5521124"/>
                </a:cubicBezTo>
                <a:cubicBezTo>
                  <a:pt x="9198838" y="5508763"/>
                  <a:pt x="9232106" y="5473735"/>
                  <a:pt x="9271322" y="5451676"/>
                </a:cubicBezTo>
                <a:cubicBezTo>
                  <a:pt x="9386923" y="5386651"/>
                  <a:pt x="9298525" y="5448636"/>
                  <a:pt x="9387068" y="5382228"/>
                </a:cubicBezTo>
                <a:cubicBezTo>
                  <a:pt x="9421792" y="5432385"/>
                  <a:pt x="9460206" y="5480179"/>
                  <a:pt x="9491241" y="5532699"/>
                </a:cubicBezTo>
                <a:cubicBezTo>
                  <a:pt x="9560636" y="5650137"/>
                  <a:pt x="9688010" y="5891514"/>
                  <a:pt x="9688010" y="5891514"/>
                </a:cubicBezTo>
                <a:cubicBezTo>
                  <a:pt x="9711159" y="5887656"/>
                  <a:pt x="9737931" y="5892957"/>
                  <a:pt x="9757458" y="5879939"/>
                </a:cubicBezTo>
                <a:cubicBezTo>
                  <a:pt x="9798318" y="5852699"/>
                  <a:pt x="9829140" y="5812589"/>
                  <a:pt x="9861630" y="5775767"/>
                </a:cubicBezTo>
                <a:cubicBezTo>
                  <a:pt x="9887157" y="5746837"/>
                  <a:pt x="9908385" y="5714373"/>
                  <a:pt x="9931078" y="5683170"/>
                </a:cubicBezTo>
                <a:cubicBezTo>
                  <a:pt x="9939260" y="5671920"/>
                  <a:pt x="9947524" y="5660635"/>
                  <a:pt x="9954228" y="5648446"/>
                </a:cubicBezTo>
                <a:cubicBezTo>
                  <a:pt x="10078498" y="5422500"/>
                  <a:pt x="10003015" y="5507061"/>
                  <a:pt x="10104699" y="5405377"/>
                </a:cubicBezTo>
                <a:cubicBezTo>
                  <a:pt x="10158714" y="5474825"/>
                  <a:pt x="10183603" y="5584942"/>
                  <a:pt x="10266744" y="5613722"/>
                </a:cubicBezTo>
                <a:cubicBezTo>
                  <a:pt x="10321434" y="5632653"/>
                  <a:pt x="10360449" y="5545702"/>
                  <a:pt x="10405641" y="5509549"/>
                </a:cubicBezTo>
                <a:cubicBezTo>
                  <a:pt x="10534435" y="5406514"/>
                  <a:pt x="10448720" y="5445034"/>
                  <a:pt x="10567686" y="5405377"/>
                </a:cubicBezTo>
                <a:cubicBezTo>
                  <a:pt x="10594694" y="5316638"/>
                  <a:pt x="10611352" y="5224062"/>
                  <a:pt x="10648709" y="5139159"/>
                </a:cubicBezTo>
                <a:cubicBezTo>
                  <a:pt x="10655658" y="5123366"/>
                  <a:pt x="10679816" y="5124190"/>
                  <a:pt x="10695008" y="5116010"/>
                </a:cubicBezTo>
                <a:cubicBezTo>
                  <a:pt x="10729983" y="5097178"/>
                  <a:pt x="10764456" y="5077428"/>
                  <a:pt x="10799180" y="5058137"/>
                </a:cubicBezTo>
                <a:cubicBezTo>
                  <a:pt x="10841620" y="5123727"/>
                  <a:pt x="10892286" y="5184674"/>
                  <a:pt x="10926501" y="5254906"/>
                </a:cubicBezTo>
                <a:cubicBezTo>
                  <a:pt x="10966058" y="5336102"/>
                  <a:pt x="10987067" y="5425101"/>
                  <a:pt x="11019099" y="5509549"/>
                </a:cubicBezTo>
                <a:cubicBezTo>
                  <a:pt x="11029520" y="5537022"/>
                  <a:pt x="11042248" y="5563564"/>
                  <a:pt x="11053823" y="5590572"/>
                </a:cubicBezTo>
                <a:cubicBezTo>
                  <a:pt x="11191938" y="5480078"/>
                  <a:pt x="11035034" y="5616876"/>
                  <a:pt x="11227443" y="5347504"/>
                </a:cubicBezTo>
                <a:cubicBezTo>
                  <a:pt x="11241802" y="5327401"/>
                  <a:pt x="11266025" y="5316638"/>
                  <a:pt x="11285316" y="5301205"/>
                </a:cubicBezTo>
                <a:cubicBezTo>
                  <a:pt x="11323898" y="5216324"/>
                  <a:pt x="11351647" y="5125628"/>
                  <a:pt x="11401063" y="5046562"/>
                </a:cubicBezTo>
                <a:cubicBezTo>
                  <a:pt x="11412075" y="5028943"/>
                  <a:pt x="11442713" y="5010434"/>
                  <a:pt x="11458937" y="5023413"/>
                </a:cubicBezTo>
                <a:cubicBezTo>
                  <a:pt x="11567801" y="5110504"/>
                  <a:pt x="11651926" y="5263233"/>
                  <a:pt x="11725154" y="5382228"/>
                </a:cubicBezTo>
                <a:cubicBezTo>
                  <a:pt x="11739245" y="5370485"/>
                  <a:pt x="11859135" y="5267659"/>
                  <a:pt x="11875625" y="5266481"/>
                </a:cubicBezTo>
                <a:cubicBezTo>
                  <a:pt x="11906652" y="5264265"/>
                  <a:pt x="11929640" y="5297347"/>
                  <a:pt x="11956648" y="5312780"/>
                </a:cubicBezTo>
                <a:cubicBezTo>
                  <a:pt x="12080872" y="5235140"/>
                  <a:pt x="12131748" y="5190630"/>
                  <a:pt x="12179663" y="5163189"/>
                </a:cubicBezTo>
                <a:lnTo>
                  <a:pt x="12191999" y="5158414"/>
                </a:lnTo>
                <a:lnTo>
                  <a:pt x="12191999" y="6858000"/>
                </a:lnTo>
                <a:lnTo>
                  <a:pt x="0" y="68580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DB2F7EB-287C-49CE-9BB5-5F95252A831D}"/>
              </a:ext>
            </a:extLst>
          </p:cNvPr>
          <p:cNvSpPr/>
          <p:nvPr/>
        </p:nvSpPr>
        <p:spPr>
          <a:xfrm>
            <a:off x="9284343" y="2254285"/>
            <a:ext cx="428617" cy="365125"/>
          </a:xfrm>
          <a:prstGeom prst="rect">
            <a:avLst/>
          </a:prstGeom>
          <a:noFill/>
          <a:ln w="5715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374DFD8-6993-4CC5-B271-783EC04926AB}"/>
              </a:ext>
            </a:extLst>
          </p:cNvPr>
          <p:cNvCxnSpPr/>
          <p:nvPr/>
        </p:nvCxnSpPr>
        <p:spPr>
          <a:xfrm>
            <a:off x="11951889" y="-484944"/>
            <a:ext cx="0" cy="462987"/>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4857DE-6167-4966-939C-36F5438CCD7D}"/>
              </a:ext>
            </a:extLst>
          </p:cNvPr>
          <p:cNvCxnSpPr>
            <a:cxnSpLocks/>
          </p:cNvCxnSpPr>
          <p:nvPr/>
        </p:nvCxnSpPr>
        <p:spPr>
          <a:xfrm flipV="1">
            <a:off x="12218428" y="218008"/>
            <a:ext cx="520861" cy="11574"/>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9528D86-C73D-4359-BC34-CEA7DCD03651}"/>
              </a:ext>
            </a:extLst>
          </p:cNvPr>
          <p:cNvSpPr txBox="1"/>
          <p:nvPr/>
        </p:nvSpPr>
        <p:spPr>
          <a:xfrm>
            <a:off x="-10973" y="-5523735"/>
            <a:ext cx="5439508" cy="707886"/>
          </a:xfrm>
          <a:prstGeom prst="rect">
            <a:avLst/>
          </a:prstGeom>
          <a:noFill/>
        </p:spPr>
        <p:txBody>
          <a:bodyPr wrap="square" rtlCol="0">
            <a:spAutoFit/>
          </a:bodyPr>
          <a:lstStyle/>
          <a:p>
            <a:pPr algn="ctr"/>
            <a:r>
              <a:rPr lang="en-US" sz="4000" b="1">
                <a:solidFill>
                  <a:srgbClr val="396EB5"/>
                </a:solidFill>
                <a:latin typeface="Times New Roman" panose="02020603050405020304" pitchFamily="18" charset="0"/>
                <a:cs typeface="Times New Roman" panose="02020603050405020304" pitchFamily="18" charset="0"/>
              </a:rPr>
              <a:t>TARGET</a:t>
            </a:r>
          </a:p>
        </p:txBody>
      </p:sp>
      <p:sp>
        <p:nvSpPr>
          <p:cNvPr id="34" name="TextBox 33">
            <a:extLst>
              <a:ext uri="{FF2B5EF4-FFF2-40B4-BE49-F238E27FC236}">
                <a16:creationId xmlns:a16="http://schemas.microsoft.com/office/drawing/2014/main" id="{7689010B-0417-4A57-9A14-5D5987FF1842}"/>
              </a:ext>
            </a:extLst>
          </p:cNvPr>
          <p:cNvSpPr txBox="1"/>
          <p:nvPr/>
        </p:nvSpPr>
        <p:spPr>
          <a:xfrm>
            <a:off x="-10973" y="-4352512"/>
            <a:ext cx="5439508" cy="400110"/>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Biết được External-Sort là gì.</a:t>
            </a:r>
          </a:p>
        </p:txBody>
      </p:sp>
      <p:sp>
        <p:nvSpPr>
          <p:cNvPr id="35" name="TextBox 34">
            <a:extLst>
              <a:ext uri="{FF2B5EF4-FFF2-40B4-BE49-F238E27FC236}">
                <a16:creationId xmlns:a16="http://schemas.microsoft.com/office/drawing/2014/main" id="{087E6A8F-103F-4842-A4EE-B564503A9792}"/>
              </a:ext>
            </a:extLst>
          </p:cNvPr>
          <p:cNvSpPr txBox="1"/>
          <p:nvPr/>
        </p:nvSpPr>
        <p:spPr>
          <a:xfrm>
            <a:off x="-10973" y="-3152140"/>
            <a:ext cx="5439508" cy="400110"/>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Cách thức  hoạt động của External-Sort.</a:t>
            </a:r>
          </a:p>
        </p:txBody>
      </p:sp>
      <p:sp>
        <p:nvSpPr>
          <p:cNvPr id="36" name="TextBox 35">
            <a:extLst>
              <a:ext uri="{FF2B5EF4-FFF2-40B4-BE49-F238E27FC236}">
                <a16:creationId xmlns:a16="http://schemas.microsoft.com/office/drawing/2014/main" id="{AA311656-1CF6-4A5C-82CC-AD61C116C192}"/>
              </a:ext>
            </a:extLst>
          </p:cNvPr>
          <p:cNvSpPr txBox="1"/>
          <p:nvPr/>
        </p:nvSpPr>
        <p:spPr>
          <a:xfrm>
            <a:off x="-10973" y="-1926833"/>
            <a:ext cx="5548132" cy="400110"/>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Sự khác biệt so với Internal-Sort (sắp xếp nội).</a:t>
            </a:r>
          </a:p>
        </p:txBody>
      </p:sp>
      <p:sp>
        <p:nvSpPr>
          <p:cNvPr id="37" name="TextBox 36">
            <a:extLst>
              <a:ext uri="{FF2B5EF4-FFF2-40B4-BE49-F238E27FC236}">
                <a16:creationId xmlns:a16="http://schemas.microsoft.com/office/drawing/2014/main" id="{C2AD9067-CC5E-4D07-B99C-67964B16E13F}"/>
              </a:ext>
            </a:extLst>
          </p:cNvPr>
          <p:cNvSpPr txBox="1"/>
          <p:nvPr/>
        </p:nvSpPr>
        <p:spPr>
          <a:xfrm>
            <a:off x="-10973" y="-838887"/>
            <a:ext cx="5439508" cy="707886"/>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Các nguyên tắc khi sử dụng External-Sort.</a:t>
            </a:r>
          </a:p>
          <a:p>
            <a:pPr marL="285750" indent="-285750">
              <a:buFont typeface="Arial" panose="020B0604020202020204" pitchFamily="34" charset="0"/>
              <a:buChar char="•"/>
            </a:pPr>
            <a:endParaRPr lang="en-US" sz="2000" b="1">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A3F6FC3B-F89E-4924-ADDA-077FDD1759AD}"/>
              </a:ext>
            </a:extLst>
          </p:cNvPr>
          <p:cNvCxnSpPr/>
          <p:nvPr/>
        </p:nvCxnSpPr>
        <p:spPr>
          <a:xfrm>
            <a:off x="178627" y="-4641629"/>
            <a:ext cx="5103889"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783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C8CC83C-6119-8908-5157-F69F380E6BDB}"/>
              </a:ext>
            </a:extLst>
          </p:cNvPr>
          <p:cNvSpPr/>
          <p:nvPr/>
        </p:nvSpPr>
        <p:spPr>
          <a:xfrm>
            <a:off x="19664"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74AC4055-EF83-CE95-2230-4BF12BAF3DC2}"/>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07105709-C99E-45EF-113C-E00A398C4AD0}"/>
              </a:ext>
            </a:extLst>
          </p:cNvPr>
          <p:cNvSpPr>
            <a:spLocks noGrp="1"/>
          </p:cNvSpPr>
          <p:nvPr>
            <p:ph type="sldNum" sz="quarter" idx="12"/>
          </p:nvPr>
        </p:nvSpPr>
        <p:spPr/>
        <p:txBody>
          <a:bodyPr/>
          <a:lstStyle/>
          <a:p>
            <a:fld id="{80FDC315-9B6A-4C4A-96B7-6C71D1DB20DB}" type="slidenum">
              <a:rPr lang="en-US" smtClean="0"/>
              <a:t>40</a:t>
            </a:fld>
            <a:endParaRPr lang="en-US"/>
          </a:p>
        </p:txBody>
      </p:sp>
      <p:sp>
        <p:nvSpPr>
          <p:cNvPr id="4" name="Rectangle 3">
            <a:extLst>
              <a:ext uri="{FF2B5EF4-FFF2-40B4-BE49-F238E27FC236}">
                <a16:creationId xmlns:a16="http://schemas.microsoft.com/office/drawing/2014/main" id="{99FF333B-27E2-25E4-7DEC-73D92D6C305E}"/>
              </a:ext>
            </a:extLst>
          </p:cNvPr>
          <p:cNvSpPr/>
          <p:nvPr/>
        </p:nvSpPr>
        <p:spPr>
          <a:xfrm>
            <a:off x="62568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 name="Rectangle 4">
            <a:extLst>
              <a:ext uri="{FF2B5EF4-FFF2-40B4-BE49-F238E27FC236}">
                <a16:creationId xmlns:a16="http://schemas.microsoft.com/office/drawing/2014/main" id="{75C3EF51-A1A8-948F-81BB-216C8C2E69EA}"/>
              </a:ext>
            </a:extLst>
          </p:cNvPr>
          <p:cNvSpPr/>
          <p:nvPr/>
        </p:nvSpPr>
        <p:spPr>
          <a:xfrm>
            <a:off x="112355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6" name="Rectangle 5">
            <a:extLst>
              <a:ext uri="{FF2B5EF4-FFF2-40B4-BE49-F238E27FC236}">
                <a16:creationId xmlns:a16="http://schemas.microsoft.com/office/drawing/2014/main" id="{9964274E-3BAB-D685-11A8-8060C8408724}"/>
              </a:ext>
            </a:extLst>
          </p:cNvPr>
          <p:cNvSpPr/>
          <p:nvPr/>
        </p:nvSpPr>
        <p:spPr>
          <a:xfrm>
            <a:off x="162142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7" name="Rectangle 6">
            <a:extLst>
              <a:ext uri="{FF2B5EF4-FFF2-40B4-BE49-F238E27FC236}">
                <a16:creationId xmlns:a16="http://schemas.microsoft.com/office/drawing/2014/main" id="{E0D2B1ED-2D30-4C2E-EDF1-234910673835}"/>
              </a:ext>
            </a:extLst>
          </p:cNvPr>
          <p:cNvSpPr/>
          <p:nvPr/>
        </p:nvSpPr>
        <p:spPr>
          <a:xfrm>
            <a:off x="211929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8" name="Rectangle 7">
            <a:extLst>
              <a:ext uri="{FF2B5EF4-FFF2-40B4-BE49-F238E27FC236}">
                <a16:creationId xmlns:a16="http://schemas.microsoft.com/office/drawing/2014/main" id="{A795277C-9069-7849-199F-E5ADBA367008}"/>
              </a:ext>
            </a:extLst>
          </p:cNvPr>
          <p:cNvSpPr/>
          <p:nvPr/>
        </p:nvSpPr>
        <p:spPr>
          <a:xfrm>
            <a:off x="261716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9" name="Rectangle 8">
            <a:extLst>
              <a:ext uri="{FF2B5EF4-FFF2-40B4-BE49-F238E27FC236}">
                <a16:creationId xmlns:a16="http://schemas.microsoft.com/office/drawing/2014/main" id="{1EE2B328-6AF7-A96B-1633-2A3226D4ACEA}"/>
              </a:ext>
            </a:extLst>
          </p:cNvPr>
          <p:cNvSpPr/>
          <p:nvPr/>
        </p:nvSpPr>
        <p:spPr>
          <a:xfrm>
            <a:off x="311503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0" name="Rectangle 9">
            <a:extLst>
              <a:ext uri="{FF2B5EF4-FFF2-40B4-BE49-F238E27FC236}">
                <a16:creationId xmlns:a16="http://schemas.microsoft.com/office/drawing/2014/main" id="{69FFB0D5-F4A7-93A0-76CA-447A08451380}"/>
              </a:ext>
            </a:extLst>
          </p:cNvPr>
          <p:cNvSpPr/>
          <p:nvPr/>
        </p:nvSpPr>
        <p:spPr>
          <a:xfrm>
            <a:off x="361290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1" name="Rectangle 10">
            <a:extLst>
              <a:ext uri="{FF2B5EF4-FFF2-40B4-BE49-F238E27FC236}">
                <a16:creationId xmlns:a16="http://schemas.microsoft.com/office/drawing/2014/main" id="{4AA49D26-25A6-DD11-89A6-AF0ED4E6DB4B}"/>
              </a:ext>
            </a:extLst>
          </p:cNvPr>
          <p:cNvSpPr/>
          <p:nvPr/>
        </p:nvSpPr>
        <p:spPr>
          <a:xfrm>
            <a:off x="411077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2" name="Rectangle 11">
            <a:extLst>
              <a:ext uri="{FF2B5EF4-FFF2-40B4-BE49-F238E27FC236}">
                <a16:creationId xmlns:a16="http://schemas.microsoft.com/office/drawing/2014/main" id="{A9A629F4-95EE-9CF1-950D-1D38895D753C}"/>
              </a:ext>
            </a:extLst>
          </p:cNvPr>
          <p:cNvSpPr/>
          <p:nvPr/>
        </p:nvSpPr>
        <p:spPr>
          <a:xfrm>
            <a:off x="460864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3" name="Rectangle 12">
            <a:extLst>
              <a:ext uri="{FF2B5EF4-FFF2-40B4-BE49-F238E27FC236}">
                <a16:creationId xmlns:a16="http://schemas.microsoft.com/office/drawing/2014/main" id="{9C375B34-DDE4-7E5E-329D-CFEC59B5B691}"/>
              </a:ext>
            </a:extLst>
          </p:cNvPr>
          <p:cNvSpPr/>
          <p:nvPr/>
        </p:nvSpPr>
        <p:spPr>
          <a:xfrm>
            <a:off x="510651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4" name="Rectangle 13">
            <a:extLst>
              <a:ext uri="{FF2B5EF4-FFF2-40B4-BE49-F238E27FC236}">
                <a16:creationId xmlns:a16="http://schemas.microsoft.com/office/drawing/2014/main" id="{990160C0-2AEA-4C61-C1A4-C96F9B809CD6}"/>
              </a:ext>
            </a:extLst>
          </p:cNvPr>
          <p:cNvSpPr/>
          <p:nvPr/>
        </p:nvSpPr>
        <p:spPr>
          <a:xfrm>
            <a:off x="5604387" y="12549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7" name="TextBox 16">
            <a:extLst>
              <a:ext uri="{FF2B5EF4-FFF2-40B4-BE49-F238E27FC236}">
                <a16:creationId xmlns:a16="http://schemas.microsoft.com/office/drawing/2014/main" id="{E08D0737-B364-37E4-B04B-C55650162455}"/>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18" name="TextBox 17">
            <a:extLst>
              <a:ext uri="{FF2B5EF4-FFF2-40B4-BE49-F238E27FC236}">
                <a16:creationId xmlns:a16="http://schemas.microsoft.com/office/drawing/2014/main" id="{12CE727E-0DDB-20C1-E393-9273FB78A90F}"/>
              </a:ext>
            </a:extLst>
          </p:cNvPr>
          <p:cNvSpPr txBox="1"/>
          <p:nvPr/>
        </p:nvSpPr>
        <p:spPr>
          <a:xfrm>
            <a:off x="-22701" y="1209368"/>
            <a:ext cx="623008" cy="369332"/>
          </a:xfrm>
          <a:prstGeom prst="rect">
            <a:avLst/>
          </a:prstGeom>
          <a:noFill/>
        </p:spPr>
        <p:txBody>
          <a:bodyPr wrap="square" rtlCol="0">
            <a:spAutoFit/>
          </a:bodyPr>
          <a:lstStyle/>
          <a:p>
            <a:r>
              <a:rPr lang="en-US" dirty="0"/>
              <a:t>F0</a:t>
            </a:r>
          </a:p>
        </p:txBody>
      </p:sp>
      <p:sp>
        <p:nvSpPr>
          <p:cNvPr id="19" name="Rectangle 18">
            <a:extLst>
              <a:ext uri="{FF2B5EF4-FFF2-40B4-BE49-F238E27FC236}">
                <a16:creationId xmlns:a16="http://schemas.microsoft.com/office/drawing/2014/main" id="{1126B27D-95EC-F5F5-329B-E3D1745B578A}"/>
              </a:ext>
            </a:extLst>
          </p:cNvPr>
          <p:cNvSpPr/>
          <p:nvPr/>
        </p:nvSpPr>
        <p:spPr>
          <a:xfrm>
            <a:off x="63551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a:extLst>
              <a:ext uri="{FF2B5EF4-FFF2-40B4-BE49-F238E27FC236}">
                <a16:creationId xmlns:a16="http://schemas.microsoft.com/office/drawing/2014/main" id="{9B90E20A-166E-544D-D3CF-F6E6EDD4AECC}"/>
              </a:ext>
            </a:extLst>
          </p:cNvPr>
          <p:cNvSpPr/>
          <p:nvPr/>
        </p:nvSpPr>
        <p:spPr>
          <a:xfrm>
            <a:off x="113338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E0E575F7-C054-972B-9250-6109E64C5D05}"/>
              </a:ext>
            </a:extLst>
          </p:cNvPr>
          <p:cNvSpPr/>
          <p:nvPr/>
        </p:nvSpPr>
        <p:spPr>
          <a:xfrm>
            <a:off x="163125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EF4B29E3-8006-51F3-3EA2-7565909C1C6A}"/>
              </a:ext>
            </a:extLst>
          </p:cNvPr>
          <p:cNvSpPr/>
          <p:nvPr/>
        </p:nvSpPr>
        <p:spPr>
          <a:xfrm>
            <a:off x="212912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Rectangle 22">
            <a:extLst>
              <a:ext uri="{FF2B5EF4-FFF2-40B4-BE49-F238E27FC236}">
                <a16:creationId xmlns:a16="http://schemas.microsoft.com/office/drawing/2014/main" id="{520C05A1-BC97-595B-AB37-7FA2D3288E6C}"/>
              </a:ext>
            </a:extLst>
          </p:cNvPr>
          <p:cNvSpPr/>
          <p:nvPr/>
        </p:nvSpPr>
        <p:spPr>
          <a:xfrm>
            <a:off x="262699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Rectangle 23">
            <a:extLst>
              <a:ext uri="{FF2B5EF4-FFF2-40B4-BE49-F238E27FC236}">
                <a16:creationId xmlns:a16="http://schemas.microsoft.com/office/drawing/2014/main" id="{B34312C4-C891-C5C0-AD9C-FD03F8D246FA}"/>
              </a:ext>
            </a:extLst>
          </p:cNvPr>
          <p:cNvSpPr/>
          <p:nvPr/>
        </p:nvSpPr>
        <p:spPr>
          <a:xfrm>
            <a:off x="312486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a:extLst>
              <a:ext uri="{FF2B5EF4-FFF2-40B4-BE49-F238E27FC236}">
                <a16:creationId xmlns:a16="http://schemas.microsoft.com/office/drawing/2014/main" id="{29240BAA-8428-362D-129C-120BB67CFA95}"/>
              </a:ext>
            </a:extLst>
          </p:cNvPr>
          <p:cNvSpPr/>
          <p:nvPr/>
        </p:nvSpPr>
        <p:spPr>
          <a:xfrm>
            <a:off x="362273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D3BA3536-2266-2FFD-9BA3-E49CD8AC0BB1}"/>
              </a:ext>
            </a:extLst>
          </p:cNvPr>
          <p:cNvSpPr/>
          <p:nvPr/>
        </p:nvSpPr>
        <p:spPr>
          <a:xfrm>
            <a:off x="412060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Rectangle 26">
            <a:extLst>
              <a:ext uri="{FF2B5EF4-FFF2-40B4-BE49-F238E27FC236}">
                <a16:creationId xmlns:a16="http://schemas.microsoft.com/office/drawing/2014/main" id="{22F5A5C9-DB05-C949-5FBA-C32D10E9104A}"/>
              </a:ext>
            </a:extLst>
          </p:cNvPr>
          <p:cNvSpPr/>
          <p:nvPr/>
        </p:nvSpPr>
        <p:spPr>
          <a:xfrm>
            <a:off x="461847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Rectangle 27">
            <a:extLst>
              <a:ext uri="{FF2B5EF4-FFF2-40B4-BE49-F238E27FC236}">
                <a16:creationId xmlns:a16="http://schemas.microsoft.com/office/drawing/2014/main" id="{6FBE9DF6-FF51-6D6A-468A-F89415603850}"/>
              </a:ext>
            </a:extLst>
          </p:cNvPr>
          <p:cNvSpPr/>
          <p:nvPr/>
        </p:nvSpPr>
        <p:spPr>
          <a:xfrm>
            <a:off x="5116349" y="125416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8">
            <a:extLst>
              <a:ext uri="{FF2B5EF4-FFF2-40B4-BE49-F238E27FC236}">
                <a16:creationId xmlns:a16="http://schemas.microsoft.com/office/drawing/2014/main" id="{0812E695-0DF7-C791-C0CB-CE65F6699D73}"/>
              </a:ext>
            </a:extLst>
          </p:cNvPr>
          <p:cNvSpPr/>
          <p:nvPr/>
        </p:nvSpPr>
        <p:spPr>
          <a:xfrm>
            <a:off x="5604387" y="1254168"/>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Rectangle 30">
            <a:extLst>
              <a:ext uri="{FF2B5EF4-FFF2-40B4-BE49-F238E27FC236}">
                <a16:creationId xmlns:a16="http://schemas.microsoft.com/office/drawing/2014/main" id="{D1DD93BB-9E70-7606-4CE2-107481C0C2E7}"/>
              </a:ext>
            </a:extLst>
          </p:cNvPr>
          <p:cNvSpPr/>
          <p:nvPr/>
        </p:nvSpPr>
        <p:spPr>
          <a:xfrm>
            <a:off x="62568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2" name="Rectangle 31">
            <a:extLst>
              <a:ext uri="{FF2B5EF4-FFF2-40B4-BE49-F238E27FC236}">
                <a16:creationId xmlns:a16="http://schemas.microsoft.com/office/drawing/2014/main" id="{BA42604A-1E73-1BD8-9F3C-03EA08A94338}"/>
              </a:ext>
            </a:extLst>
          </p:cNvPr>
          <p:cNvSpPr/>
          <p:nvPr/>
        </p:nvSpPr>
        <p:spPr>
          <a:xfrm>
            <a:off x="112355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3" name="Rectangle 32">
            <a:extLst>
              <a:ext uri="{FF2B5EF4-FFF2-40B4-BE49-F238E27FC236}">
                <a16:creationId xmlns:a16="http://schemas.microsoft.com/office/drawing/2014/main" id="{F7248C46-9135-E420-5703-C48B725A2521}"/>
              </a:ext>
            </a:extLst>
          </p:cNvPr>
          <p:cNvSpPr/>
          <p:nvPr/>
        </p:nvSpPr>
        <p:spPr>
          <a:xfrm>
            <a:off x="162142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4" name="Rectangle 33">
            <a:extLst>
              <a:ext uri="{FF2B5EF4-FFF2-40B4-BE49-F238E27FC236}">
                <a16:creationId xmlns:a16="http://schemas.microsoft.com/office/drawing/2014/main" id="{264F1E8B-BC55-6156-10C8-17338A110739}"/>
              </a:ext>
            </a:extLst>
          </p:cNvPr>
          <p:cNvSpPr/>
          <p:nvPr/>
        </p:nvSpPr>
        <p:spPr>
          <a:xfrm>
            <a:off x="211929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5" name="Rectangle 34">
            <a:extLst>
              <a:ext uri="{FF2B5EF4-FFF2-40B4-BE49-F238E27FC236}">
                <a16:creationId xmlns:a16="http://schemas.microsoft.com/office/drawing/2014/main" id="{BCAFDB90-9FAD-A1E0-7AFF-A55BE71A0086}"/>
              </a:ext>
            </a:extLst>
          </p:cNvPr>
          <p:cNvSpPr/>
          <p:nvPr/>
        </p:nvSpPr>
        <p:spPr>
          <a:xfrm>
            <a:off x="261716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6" name="Rectangle 35">
            <a:extLst>
              <a:ext uri="{FF2B5EF4-FFF2-40B4-BE49-F238E27FC236}">
                <a16:creationId xmlns:a16="http://schemas.microsoft.com/office/drawing/2014/main" id="{5FA8C8B4-AE79-5454-6C28-38A68D62E3F4}"/>
              </a:ext>
            </a:extLst>
          </p:cNvPr>
          <p:cNvSpPr/>
          <p:nvPr/>
        </p:nvSpPr>
        <p:spPr>
          <a:xfrm>
            <a:off x="311503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7" name="Rectangle 36">
            <a:extLst>
              <a:ext uri="{FF2B5EF4-FFF2-40B4-BE49-F238E27FC236}">
                <a16:creationId xmlns:a16="http://schemas.microsoft.com/office/drawing/2014/main" id="{A22F62EB-9040-C163-79EE-C2EA417A8E1E}"/>
              </a:ext>
            </a:extLst>
          </p:cNvPr>
          <p:cNvSpPr/>
          <p:nvPr/>
        </p:nvSpPr>
        <p:spPr>
          <a:xfrm>
            <a:off x="361290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8" name="Rectangle 37">
            <a:extLst>
              <a:ext uri="{FF2B5EF4-FFF2-40B4-BE49-F238E27FC236}">
                <a16:creationId xmlns:a16="http://schemas.microsoft.com/office/drawing/2014/main" id="{46E79413-DE16-F73F-2BFE-D4E2B1705AE4}"/>
              </a:ext>
            </a:extLst>
          </p:cNvPr>
          <p:cNvSpPr/>
          <p:nvPr/>
        </p:nvSpPr>
        <p:spPr>
          <a:xfrm>
            <a:off x="411077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9" name="Rectangle 38">
            <a:extLst>
              <a:ext uri="{FF2B5EF4-FFF2-40B4-BE49-F238E27FC236}">
                <a16:creationId xmlns:a16="http://schemas.microsoft.com/office/drawing/2014/main" id="{2396F542-C0C5-73C2-B19B-5FC0AEE74BB7}"/>
              </a:ext>
            </a:extLst>
          </p:cNvPr>
          <p:cNvSpPr/>
          <p:nvPr/>
        </p:nvSpPr>
        <p:spPr>
          <a:xfrm>
            <a:off x="460864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40" name="Rectangle 39">
            <a:extLst>
              <a:ext uri="{FF2B5EF4-FFF2-40B4-BE49-F238E27FC236}">
                <a16:creationId xmlns:a16="http://schemas.microsoft.com/office/drawing/2014/main" id="{05322D68-5DB0-F1E6-F526-82D784A5404F}"/>
              </a:ext>
            </a:extLst>
          </p:cNvPr>
          <p:cNvSpPr/>
          <p:nvPr/>
        </p:nvSpPr>
        <p:spPr>
          <a:xfrm>
            <a:off x="510651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41" name="Rectangle 40">
            <a:extLst>
              <a:ext uri="{FF2B5EF4-FFF2-40B4-BE49-F238E27FC236}">
                <a16:creationId xmlns:a16="http://schemas.microsoft.com/office/drawing/2014/main" id="{6D9AB50E-C23B-D494-113C-E4A01820D19C}"/>
              </a:ext>
            </a:extLst>
          </p:cNvPr>
          <p:cNvSpPr/>
          <p:nvPr/>
        </p:nvSpPr>
        <p:spPr>
          <a:xfrm>
            <a:off x="5604386" y="22603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43" name="TextBox 42">
            <a:extLst>
              <a:ext uri="{FF2B5EF4-FFF2-40B4-BE49-F238E27FC236}">
                <a16:creationId xmlns:a16="http://schemas.microsoft.com/office/drawing/2014/main" id="{164DFEA9-A007-A81D-B014-1E9316C1CAA1}"/>
              </a:ext>
            </a:extLst>
          </p:cNvPr>
          <p:cNvSpPr txBox="1"/>
          <p:nvPr/>
        </p:nvSpPr>
        <p:spPr>
          <a:xfrm>
            <a:off x="-37449" y="2191558"/>
            <a:ext cx="637756" cy="369332"/>
          </a:xfrm>
          <a:prstGeom prst="rect">
            <a:avLst/>
          </a:prstGeom>
          <a:noFill/>
        </p:spPr>
        <p:txBody>
          <a:bodyPr wrap="square" rtlCol="0">
            <a:spAutoFit/>
          </a:bodyPr>
          <a:lstStyle/>
          <a:p>
            <a:r>
              <a:rPr lang="en-US" dirty="0"/>
              <a:t>F1</a:t>
            </a:r>
          </a:p>
        </p:txBody>
      </p:sp>
      <p:sp>
        <p:nvSpPr>
          <p:cNvPr id="44" name="TextBox 43">
            <a:extLst>
              <a:ext uri="{FF2B5EF4-FFF2-40B4-BE49-F238E27FC236}">
                <a16:creationId xmlns:a16="http://schemas.microsoft.com/office/drawing/2014/main" id="{197FB112-7513-8C83-1719-678062EE2362}"/>
              </a:ext>
            </a:extLst>
          </p:cNvPr>
          <p:cNvSpPr txBox="1"/>
          <p:nvPr/>
        </p:nvSpPr>
        <p:spPr>
          <a:xfrm>
            <a:off x="-34277" y="3161768"/>
            <a:ext cx="652504" cy="369332"/>
          </a:xfrm>
          <a:prstGeom prst="rect">
            <a:avLst/>
          </a:prstGeom>
          <a:noFill/>
        </p:spPr>
        <p:txBody>
          <a:bodyPr wrap="square" rtlCol="0">
            <a:spAutoFit/>
          </a:bodyPr>
          <a:lstStyle/>
          <a:p>
            <a:r>
              <a:rPr lang="en-US" dirty="0"/>
              <a:t>F2</a:t>
            </a:r>
          </a:p>
        </p:txBody>
      </p:sp>
      <p:sp>
        <p:nvSpPr>
          <p:cNvPr id="45" name="TextBox 44">
            <a:extLst>
              <a:ext uri="{FF2B5EF4-FFF2-40B4-BE49-F238E27FC236}">
                <a16:creationId xmlns:a16="http://schemas.microsoft.com/office/drawing/2014/main" id="{31709B41-D858-BE02-84FD-0AFDE81B2CEB}"/>
              </a:ext>
            </a:extLst>
          </p:cNvPr>
          <p:cNvSpPr txBox="1"/>
          <p:nvPr/>
        </p:nvSpPr>
        <p:spPr>
          <a:xfrm>
            <a:off x="576796" y="3161768"/>
            <a:ext cx="835606" cy="369332"/>
          </a:xfrm>
          <a:prstGeom prst="rect">
            <a:avLst/>
          </a:prstGeom>
          <a:noFill/>
        </p:spPr>
        <p:txBody>
          <a:bodyPr wrap="square" rtlCol="0">
            <a:spAutoFit/>
          </a:bodyPr>
          <a:lstStyle/>
          <a:p>
            <a:r>
              <a:rPr lang="en-US" dirty="0"/>
              <a:t>NULL</a:t>
            </a:r>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269DEB7E-3B72-364C-4BAD-E1CDCA20F827}"/>
                  </a:ext>
                </a:extLst>
              </p:cNvPr>
              <p:cNvGraphicFramePr>
                <a:graphicFrameLocks noChangeAspect="1"/>
              </p:cNvGraphicFramePr>
              <p:nvPr>
                <p:extLst>
                  <p:ext uri="{D42A27DB-BD31-4B8C-83A1-F6EECF244321}">
                    <p14:modId xmlns:p14="http://schemas.microsoft.com/office/powerpoint/2010/main" val="267149096"/>
                  </p:ext>
                </p:extLst>
              </p:nvPr>
            </p:nvGraphicFramePr>
            <p:xfrm>
              <a:off x="140110" y="6127096"/>
              <a:ext cx="698090" cy="307912"/>
            </p:xfrm>
            <a:graphic>
              <a:graphicData uri="http://schemas.microsoft.com/office/powerpoint/2016/slidezoom">
                <pslz:sldZm>
                  <pslz:sldZmObj sldId="295" cId="1014019992">
                    <pslz:zmPr id="{99C0644B-486C-469E-89FA-2DC0142BDEBE}"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698090" cy="307912"/>
                        </a:xfrm>
                        <a:prstGeom prst="rect">
                          <a:avLst/>
                        </a:prstGeom>
                      </p166:spPr>
                    </pslz:zmPr>
                  </pslz:sldZmObj>
                </pslz:sldZm>
              </a:graphicData>
            </a:graphic>
          </p:graphicFrame>
        </mc:Choice>
        <mc:Fallback xmlns="">
          <p:pic>
            <p:nvPicPr>
              <p:cNvPr id="16" name="Slide Zoom 15">
                <a:hlinkClick r:id="rId3" action="ppaction://hlinksldjump"/>
                <a:extLst>
                  <a:ext uri="{FF2B5EF4-FFF2-40B4-BE49-F238E27FC236}">
                    <a16:creationId xmlns:a16="http://schemas.microsoft.com/office/drawing/2014/main" id="{269DEB7E-3B72-364C-4BAD-E1CDCA20F827}"/>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40110" y="6127096"/>
                <a:ext cx="698090" cy="307912"/>
              </a:xfrm>
              <a:prstGeom prst="rect">
                <a:avLst/>
              </a:prstGeom>
            </p:spPr>
          </p:pic>
        </mc:Fallback>
      </mc:AlternateContent>
      <p:grpSp>
        <p:nvGrpSpPr>
          <p:cNvPr id="30" name="Group 29">
            <a:extLst>
              <a:ext uri="{FF2B5EF4-FFF2-40B4-BE49-F238E27FC236}">
                <a16:creationId xmlns:a16="http://schemas.microsoft.com/office/drawing/2014/main" id="{C21427A3-4E32-D558-0E66-E74572B0D343}"/>
              </a:ext>
            </a:extLst>
          </p:cNvPr>
          <p:cNvGrpSpPr/>
          <p:nvPr/>
        </p:nvGrpSpPr>
        <p:grpSpPr>
          <a:xfrm>
            <a:off x="-37449" y="4069622"/>
            <a:ext cx="6133448" cy="369332"/>
            <a:chOff x="114951" y="2343958"/>
            <a:chExt cx="6133448" cy="369332"/>
          </a:xfrm>
        </p:grpSpPr>
        <p:sp>
          <p:nvSpPr>
            <p:cNvPr id="47" name="Rectangle 46">
              <a:extLst>
                <a:ext uri="{FF2B5EF4-FFF2-40B4-BE49-F238E27FC236}">
                  <a16:creationId xmlns:a16="http://schemas.microsoft.com/office/drawing/2014/main" id="{E5FC64AA-AD82-8F67-8396-B08A835CFB01}"/>
                </a:ext>
              </a:extLst>
            </p:cNvPr>
            <p:cNvSpPr/>
            <p:nvPr/>
          </p:nvSpPr>
          <p:spPr>
            <a:xfrm>
              <a:off x="77808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8" name="Rectangle 47">
              <a:extLst>
                <a:ext uri="{FF2B5EF4-FFF2-40B4-BE49-F238E27FC236}">
                  <a16:creationId xmlns:a16="http://schemas.microsoft.com/office/drawing/2014/main" id="{48F7706F-F68E-29F5-5BEA-C5A4E24AF975}"/>
                </a:ext>
              </a:extLst>
            </p:cNvPr>
            <p:cNvSpPr/>
            <p:nvPr/>
          </p:nvSpPr>
          <p:spPr>
            <a:xfrm>
              <a:off x="127595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49" name="Rectangle 48">
              <a:extLst>
                <a:ext uri="{FF2B5EF4-FFF2-40B4-BE49-F238E27FC236}">
                  <a16:creationId xmlns:a16="http://schemas.microsoft.com/office/drawing/2014/main" id="{6C13D6BB-CCE8-651F-B5E6-C438E8E7AAA1}"/>
                </a:ext>
              </a:extLst>
            </p:cNvPr>
            <p:cNvSpPr/>
            <p:nvPr/>
          </p:nvSpPr>
          <p:spPr>
            <a:xfrm>
              <a:off x="177382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50" name="Rectangle 49">
              <a:extLst>
                <a:ext uri="{FF2B5EF4-FFF2-40B4-BE49-F238E27FC236}">
                  <a16:creationId xmlns:a16="http://schemas.microsoft.com/office/drawing/2014/main" id="{145B7568-84AC-8105-46FB-964554A26EC8}"/>
                </a:ext>
              </a:extLst>
            </p:cNvPr>
            <p:cNvSpPr/>
            <p:nvPr/>
          </p:nvSpPr>
          <p:spPr>
            <a:xfrm>
              <a:off x="227169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51" name="Rectangle 50">
              <a:extLst>
                <a:ext uri="{FF2B5EF4-FFF2-40B4-BE49-F238E27FC236}">
                  <a16:creationId xmlns:a16="http://schemas.microsoft.com/office/drawing/2014/main" id="{782C7964-51F0-285B-E0ED-C9EFCD06EAD9}"/>
                </a:ext>
              </a:extLst>
            </p:cNvPr>
            <p:cNvSpPr/>
            <p:nvPr/>
          </p:nvSpPr>
          <p:spPr>
            <a:xfrm>
              <a:off x="276956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52" name="Rectangle 51">
              <a:extLst>
                <a:ext uri="{FF2B5EF4-FFF2-40B4-BE49-F238E27FC236}">
                  <a16:creationId xmlns:a16="http://schemas.microsoft.com/office/drawing/2014/main" id="{44B6B0AF-AF20-4DFE-72A6-B741222AF503}"/>
                </a:ext>
              </a:extLst>
            </p:cNvPr>
            <p:cNvSpPr/>
            <p:nvPr/>
          </p:nvSpPr>
          <p:spPr>
            <a:xfrm>
              <a:off x="326743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53" name="Rectangle 52">
              <a:extLst>
                <a:ext uri="{FF2B5EF4-FFF2-40B4-BE49-F238E27FC236}">
                  <a16:creationId xmlns:a16="http://schemas.microsoft.com/office/drawing/2014/main" id="{B9012C61-0A6D-6A70-707B-1B655402C15A}"/>
                </a:ext>
              </a:extLst>
            </p:cNvPr>
            <p:cNvSpPr/>
            <p:nvPr/>
          </p:nvSpPr>
          <p:spPr>
            <a:xfrm>
              <a:off x="376530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54" name="Rectangle 53">
              <a:extLst>
                <a:ext uri="{FF2B5EF4-FFF2-40B4-BE49-F238E27FC236}">
                  <a16:creationId xmlns:a16="http://schemas.microsoft.com/office/drawing/2014/main" id="{03E988FB-8F1D-A107-8535-D35921262FE0}"/>
                </a:ext>
              </a:extLst>
            </p:cNvPr>
            <p:cNvSpPr/>
            <p:nvPr/>
          </p:nvSpPr>
          <p:spPr>
            <a:xfrm>
              <a:off x="426317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55" name="Rectangle 54">
              <a:extLst>
                <a:ext uri="{FF2B5EF4-FFF2-40B4-BE49-F238E27FC236}">
                  <a16:creationId xmlns:a16="http://schemas.microsoft.com/office/drawing/2014/main" id="{BF2DA66C-7D0B-A18B-C9D8-AAF7A3DAD458}"/>
                </a:ext>
              </a:extLst>
            </p:cNvPr>
            <p:cNvSpPr/>
            <p:nvPr/>
          </p:nvSpPr>
          <p:spPr>
            <a:xfrm>
              <a:off x="476104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56" name="Rectangle 55">
              <a:extLst>
                <a:ext uri="{FF2B5EF4-FFF2-40B4-BE49-F238E27FC236}">
                  <a16:creationId xmlns:a16="http://schemas.microsoft.com/office/drawing/2014/main" id="{BA2F702A-3ADF-484F-3C48-CF59654DCFB0}"/>
                </a:ext>
              </a:extLst>
            </p:cNvPr>
            <p:cNvSpPr/>
            <p:nvPr/>
          </p:nvSpPr>
          <p:spPr>
            <a:xfrm>
              <a:off x="525891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57" name="Rectangle 56">
              <a:extLst>
                <a:ext uri="{FF2B5EF4-FFF2-40B4-BE49-F238E27FC236}">
                  <a16:creationId xmlns:a16="http://schemas.microsoft.com/office/drawing/2014/main" id="{7F92FF0E-725E-A71B-F367-86507C00B27C}"/>
                </a:ext>
              </a:extLst>
            </p:cNvPr>
            <p:cNvSpPr/>
            <p:nvPr/>
          </p:nvSpPr>
          <p:spPr>
            <a:xfrm>
              <a:off x="5756786" y="241278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58" name="TextBox 57">
              <a:extLst>
                <a:ext uri="{FF2B5EF4-FFF2-40B4-BE49-F238E27FC236}">
                  <a16:creationId xmlns:a16="http://schemas.microsoft.com/office/drawing/2014/main" id="{C0C109ED-91EC-E34A-A4DB-DEB0AA2E1E14}"/>
                </a:ext>
              </a:extLst>
            </p:cNvPr>
            <p:cNvSpPr txBox="1"/>
            <p:nvPr/>
          </p:nvSpPr>
          <p:spPr>
            <a:xfrm>
              <a:off x="114951" y="2343958"/>
              <a:ext cx="637756" cy="369332"/>
            </a:xfrm>
            <a:prstGeom prst="rect">
              <a:avLst/>
            </a:prstGeom>
            <a:noFill/>
          </p:spPr>
          <p:txBody>
            <a:bodyPr wrap="square" rtlCol="0">
              <a:spAutoFit/>
            </a:bodyPr>
            <a:lstStyle/>
            <a:p>
              <a:r>
                <a:rPr lang="en-US" dirty="0"/>
                <a:t>F0</a:t>
              </a:r>
            </a:p>
          </p:txBody>
        </p:sp>
      </p:grpSp>
    </p:spTree>
    <p:extLst>
      <p:ext uri="{BB962C8B-B14F-4D97-AF65-F5344CB8AC3E}">
        <p14:creationId xmlns:p14="http://schemas.microsoft.com/office/powerpoint/2010/main" val="281621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53" presetClass="entr" presetSubtype="16"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 calcmode="lin" valueType="num">
                                      <p:cBhvr>
                                        <p:cTn id="12" dur="250" fill="hold"/>
                                        <p:tgtEl>
                                          <p:spTgt spid="5"/>
                                        </p:tgtEl>
                                        <p:attrNameLst>
                                          <p:attrName>ppt_w</p:attrName>
                                        </p:attrNameLst>
                                      </p:cBhvr>
                                      <p:tavLst>
                                        <p:tav tm="0">
                                          <p:val>
                                            <p:fltVal val="0"/>
                                          </p:val>
                                        </p:tav>
                                        <p:tav tm="100000">
                                          <p:val>
                                            <p:strVal val="#ppt_w"/>
                                          </p:val>
                                        </p:tav>
                                      </p:tavLst>
                                    </p:anim>
                                    <p:anim calcmode="lin" valueType="num">
                                      <p:cBhvr>
                                        <p:cTn id="13" dur="250" fill="hold"/>
                                        <p:tgtEl>
                                          <p:spTgt spid="5"/>
                                        </p:tgtEl>
                                        <p:attrNameLst>
                                          <p:attrName>ppt_h</p:attrName>
                                        </p:attrNameLst>
                                      </p:cBhvr>
                                      <p:tavLst>
                                        <p:tav tm="0">
                                          <p:val>
                                            <p:fltVal val="0"/>
                                          </p:val>
                                        </p:tav>
                                        <p:tav tm="100000">
                                          <p:val>
                                            <p:strVal val="#ppt_h"/>
                                          </p:val>
                                        </p:tav>
                                      </p:tavLst>
                                    </p:anim>
                                    <p:animEffect transition="in" filter="fade">
                                      <p:cBhvr>
                                        <p:cTn id="14" dur="250"/>
                                        <p:tgtEl>
                                          <p:spTgt spid="5"/>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6"/>
                                        </p:tgtEl>
                                        <p:attrNameLst>
                                          <p:attrName>style.visibility</p:attrName>
                                        </p:attrNameLst>
                                      </p:cBhvr>
                                      <p:to>
                                        <p:strVal val="visible"/>
                                      </p:to>
                                    </p:set>
                                    <p:anim calcmode="lin" valueType="num">
                                      <p:cBhvr>
                                        <p:cTn id="17" dur="250" fill="hold"/>
                                        <p:tgtEl>
                                          <p:spTgt spid="6"/>
                                        </p:tgtEl>
                                        <p:attrNameLst>
                                          <p:attrName>ppt_w</p:attrName>
                                        </p:attrNameLst>
                                      </p:cBhvr>
                                      <p:tavLst>
                                        <p:tav tm="0">
                                          <p:val>
                                            <p:fltVal val="0"/>
                                          </p:val>
                                        </p:tav>
                                        <p:tav tm="100000">
                                          <p:val>
                                            <p:strVal val="#ppt_w"/>
                                          </p:val>
                                        </p:tav>
                                      </p:tavLst>
                                    </p:anim>
                                    <p:anim calcmode="lin" valueType="num">
                                      <p:cBhvr>
                                        <p:cTn id="18" dur="250" fill="hold"/>
                                        <p:tgtEl>
                                          <p:spTgt spid="6"/>
                                        </p:tgtEl>
                                        <p:attrNameLst>
                                          <p:attrName>ppt_h</p:attrName>
                                        </p:attrNameLst>
                                      </p:cBhvr>
                                      <p:tavLst>
                                        <p:tav tm="0">
                                          <p:val>
                                            <p:fltVal val="0"/>
                                          </p:val>
                                        </p:tav>
                                        <p:tav tm="100000">
                                          <p:val>
                                            <p:strVal val="#ppt_h"/>
                                          </p:val>
                                        </p:tav>
                                      </p:tavLst>
                                    </p:anim>
                                    <p:animEffect transition="in" filter="fade">
                                      <p:cBhvr>
                                        <p:cTn id="19" dur="250"/>
                                        <p:tgtEl>
                                          <p:spTgt spid="6"/>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7"/>
                                        </p:tgtEl>
                                        <p:attrNameLst>
                                          <p:attrName>style.visibility</p:attrName>
                                        </p:attrNameLst>
                                      </p:cBhvr>
                                      <p:to>
                                        <p:strVal val="visible"/>
                                      </p:to>
                                    </p:set>
                                    <p:anim calcmode="lin" valueType="num">
                                      <p:cBhvr>
                                        <p:cTn id="22" dur="250" fill="hold"/>
                                        <p:tgtEl>
                                          <p:spTgt spid="7"/>
                                        </p:tgtEl>
                                        <p:attrNameLst>
                                          <p:attrName>ppt_w</p:attrName>
                                        </p:attrNameLst>
                                      </p:cBhvr>
                                      <p:tavLst>
                                        <p:tav tm="0">
                                          <p:val>
                                            <p:fltVal val="0"/>
                                          </p:val>
                                        </p:tav>
                                        <p:tav tm="100000">
                                          <p:val>
                                            <p:strVal val="#ppt_w"/>
                                          </p:val>
                                        </p:tav>
                                      </p:tavLst>
                                    </p:anim>
                                    <p:anim calcmode="lin" valueType="num">
                                      <p:cBhvr>
                                        <p:cTn id="23" dur="250" fill="hold"/>
                                        <p:tgtEl>
                                          <p:spTgt spid="7"/>
                                        </p:tgtEl>
                                        <p:attrNameLst>
                                          <p:attrName>ppt_h</p:attrName>
                                        </p:attrNameLst>
                                      </p:cBhvr>
                                      <p:tavLst>
                                        <p:tav tm="0">
                                          <p:val>
                                            <p:fltVal val="0"/>
                                          </p:val>
                                        </p:tav>
                                        <p:tav tm="100000">
                                          <p:val>
                                            <p:strVal val="#ppt_h"/>
                                          </p:val>
                                        </p:tav>
                                      </p:tavLst>
                                    </p:anim>
                                    <p:animEffect transition="in" filter="fade">
                                      <p:cBhvr>
                                        <p:cTn id="24" dur="250"/>
                                        <p:tgtEl>
                                          <p:spTgt spid="7"/>
                                        </p:tgtEl>
                                      </p:cBhvr>
                                    </p:animEffect>
                                  </p:childTnLst>
                                </p:cTn>
                              </p:par>
                              <p:par>
                                <p:cTn id="25" presetID="53" presetClass="entr" presetSubtype="16" fill="hold" grpId="0" nodeType="withEffect">
                                  <p:stCondLst>
                                    <p:cond delay="2000"/>
                                  </p:stCondLst>
                                  <p:childTnLst>
                                    <p:set>
                                      <p:cBhvr>
                                        <p:cTn id="26" dur="1" fill="hold">
                                          <p:stCondLst>
                                            <p:cond delay="0"/>
                                          </p:stCondLst>
                                        </p:cTn>
                                        <p:tgtEl>
                                          <p:spTgt spid="8"/>
                                        </p:tgtEl>
                                        <p:attrNameLst>
                                          <p:attrName>style.visibility</p:attrName>
                                        </p:attrNameLst>
                                      </p:cBhvr>
                                      <p:to>
                                        <p:strVal val="visible"/>
                                      </p:to>
                                    </p:set>
                                    <p:anim calcmode="lin" valueType="num">
                                      <p:cBhvr>
                                        <p:cTn id="27" dur="250" fill="hold"/>
                                        <p:tgtEl>
                                          <p:spTgt spid="8"/>
                                        </p:tgtEl>
                                        <p:attrNameLst>
                                          <p:attrName>ppt_w</p:attrName>
                                        </p:attrNameLst>
                                      </p:cBhvr>
                                      <p:tavLst>
                                        <p:tav tm="0">
                                          <p:val>
                                            <p:fltVal val="0"/>
                                          </p:val>
                                        </p:tav>
                                        <p:tav tm="100000">
                                          <p:val>
                                            <p:strVal val="#ppt_w"/>
                                          </p:val>
                                        </p:tav>
                                      </p:tavLst>
                                    </p:anim>
                                    <p:anim calcmode="lin" valueType="num">
                                      <p:cBhvr>
                                        <p:cTn id="28" dur="250" fill="hold"/>
                                        <p:tgtEl>
                                          <p:spTgt spid="8"/>
                                        </p:tgtEl>
                                        <p:attrNameLst>
                                          <p:attrName>ppt_h</p:attrName>
                                        </p:attrNameLst>
                                      </p:cBhvr>
                                      <p:tavLst>
                                        <p:tav tm="0">
                                          <p:val>
                                            <p:fltVal val="0"/>
                                          </p:val>
                                        </p:tav>
                                        <p:tav tm="100000">
                                          <p:val>
                                            <p:strVal val="#ppt_h"/>
                                          </p:val>
                                        </p:tav>
                                      </p:tavLst>
                                    </p:anim>
                                    <p:animEffect transition="in" filter="fade">
                                      <p:cBhvr>
                                        <p:cTn id="29" dur="250"/>
                                        <p:tgtEl>
                                          <p:spTgt spid="8"/>
                                        </p:tgtEl>
                                      </p:cBhvr>
                                    </p:animEffect>
                                  </p:childTnLst>
                                </p:cTn>
                              </p:par>
                              <p:par>
                                <p:cTn id="30" presetID="53" presetClass="entr" presetSubtype="16" fill="hold" grpId="0" nodeType="withEffect">
                                  <p:stCondLst>
                                    <p:cond delay="2500"/>
                                  </p:stCondLst>
                                  <p:childTnLst>
                                    <p:set>
                                      <p:cBhvr>
                                        <p:cTn id="31" dur="1" fill="hold">
                                          <p:stCondLst>
                                            <p:cond delay="0"/>
                                          </p:stCondLst>
                                        </p:cTn>
                                        <p:tgtEl>
                                          <p:spTgt spid="9"/>
                                        </p:tgtEl>
                                        <p:attrNameLst>
                                          <p:attrName>style.visibility</p:attrName>
                                        </p:attrNameLst>
                                      </p:cBhvr>
                                      <p:to>
                                        <p:strVal val="visible"/>
                                      </p:to>
                                    </p:set>
                                    <p:anim calcmode="lin" valueType="num">
                                      <p:cBhvr>
                                        <p:cTn id="32" dur="250" fill="hold"/>
                                        <p:tgtEl>
                                          <p:spTgt spid="9"/>
                                        </p:tgtEl>
                                        <p:attrNameLst>
                                          <p:attrName>ppt_w</p:attrName>
                                        </p:attrNameLst>
                                      </p:cBhvr>
                                      <p:tavLst>
                                        <p:tav tm="0">
                                          <p:val>
                                            <p:fltVal val="0"/>
                                          </p:val>
                                        </p:tav>
                                        <p:tav tm="100000">
                                          <p:val>
                                            <p:strVal val="#ppt_w"/>
                                          </p:val>
                                        </p:tav>
                                      </p:tavLst>
                                    </p:anim>
                                    <p:anim calcmode="lin" valueType="num">
                                      <p:cBhvr>
                                        <p:cTn id="33" dur="250" fill="hold"/>
                                        <p:tgtEl>
                                          <p:spTgt spid="9"/>
                                        </p:tgtEl>
                                        <p:attrNameLst>
                                          <p:attrName>ppt_h</p:attrName>
                                        </p:attrNameLst>
                                      </p:cBhvr>
                                      <p:tavLst>
                                        <p:tav tm="0">
                                          <p:val>
                                            <p:fltVal val="0"/>
                                          </p:val>
                                        </p:tav>
                                        <p:tav tm="100000">
                                          <p:val>
                                            <p:strVal val="#ppt_h"/>
                                          </p:val>
                                        </p:tav>
                                      </p:tavLst>
                                    </p:anim>
                                    <p:animEffect transition="in" filter="fade">
                                      <p:cBhvr>
                                        <p:cTn id="34" dur="250"/>
                                        <p:tgtEl>
                                          <p:spTgt spid="9"/>
                                        </p:tgtEl>
                                      </p:cBhvr>
                                    </p:animEffect>
                                  </p:childTnLst>
                                </p:cTn>
                              </p:par>
                              <p:par>
                                <p:cTn id="35" presetID="53" presetClass="entr" presetSubtype="16" fill="hold" grpId="0" nodeType="withEffect">
                                  <p:stCondLst>
                                    <p:cond delay="30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250" fill="hold"/>
                                        <p:tgtEl>
                                          <p:spTgt spid="10"/>
                                        </p:tgtEl>
                                        <p:attrNameLst>
                                          <p:attrName>ppt_w</p:attrName>
                                        </p:attrNameLst>
                                      </p:cBhvr>
                                      <p:tavLst>
                                        <p:tav tm="0">
                                          <p:val>
                                            <p:fltVal val="0"/>
                                          </p:val>
                                        </p:tav>
                                        <p:tav tm="100000">
                                          <p:val>
                                            <p:strVal val="#ppt_w"/>
                                          </p:val>
                                        </p:tav>
                                      </p:tavLst>
                                    </p:anim>
                                    <p:anim calcmode="lin" valueType="num">
                                      <p:cBhvr>
                                        <p:cTn id="38" dur="250" fill="hold"/>
                                        <p:tgtEl>
                                          <p:spTgt spid="10"/>
                                        </p:tgtEl>
                                        <p:attrNameLst>
                                          <p:attrName>ppt_h</p:attrName>
                                        </p:attrNameLst>
                                      </p:cBhvr>
                                      <p:tavLst>
                                        <p:tav tm="0">
                                          <p:val>
                                            <p:fltVal val="0"/>
                                          </p:val>
                                        </p:tav>
                                        <p:tav tm="100000">
                                          <p:val>
                                            <p:strVal val="#ppt_h"/>
                                          </p:val>
                                        </p:tav>
                                      </p:tavLst>
                                    </p:anim>
                                    <p:animEffect transition="in" filter="fade">
                                      <p:cBhvr>
                                        <p:cTn id="39" dur="250"/>
                                        <p:tgtEl>
                                          <p:spTgt spid="10"/>
                                        </p:tgtEl>
                                      </p:cBhvr>
                                    </p:animEffect>
                                  </p:childTnLst>
                                </p:cTn>
                              </p:par>
                              <p:par>
                                <p:cTn id="40" presetID="53" presetClass="entr" presetSubtype="16" fill="hold" grpId="0" nodeType="withEffect">
                                  <p:stCondLst>
                                    <p:cond delay="3500"/>
                                  </p:stCondLst>
                                  <p:childTnLst>
                                    <p:set>
                                      <p:cBhvr>
                                        <p:cTn id="41" dur="1" fill="hold">
                                          <p:stCondLst>
                                            <p:cond delay="0"/>
                                          </p:stCondLst>
                                        </p:cTn>
                                        <p:tgtEl>
                                          <p:spTgt spid="11"/>
                                        </p:tgtEl>
                                        <p:attrNameLst>
                                          <p:attrName>style.visibility</p:attrName>
                                        </p:attrNameLst>
                                      </p:cBhvr>
                                      <p:to>
                                        <p:strVal val="visible"/>
                                      </p:to>
                                    </p:set>
                                    <p:anim calcmode="lin" valueType="num">
                                      <p:cBhvr>
                                        <p:cTn id="42" dur="250" fill="hold"/>
                                        <p:tgtEl>
                                          <p:spTgt spid="11"/>
                                        </p:tgtEl>
                                        <p:attrNameLst>
                                          <p:attrName>ppt_w</p:attrName>
                                        </p:attrNameLst>
                                      </p:cBhvr>
                                      <p:tavLst>
                                        <p:tav tm="0">
                                          <p:val>
                                            <p:fltVal val="0"/>
                                          </p:val>
                                        </p:tav>
                                        <p:tav tm="100000">
                                          <p:val>
                                            <p:strVal val="#ppt_w"/>
                                          </p:val>
                                        </p:tav>
                                      </p:tavLst>
                                    </p:anim>
                                    <p:anim calcmode="lin" valueType="num">
                                      <p:cBhvr>
                                        <p:cTn id="43" dur="250" fill="hold"/>
                                        <p:tgtEl>
                                          <p:spTgt spid="11"/>
                                        </p:tgtEl>
                                        <p:attrNameLst>
                                          <p:attrName>ppt_h</p:attrName>
                                        </p:attrNameLst>
                                      </p:cBhvr>
                                      <p:tavLst>
                                        <p:tav tm="0">
                                          <p:val>
                                            <p:fltVal val="0"/>
                                          </p:val>
                                        </p:tav>
                                        <p:tav tm="100000">
                                          <p:val>
                                            <p:strVal val="#ppt_h"/>
                                          </p:val>
                                        </p:tav>
                                      </p:tavLst>
                                    </p:anim>
                                    <p:animEffect transition="in" filter="fade">
                                      <p:cBhvr>
                                        <p:cTn id="44" dur="250"/>
                                        <p:tgtEl>
                                          <p:spTgt spid="11"/>
                                        </p:tgtEl>
                                      </p:cBhvr>
                                    </p:animEffect>
                                  </p:childTnLst>
                                </p:cTn>
                              </p:par>
                              <p:par>
                                <p:cTn id="45" presetID="53" presetClass="entr" presetSubtype="16" fill="hold" grpId="0" nodeType="withEffect">
                                  <p:stCondLst>
                                    <p:cond delay="40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250" fill="hold"/>
                                        <p:tgtEl>
                                          <p:spTgt spid="12"/>
                                        </p:tgtEl>
                                        <p:attrNameLst>
                                          <p:attrName>ppt_w</p:attrName>
                                        </p:attrNameLst>
                                      </p:cBhvr>
                                      <p:tavLst>
                                        <p:tav tm="0">
                                          <p:val>
                                            <p:fltVal val="0"/>
                                          </p:val>
                                        </p:tav>
                                        <p:tav tm="100000">
                                          <p:val>
                                            <p:strVal val="#ppt_w"/>
                                          </p:val>
                                        </p:tav>
                                      </p:tavLst>
                                    </p:anim>
                                    <p:anim calcmode="lin" valueType="num">
                                      <p:cBhvr>
                                        <p:cTn id="48" dur="250" fill="hold"/>
                                        <p:tgtEl>
                                          <p:spTgt spid="12"/>
                                        </p:tgtEl>
                                        <p:attrNameLst>
                                          <p:attrName>ppt_h</p:attrName>
                                        </p:attrNameLst>
                                      </p:cBhvr>
                                      <p:tavLst>
                                        <p:tav tm="0">
                                          <p:val>
                                            <p:fltVal val="0"/>
                                          </p:val>
                                        </p:tav>
                                        <p:tav tm="100000">
                                          <p:val>
                                            <p:strVal val="#ppt_h"/>
                                          </p:val>
                                        </p:tav>
                                      </p:tavLst>
                                    </p:anim>
                                    <p:animEffect transition="in" filter="fade">
                                      <p:cBhvr>
                                        <p:cTn id="49" dur="250"/>
                                        <p:tgtEl>
                                          <p:spTgt spid="12"/>
                                        </p:tgtEl>
                                      </p:cBhvr>
                                    </p:animEffect>
                                  </p:childTnLst>
                                </p:cTn>
                              </p:par>
                              <p:par>
                                <p:cTn id="50" presetID="53" presetClass="entr" presetSubtype="16" fill="hold" grpId="0" nodeType="withEffect">
                                  <p:stCondLst>
                                    <p:cond delay="4500"/>
                                  </p:stCondLst>
                                  <p:childTnLst>
                                    <p:set>
                                      <p:cBhvr>
                                        <p:cTn id="51" dur="1" fill="hold">
                                          <p:stCondLst>
                                            <p:cond delay="0"/>
                                          </p:stCondLst>
                                        </p:cTn>
                                        <p:tgtEl>
                                          <p:spTgt spid="13"/>
                                        </p:tgtEl>
                                        <p:attrNameLst>
                                          <p:attrName>style.visibility</p:attrName>
                                        </p:attrNameLst>
                                      </p:cBhvr>
                                      <p:to>
                                        <p:strVal val="visible"/>
                                      </p:to>
                                    </p:set>
                                    <p:anim calcmode="lin" valueType="num">
                                      <p:cBhvr>
                                        <p:cTn id="52" dur="250" fill="hold"/>
                                        <p:tgtEl>
                                          <p:spTgt spid="13"/>
                                        </p:tgtEl>
                                        <p:attrNameLst>
                                          <p:attrName>ppt_w</p:attrName>
                                        </p:attrNameLst>
                                      </p:cBhvr>
                                      <p:tavLst>
                                        <p:tav tm="0">
                                          <p:val>
                                            <p:fltVal val="0"/>
                                          </p:val>
                                        </p:tav>
                                        <p:tav tm="100000">
                                          <p:val>
                                            <p:strVal val="#ppt_w"/>
                                          </p:val>
                                        </p:tav>
                                      </p:tavLst>
                                    </p:anim>
                                    <p:anim calcmode="lin" valueType="num">
                                      <p:cBhvr>
                                        <p:cTn id="53" dur="250" fill="hold"/>
                                        <p:tgtEl>
                                          <p:spTgt spid="13"/>
                                        </p:tgtEl>
                                        <p:attrNameLst>
                                          <p:attrName>ppt_h</p:attrName>
                                        </p:attrNameLst>
                                      </p:cBhvr>
                                      <p:tavLst>
                                        <p:tav tm="0">
                                          <p:val>
                                            <p:fltVal val="0"/>
                                          </p:val>
                                        </p:tav>
                                        <p:tav tm="100000">
                                          <p:val>
                                            <p:strVal val="#ppt_h"/>
                                          </p:val>
                                        </p:tav>
                                      </p:tavLst>
                                    </p:anim>
                                    <p:animEffect transition="in" filter="fade">
                                      <p:cBhvr>
                                        <p:cTn id="54" dur="250"/>
                                        <p:tgtEl>
                                          <p:spTgt spid="13"/>
                                        </p:tgtEl>
                                      </p:cBhvr>
                                    </p:animEffect>
                                  </p:childTnLst>
                                </p:cTn>
                              </p:par>
                              <p:par>
                                <p:cTn id="55" presetID="53" presetClass="entr" presetSubtype="16" fill="hold" grpId="0" nodeType="withEffect">
                                  <p:stCondLst>
                                    <p:cond delay="5000"/>
                                  </p:stCondLst>
                                  <p:childTnLst>
                                    <p:set>
                                      <p:cBhvr>
                                        <p:cTn id="56" dur="1" fill="hold">
                                          <p:stCondLst>
                                            <p:cond delay="0"/>
                                          </p:stCondLst>
                                        </p:cTn>
                                        <p:tgtEl>
                                          <p:spTgt spid="14"/>
                                        </p:tgtEl>
                                        <p:attrNameLst>
                                          <p:attrName>style.visibility</p:attrName>
                                        </p:attrNameLst>
                                      </p:cBhvr>
                                      <p:to>
                                        <p:strVal val="visible"/>
                                      </p:to>
                                    </p:set>
                                    <p:anim calcmode="lin" valueType="num">
                                      <p:cBhvr>
                                        <p:cTn id="57" dur="250" fill="hold"/>
                                        <p:tgtEl>
                                          <p:spTgt spid="14"/>
                                        </p:tgtEl>
                                        <p:attrNameLst>
                                          <p:attrName>ppt_w</p:attrName>
                                        </p:attrNameLst>
                                      </p:cBhvr>
                                      <p:tavLst>
                                        <p:tav tm="0">
                                          <p:val>
                                            <p:fltVal val="0"/>
                                          </p:val>
                                        </p:tav>
                                        <p:tav tm="100000">
                                          <p:val>
                                            <p:strVal val="#ppt_w"/>
                                          </p:val>
                                        </p:tav>
                                      </p:tavLst>
                                    </p:anim>
                                    <p:anim calcmode="lin" valueType="num">
                                      <p:cBhvr>
                                        <p:cTn id="58" dur="250" fill="hold"/>
                                        <p:tgtEl>
                                          <p:spTgt spid="14"/>
                                        </p:tgtEl>
                                        <p:attrNameLst>
                                          <p:attrName>ppt_h</p:attrName>
                                        </p:attrNameLst>
                                      </p:cBhvr>
                                      <p:tavLst>
                                        <p:tav tm="0">
                                          <p:val>
                                            <p:fltVal val="0"/>
                                          </p:val>
                                        </p:tav>
                                        <p:tav tm="100000">
                                          <p:val>
                                            <p:strVal val="#ppt_h"/>
                                          </p:val>
                                        </p:tav>
                                      </p:tavLst>
                                    </p:anim>
                                    <p:animEffect transition="in" filter="fade">
                                      <p:cBhvr>
                                        <p:cTn id="59" dur="25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p:cTn id="64" dur="250" fill="hold"/>
                                        <p:tgtEl>
                                          <p:spTgt spid="19"/>
                                        </p:tgtEl>
                                        <p:attrNameLst>
                                          <p:attrName>ppt_w</p:attrName>
                                        </p:attrNameLst>
                                      </p:cBhvr>
                                      <p:tavLst>
                                        <p:tav tm="0">
                                          <p:val>
                                            <p:fltVal val="0"/>
                                          </p:val>
                                        </p:tav>
                                        <p:tav tm="100000">
                                          <p:val>
                                            <p:strVal val="#ppt_w"/>
                                          </p:val>
                                        </p:tav>
                                      </p:tavLst>
                                    </p:anim>
                                    <p:anim calcmode="lin" valueType="num">
                                      <p:cBhvr>
                                        <p:cTn id="65" dur="250" fill="hold"/>
                                        <p:tgtEl>
                                          <p:spTgt spid="19"/>
                                        </p:tgtEl>
                                        <p:attrNameLst>
                                          <p:attrName>ppt_h</p:attrName>
                                        </p:attrNameLst>
                                      </p:cBhvr>
                                      <p:tavLst>
                                        <p:tav tm="0">
                                          <p:val>
                                            <p:fltVal val="0"/>
                                          </p:val>
                                        </p:tav>
                                        <p:tav tm="100000">
                                          <p:val>
                                            <p:strVal val="#ppt_h"/>
                                          </p:val>
                                        </p:tav>
                                      </p:tavLst>
                                    </p:anim>
                                    <p:animEffect transition="in" filter="fade">
                                      <p:cBhvr>
                                        <p:cTn id="66" dur="250"/>
                                        <p:tgtEl>
                                          <p:spTgt spid="19"/>
                                        </p:tgtEl>
                                      </p:cBhvr>
                                    </p:animEffect>
                                  </p:childTnLst>
                                </p:cTn>
                              </p:par>
                              <p:par>
                                <p:cTn id="67" presetID="53" presetClass="entr" presetSubtype="16" fill="hold" grpId="0" nodeType="withEffect">
                                  <p:stCondLst>
                                    <p:cond delay="1000"/>
                                  </p:stCondLst>
                                  <p:childTnLst>
                                    <p:set>
                                      <p:cBhvr>
                                        <p:cTn id="68" dur="1" fill="hold">
                                          <p:stCondLst>
                                            <p:cond delay="0"/>
                                          </p:stCondLst>
                                        </p:cTn>
                                        <p:tgtEl>
                                          <p:spTgt spid="20"/>
                                        </p:tgtEl>
                                        <p:attrNameLst>
                                          <p:attrName>style.visibility</p:attrName>
                                        </p:attrNameLst>
                                      </p:cBhvr>
                                      <p:to>
                                        <p:strVal val="visible"/>
                                      </p:to>
                                    </p:set>
                                    <p:anim calcmode="lin" valueType="num">
                                      <p:cBhvr>
                                        <p:cTn id="69" dur="250" fill="hold"/>
                                        <p:tgtEl>
                                          <p:spTgt spid="20"/>
                                        </p:tgtEl>
                                        <p:attrNameLst>
                                          <p:attrName>ppt_w</p:attrName>
                                        </p:attrNameLst>
                                      </p:cBhvr>
                                      <p:tavLst>
                                        <p:tav tm="0">
                                          <p:val>
                                            <p:fltVal val="0"/>
                                          </p:val>
                                        </p:tav>
                                        <p:tav tm="100000">
                                          <p:val>
                                            <p:strVal val="#ppt_w"/>
                                          </p:val>
                                        </p:tav>
                                      </p:tavLst>
                                    </p:anim>
                                    <p:anim calcmode="lin" valueType="num">
                                      <p:cBhvr>
                                        <p:cTn id="70" dur="250" fill="hold"/>
                                        <p:tgtEl>
                                          <p:spTgt spid="20"/>
                                        </p:tgtEl>
                                        <p:attrNameLst>
                                          <p:attrName>ppt_h</p:attrName>
                                        </p:attrNameLst>
                                      </p:cBhvr>
                                      <p:tavLst>
                                        <p:tav tm="0">
                                          <p:val>
                                            <p:fltVal val="0"/>
                                          </p:val>
                                        </p:tav>
                                        <p:tav tm="100000">
                                          <p:val>
                                            <p:strVal val="#ppt_h"/>
                                          </p:val>
                                        </p:tav>
                                      </p:tavLst>
                                    </p:anim>
                                    <p:animEffect transition="in" filter="fade">
                                      <p:cBhvr>
                                        <p:cTn id="71" dur="250"/>
                                        <p:tgtEl>
                                          <p:spTgt spid="20"/>
                                        </p:tgtEl>
                                      </p:cBhvr>
                                    </p:animEffect>
                                  </p:childTnLst>
                                </p:cTn>
                              </p:par>
                              <p:par>
                                <p:cTn id="72" presetID="53" presetClass="entr" presetSubtype="16" fill="hold" grpId="0" nodeType="withEffect">
                                  <p:stCondLst>
                                    <p:cond delay="2000"/>
                                  </p:stCondLst>
                                  <p:childTnLst>
                                    <p:set>
                                      <p:cBhvr>
                                        <p:cTn id="73" dur="1" fill="hold">
                                          <p:stCondLst>
                                            <p:cond delay="0"/>
                                          </p:stCondLst>
                                        </p:cTn>
                                        <p:tgtEl>
                                          <p:spTgt spid="21"/>
                                        </p:tgtEl>
                                        <p:attrNameLst>
                                          <p:attrName>style.visibility</p:attrName>
                                        </p:attrNameLst>
                                      </p:cBhvr>
                                      <p:to>
                                        <p:strVal val="visible"/>
                                      </p:to>
                                    </p:set>
                                    <p:anim calcmode="lin" valueType="num">
                                      <p:cBhvr>
                                        <p:cTn id="74" dur="250" fill="hold"/>
                                        <p:tgtEl>
                                          <p:spTgt spid="21"/>
                                        </p:tgtEl>
                                        <p:attrNameLst>
                                          <p:attrName>ppt_w</p:attrName>
                                        </p:attrNameLst>
                                      </p:cBhvr>
                                      <p:tavLst>
                                        <p:tav tm="0">
                                          <p:val>
                                            <p:fltVal val="0"/>
                                          </p:val>
                                        </p:tav>
                                        <p:tav tm="100000">
                                          <p:val>
                                            <p:strVal val="#ppt_w"/>
                                          </p:val>
                                        </p:tav>
                                      </p:tavLst>
                                    </p:anim>
                                    <p:anim calcmode="lin" valueType="num">
                                      <p:cBhvr>
                                        <p:cTn id="75" dur="250" fill="hold"/>
                                        <p:tgtEl>
                                          <p:spTgt spid="21"/>
                                        </p:tgtEl>
                                        <p:attrNameLst>
                                          <p:attrName>ppt_h</p:attrName>
                                        </p:attrNameLst>
                                      </p:cBhvr>
                                      <p:tavLst>
                                        <p:tav tm="0">
                                          <p:val>
                                            <p:fltVal val="0"/>
                                          </p:val>
                                        </p:tav>
                                        <p:tav tm="100000">
                                          <p:val>
                                            <p:strVal val="#ppt_h"/>
                                          </p:val>
                                        </p:tav>
                                      </p:tavLst>
                                    </p:anim>
                                    <p:animEffect transition="in" filter="fade">
                                      <p:cBhvr>
                                        <p:cTn id="76" dur="250"/>
                                        <p:tgtEl>
                                          <p:spTgt spid="21"/>
                                        </p:tgtEl>
                                      </p:cBhvr>
                                    </p:animEffect>
                                  </p:childTnLst>
                                </p:cTn>
                              </p:par>
                              <p:par>
                                <p:cTn id="77" presetID="53" presetClass="entr" presetSubtype="16" fill="hold" grpId="0" nodeType="withEffect">
                                  <p:stCondLst>
                                    <p:cond delay="3000"/>
                                  </p:stCondLst>
                                  <p:childTnLst>
                                    <p:set>
                                      <p:cBhvr>
                                        <p:cTn id="78" dur="1" fill="hold">
                                          <p:stCondLst>
                                            <p:cond delay="0"/>
                                          </p:stCondLst>
                                        </p:cTn>
                                        <p:tgtEl>
                                          <p:spTgt spid="22"/>
                                        </p:tgtEl>
                                        <p:attrNameLst>
                                          <p:attrName>style.visibility</p:attrName>
                                        </p:attrNameLst>
                                      </p:cBhvr>
                                      <p:to>
                                        <p:strVal val="visible"/>
                                      </p:to>
                                    </p:set>
                                    <p:anim calcmode="lin" valueType="num">
                                      <p:cBhvr>
                                        <p:cTn id="79" dur="250" fill="hold"/>
                                        <p:tgtEl>
                                          <p:spTgt spid="22"/>
                                        </p:tgtEl>
                                        <p:attrNameLst>
                                          <p:attrName>ppt_w</p:attrName>
                                        </p:attrNameLst>
                                      </p:cBhvr>
                                      <p:tavLst>
                                        <p:tav tm="0">
                                          <p:val>
                                            <p:fltVal val="0"/>
                                          </p:val>
                                        </p:tav>
                                        <p:tav tm="100000">
                                          <p:val>
                                            <p:strVal val="#ppt_w"/>
                                          </p:val>
                                        </p:tav>
                                      </p:tavLst>
                                    </p:anim>
                                    <p:anim calcmode="lin" valueType="num">
                                      <p:cBhvr>
                                        <p:cTn id="80" dur="250" fill="hold"/>
                                        <p:tgtEl>
                                          <p:spTgt spid="22"/>
                                        </p:tgtEl>
                                        <p:attrNameLst>
                                          <p:attrName>ppt_h</p:attrName>
                                        </p:attrNameLst>
                                      </p:cBhvr>
                                      <p:tavLst>
                                        <p:tav tm="0">
                                          <p:val>
                                            <p:fltVal val="0"/>
                                          </p:val>
                                        </p:tav>
                                        <p:tav tm="100000">
                                          <p:val>
                                            <p:strVal val="#ppt_h"/>
                                          </p:val>
                                        </p:tav>
                                      </p:tavLst>
                                    </p:anim>
                                    <p:animEffect transition="in" filter="fade">
                                      <p:cBhvr>
                                        <p:cTn id="81" dur="250"/>
                                        <p:tgtEl>
                                          <p:spTgt spid="22"/>
                                        </p:tgtEl>
                                      </p:cBhvr>
                                    </p:animEffect>
                                  </p:childTnLst>
                                </p:cTn>
                              </p:par>
                              <p:par>
                                <p:cTn id="82" presetID="53" presetClass="entr" presetSubtype="16" fill="hold" grpId="0" nodeType="withEffect">
                                  <p:stCondLst>
                                    <p:cond delay="4000"/>
                                  </p:stCondLst>
                                  <p:childTnLst>
                                    <p:set>
                                      <p:cBhvr>
                                        <p:cTn id="83" dur="1" fill="hold">
                                          <p:stCondLst>
                                            <p:cond delay="0"/>
                                          </p:stCondLst>
                                        </p:cTn>
                                        <p:tgtEl>
                                          <p:spTgt spid="23"/>
                                        </p:tgtEl>
                                        <p:attrNameLst>
                                          <p:attrName>style.visibility</p:attrName>
                                        </p:attrNameLst>
                                      </p:cBhvr>
                                      <p:to>
                                        <p:strVal val="visible"/>
                                      </p:to>
                                    </p:set>
                                    <p:anim calcmode="lin" valueType="num">
                                      <p:cBhvr>
                                        <p:cTn id="84" dur="250" fill="hold"/>
                                        <p:tgtEl>
                                          <p:spTgt spid="23"/>
                                        </p:tgtEl>
                                        <p:attrNameLst>
                                          <p:attrName>ppt_w</p:attrName>
                                        </p:attrNameLst>
                                      </p:cBhvr>
                                      <p:tavLst>
                                        <p:tav tm="0">
                                          <p:val>
                                            <p:fltVal val="0"/>
                                          </p:val>
                                        </p:tav>
                                        <p:tav tm="100000">
                                          <p:val>
                                            <p:strVal val="#ppt_w"/>
                                          </p:val>
                                        </p:tav>
                                      </p:tavLst>
                                    </p:anim>
                                    <p:anim calcmode="lin" valueType="num">
                                      <p:cBhvr>
                                        <p:cTn id="85" dur="250" fill="hold"/>
                                        <p:tgtEl>
                                          <p:spTgt spid="23"/>
                                        </p:tgtEl>
                                        <p:attrNameLst>
                                          <p:attrName>ppt_h</p:attrName>
                                        </p:attrNameLst>
                                      </p:cBhvr>
                                      <p:tavLst>
                                        <p:tav tm="0">
                                          <p:val>
                                            <p:fltVal val="0"/>
                                          </p:val>
                                        </p:tav>
                                        <p:tav tm="100000">
                                          <p:val>
                                            <p:strVal val="#ppt_h"/>
                                          </p:val>
                                        </p:tav>
                                      </p:tavLst>
                                    </p:anim>
                                    <p:animEffect transition="in" filter="fade">
                                      <p:cBhvr>
                                        <p:cTn id="86" dur="250"/>
                                        <p:tgtEl>
                                          <p:spTgt spid="23"/>
                                        </p:tgtEl>
                                      </p:cBhvr>
                                    </p:animEffect>
                                  </p:childTnLst>
                                </p:cTn>
                              </p:par>
                              <p:par>
                                <p:cTn id="87" presetID="53" presetClass="entr" presetSubtype="16" fill="hold" grpId="0" nodeType="withEffect">
                                  <p:stCondLst>
                                    <p:cond delay="5000"/>
                                  </p:stCondLst>
                                  <p:childTnLst>
                                    <p:set>
                                      <p:cBhvr>
                                        <p:cTn id="88" dur="1" fill="hold">
                                          <p:stCondLst>
                                            <p:cond delay="0"/>
                                          </p:stCondLst>
                                        </p:cTn>
                                        <p:tgtEl>
                                          <p:spTgt spid="24"/>
                                        </p:tgtEl>
                                        <p:attrNameLst>
                                          <p:attrName>style.visibility</p:attrName>
                                        </p:attrNameLst>
                                      </p:cBhvr>
                                      <p:to>
                                        <p:strVal val="visible"/>
                                      </p:to>
                                    </p:set>
                                    <p:anim calcmode="lin" valueType="num">
                                      <p:cBhvr>
                                        <p:cTn id="89" dur="250" fill="hold"/>
                                        <p:tgtEl>
                                          <p:spTgt spid="24"/>
                                        </p:tgtEl>
                                        <p:attrNameLst>
                                          <p:attrName>ppt_w</p:attrName>
                                        </p:attrNameLst>
                                      </p:cBhvr>
                                      <p:tavLst>
                                        <p:tav tm="0">
                                          <p:val>
                                            <p:fltVal val="0"/>
                                          </p:val>
                                        </p:tav>
                                        <p:tav tm="100000">
                                          <p:val>
                                            <p:strVal val="#ppt_w"/>
                                          </p:val>
                                        </p:tav>
                                      </p:tavLst>
                                    </p:anim>
                                    <p:anim calcmode="lin" valueType="num">
                                      <p:cBhvr>
                                        <p:cTn id="90" dur="250" fill="hold"/>
                                        <p:tgtEl>
                                          <p:spTgt spid="24"/>
                                        </p:tgtEl>
                                        <p:attrNameLst>
                                          <p:attrName>ppt_h</p:attrName>
                                        </p:attrNameLst>
                                      </p:cBhvr>
                                      <p:tavLst>
                                        <p:tav tm="0">
                                          <p:val>
                                            <p:fltVal val="0"/>
                                          </p:val>
                                        </p:tav>
                                        <p:tav tm="100000">
                                          <p:val>
                                            <p:strVal val="#ppt_h"/>
                                          </p:val>
                                        </p:tav>
                                      </p:tavLst>
                                    </p:anim>
                                    <p:animEffect transition="in" filter="fade">
                                      <p:cBhvr>
                                        <p:cTn id="91" dur="250"/>
                                        <p:tgtEl>
                                          <p:spTgt spid="24"/>
                                        </p:tgtEl>
                                      </p:cBhvr>
                                    </p:animEffect>
                                  </p:childTnLst>
                                </p:cTn>
                              </p:par>
                              <p:par>
                                <p:cTn id="92" presetID="53" presetClass="entr" presetSubtype="16" fill="hold" grpId="0" nodeType="withEffect">
                                  <p:stCondLst>
                                    <p:cond delay="6000"/>
                                  </p:stCondLst>
                                  <p:childTnLst>
                                    <p:set>
                                      <p:cBhvr>
                                        <p:cTn id="93" dur="1" fill="hold">
                                          <p:stCondLst>
                                            <p:cond delay="0"/>
                                          </p:stCondLst>
                                        </p:cTn>
                                        <p:tgtEl>
                                          <p:spTgt spid="25"/>
                                        </p:tgtEl>
                                        <p:attrNameLst>
                                          <p:attrName>style.visibility</p:attrName>
                                        </p:attrNameLst>
                                      </p:cBhvr>
                                      <p:to>
                                        <p:strVal val="visible"/>
                                      </p:to>
                                    </p:set>
                                    <p:anim calcmode="lin" valueType="num">
                                      <p:cBhvr>
                                        <p:cTn id="94" dur="250" fill="hold"/>
                                        <p:tgtEl>
                                          <p:spTgt spid="25"/>
                                        </p:tgtEl>
                                        <p:attrNameLst>
                                          <p:attrName>ppt_w</p:attrName>
                                        </p:attrNameLst>
                                      </p:cBhvr>
                                      <p:tavLst>
                                        <p:tav tm="0">
                                          <p:val>
                                            <p:fltVal val="0"/>
                                          </p:val>
                                        </p:tav>
                                        <p:tav tm="100000">
                                          <p:val>
                                            <p:strVal val="#ppt_w"/>
                                          </p:val>
                                        </p:tav>
                                      </p:tavLst>
                                    </p:anim>
                                    <p:anim calcmode="lin" valueType="num">
                                      <p:cBhvr>
                                        <p:cTn id="95" dur="250" fill="hold"/>
                                        <p:tgtEl>
                                          <p:spTgt spid="25"/>
                                        </p:tgtEl>
                                        <p:attrNameLst>
                                          <p:attrName>ppt_h</p:attrName>
                                        </p:attrNameLst>
                                      </p:cBhvr>
                                      <p:tavLst>
                                        <p:tav tm="0">
                                          <p:val>
                                            <p:fltVal val="0"/>
                                          </p:val>
                                        </p:tav>
                                        <p:tav tm="100000">
                                          <p:val>
                                            <p:strVal val="#ppt_h"/>
                                          </p:val>
                                        </p:tav>
                                      </p:tavLst>
                                    </p:anim>
                                    <p:animEffect transition="in" filter="fade">
                                      <p:cBhvr>
                                        <p:cTn id="96" dur="250"/>
                                        <p:tgtEl>
                                          <p:spTgt spid="25"/>
                                        </p:tgtEl>
                                      </p:cBhvr>
                                    </p:animEffect>
                                  </p:childTnLst>
                                </p:cTn>
                              </p:par>
                              <p:par>
                                <p:cTn id="97" presetID="53" presetClass="entr" presetSubtype="16" fill="hold" grpId="0" nodeType="withEffect">
                                  <p:stCondLst>
                                    <p:cond delay="7000"/>
                                  </p:stCondLst>
                                  <p:childTnLst>
                                    <p:set>
                                      <p:cBhvr>
                                        <p:cTn id="98" dur="1" fill="hold">
                                          <p:stCondLst>
                                            <p:cond delay="0"/>
                                          </p:stCondLst>
                                        </p:cTn>
                                        <p:tgtEl>
                                          <p:spTgt spid="26"/>
                                        </p:tgtEl>
                                        <p:attrNameLst>
                                          <p:attrName>style.visibility</p:attrName>
                                        </p:attrNameLst>
                                      </p:cBhvr>
                                      <p:to>
                                        <p:strVal val="visible"/>
                                      </p:to>
                                    </p:set>
                                    <p:anim calcmode="lin" valueType="num">
                                      <p:cBhvr>
                                        <p:cTn id="99" dur="250" fill="hold"/>
                                        <p:tgtEl>
                                          <p:spTgt spid="26"/>
                                        </p:tgtEl>
                                        <p:attrNameLst>
                                          <p:attrName>ppt_w</p:attrName>
                                        </p:attrNameLst>
                                      </p:cBhvr>
                                      <p:tavLst>
                                        <p:tav tm="0">
                                          <p:val>
                                            <p:fltVal val="0"/>
                                          </p:val>
                                        </p:tav>
                                        <p:tav tm="100000">
                                          <p:val>
                                            <p:strVal val="#ppt_w"/>
                                          </p:val>
                                        </p:tav>
                                      </p:tavLst>
                                    </p:anim>
                                    <p:anim calcmode="lin" valueType="num">
                                      <p:cBhvr>
                                        <p:cTn id="100" dur="250" fill="hold"/>
                                        <p:tgtEl>
                                          <p:spTgt spid="26"/>
                                        </p:tgtEl>
                                        <p:attrNameLst>
                                          <p:attrName>ppt_h</p:attrName>
                                        </p:attrNameLst>
                                      </p:cBhvr>
                                      <p:tavLst>
                                        <p:tav tm="0">
                                          <p:val>
                                            <p:fltVal val="0"/>
                                          </p:val>
                                        </p:tav>
                                        <p:tav tm="100000">
                                          <p:val>
                                            <p:strVal val="#ppt_h"/>
                                          </p:val>
                                        </p:tav>
                                      </p:tavLst>
                                    </p:anim>
                                    <p:animEffect transition="in" filter="fade">
                                      <p:cBhvr>
                                        <p:cTn id="101" dur="250"/>
                                        <p:tgtEl>
                                          <p:spTgt spid="26"/>
                                        </p:tgtEl>
                                      </p:cBhvr>
                                    </p:animEffect>
                                  </p:childTnLst>
                                </p:cTn>
                              </p:par>
                              <p:par>
                                <p:cTn id="102" presetID="53" presetClass="entr" presetSubtype="16" fill="hold" grpId="0" nodeType="withEffect">
                                  <p:stCondLst>
                                    <p:cond delay="8000"/>
                                  </p:stCondLst>
                                  <p:childTnLst>
                                    <p:set>
                                      <p:cBhvr>
                                        <p:cTn id="103" dur="1" fill="hold">
                                          <p:stCondLst>
                                            <p:cond delay="0"/>
                                          </p:stCondLst>
                                        </p:cTn>
                                        <p:tgtEl>
                                          <p:spTgt spid="27"/>
                                        </p:tgtEl>
                                        <p:attrNameLst>
                                          <p:attrName>style.visibility</p:attrName>
                                        </p:attrNameLst>
                                      </p:cBhvr>
                                      <p:to>
                                        <p:strVal val="visible"/>
                                      </p:to>
                                    </p:set>
                                    <p:anim calcmode="lin" valueType="num">
                                      <p:cBhvr>
                                        <p:cTn id="104" dur="250" fill="hold"/>
                                        <p:tgtEl>
                                          <p:spTgt spid="27"/>
                                        </p:tgtEl>
                                        <p:attrNameLst>
                                          <p:attrName>ppt_w</p:attrName>
                                        </p:attrNameLst>
                                      </p:cBhvr>
                                      <p:tavLst>
                                        <p:tav tm="0">
                                          <p:val>
                                            <p:fltVal val="0"/>
                                          </p:val>
                                        </p:tav>
                                        <p:tav tm="100000">
                                          <p:val>
                                            <p:strVal val="#ppt_w"/>
                                          </p:val>
                                        </p:tav>
                                      </p:tavLst>
                                    </p:anim>
                                    <p:anim calcmode="lin" valueType="num">
                                      <p:cBhvr>
                                        <p:cTn id="105" dur="250" fill="hold"/>
                                        <p:tgtEl>
                                          <p:spTgt spid="27"/>
                                        </p:tgtEl>
                                        <p:attrNameLst>
                                          <p:attrName>ppt_h</p:attrName>
                                        </p:attrNameLst>
                                      </p:cBhvr>
                                      <p:tavLst>
                                        <p:tav tm="0">
                                          <p:val>
                                            <p:fltVal val="0"/>
                                          </p:val>
                                        </p:tav>
                                        <p:tav tm="100000">
                                          <p:val>
                                            <p:strVal val="#ppt_h"/>
                                          </p:val>
                                        </p:tav>
                                      </p:tavLst>
                                    </p:anim>
                                    <p:animEffect transition="in" filter="fade">
                                      <p:cBhvr>
                                        <p:cTn id="106" dur="250"/>
                                        <p:tgtEl>
                                          <p:spTgt spid="27"/>
                                        </p:tgtEl>
                                      </p:cBhvr>
                                    </p:animEffect>
                                  </p:childTnLst>
                                </p:cTn>
                              </p:par>
                              <p:par>
                                <p:cTn id="107" presetID="53" presetClass="entr" presetSubtype="16" fill="hold" grpId="0" nodeType="withEffect">
                                  <p:stCondLst>
                                    <p:cond delay="900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250" fill="hold"/>
                                        <p:tgtEl>
                                          <p:spTgt spid="28"/>
                                        </p:tgtEl>
                                        <p:attrNameLst>
                                          <p:attrName>ppt_w</p:attrName>
                                        </p:attrNameLst>
                                      </p:cBhvr>
                                      <p:tavLst>
                                        <p:tav tm="0">
                                          <p:val>
                                            <p:fltVal val="0"/>
                                          </p:val>
                                        </p:tav>
                                        <p:tav tm="100000">
                                          <p:val>
                                            <p:strVal val="#ppt_w"/>
                                          </p:val>
                                        </p:tav>
                                      </p:tavLst>
                                    </p:anim>
                                    <p:anim calcmode="lin" valueType="num">
                                      <p:cBhvr>
                                        <p:cTn id="110" dur="250" fill="hold"/>
                                        <p:tgtEl>
                                          <p:spTgt spid="28"/>
                                        </p:tgtEl>
                                        <p:attrNameLst>
                                          <p:attrName>ppt_h</p:attrName>
                                        </p:attrNameLst>
                                      </p:cBhvr>
                                      <p:tavLst>
                                        <p:tav tm="0">
                                          <p:val>
                                            <p:fltVal val="0"/>
                                          </p:val>
                                        </p:tav>
                                        <p:tav tm="100000">
                                          <p:val>
                                            <p:strVal val="#ppt_h"/>
                                          </p:val>
                                        </p:tav>
                                      </p:tavLst>
                                    </p:anim>
                                    <p:animEffect transition="in" filter="fade">
                                      <p:cBhvr>
                                        <p:cTn id="111" dur="250"/>
                                        <p:tgtEl>
                                          <p:spTgt spid="28"/>
                                        </p:tgtEl>
                                      </p:cBhvr>
                                    </p:animEffect>
                                  </p:childTnLst>
                                </p:cTn>
                              </p:par>
                              <p:par>
                                <p:cTn id="112" presetID="53" presetClass="entr" presetSubtype="16" fill="hold" grpId="0" nodeType="withEffect">
                                  <p:stCondLst>
                                    <p:cond delay="10000"/>
                                  </p:stCondLst>
                                  <p:childTnLst>
                                    <p:set>
                                      <p:cBhvr>
                                        <p:cTn id="113" dur="1" fill="hold">
                                          <p:stCondLst>
                                            <p:cond delay="0"/>
                                          </p:stCondLst>
                                        </p:cTn>
                                        <p:tgtEl>
                                          <p:spTgt spid="29"/>
                                        </p:tgtEl>
                                        <p:attrNameLst>
                                          <p:attrName>style.visibility</p:attrName>
                                        </p:attrNameLst>
                                      </p:cBhvr>
                                      <p:to>
                                        <p:strVal val="visible"/>
                                      </p:to>
                                    </p:set>
                                    <p:anim calcmode="lin" valueType="num">
                                      <p:cBhvr>
                                        <p:cTn id="114" dur="250" fill="hold"/>
                                        <p:tgtEl>
                                          <p:spTgt spid="29"/>
                                        </p:tgtEl>
                                        <p:attrNameLst>
                                          <p:attrName>ppt_w</p:attrName>
                                        </p:attrNameLst>
                                      </p:cBhvr>
                                      <p:tavLst>
                                        <p:tav tm="0">
                                          <p:val>
                                            <p:fltVal val="0"/>
                                          </p:val>
                                        </p:tav>
                                        <p:tav tm="100000">
                                          <p:val>
                                            <p:strVal val="#ppt_w"/>
                                          </p:val>
                                        </p:tav>
                                      </p:tavLst>
                                    </p:anim>
                                    <p:anim calcmode="lin" valueType="num">
                                      <p:cBhvr>
                                        <p:cTn id="115" dur="250" fill="hold"/>
                                        <p:tgtEl>
                                          <p:spTgt spid="29"/>
                                        </p:tgtEl>
                                        <p:attrNameLst>
                                          <p:attrName>ppt_h</p:attrName>
                                        </p:attrNameLst>
                                      </p:cBhvr>
                                      <p:tavLst>
                                        <p:tav tm="0">
                                          <p:val>
                                            <p:fltVal val="0"/>
                                          </p:val>
                                        </p:tav>
                                        <p:tav tm="100000">
                                          <p:val>
                                            <p:strVal val="#ppt_h"/>
                                          </p:val>
                                        </p:tav>
                                      </p:tavLst>
                                    </p:anim>
                                    <p:animEffect transition="in" filter="fade">
                                      <p:cBhvr>
                                        <p:cTn id="116" dur="250"/>
                                        <p:tgtEl>
                                          <p:spTgt spid="29"/>
                                        </p:tgtEl>
                                      </p:cBhvr>
                                    </p:animEffect>
                                  </p:childTnLst>
                                </p:cTn>
                              </p:par>
                              <p:par>
                                <p:cTn id="117" presetID="53" presetClass="entr" presetSubtype="16" fill="hold" grpId="0" nodeType="withEffect">
                                  <p:stCondLst>
                                    <p:cond delay="500"/>
                                  </p:stCondLst>
                                  <p:childTnLst>
                                    <p:set>
                                      <p:cBhvr>
                                        <p:cTn id="118" dur="1" fill="hold">
                                          <p:stCondLst>
                                            <p:cond delay="0"/>
                                          </p:stCondLst>
                                        </p:cTn>
                                        <p:tgtEl>
                                          <p:spTgt spid="31"/>
                                        </p:tgtEl>
                                        <p:attrNameLst>
                                          <p:attrName>style.visibility</p:attrName>
                                        </p:attrNameLst>
                                      </p:cBhvr>
                                      <p:to>
                                        <p:strVal val="visible"/>
                                      </p:to>
                                    </p:set>
                                    <p:anim calcmode="lin" valueType="num">
                                      <p:cBhvr>
                                        <p:cTn id="119" dur="250" fill="hold"/>
                                        <p:tgtEl>
                                          <p:spTgt spid="31"/>
                                        </p:tgtEl>
                                        <p:attrNameLst>
                                          <p:attrName>ppt_w</p:attrName>
                                        </p:attrNameLst>
                                      </p:cBhvr>
                                      <p:tavLst>
                                        <p:tav tm="0">
                                          <p:val>
                                            <p:fltVal val="0"/>
                                          </p:val>
                                        </p:tav>
                                        <p:tav tm="100000">
                                          <p:val>
                                            <p:strVal val="#ppt_w"/>
                                          </p:val>
                                        </p:tav>
                                      </p:tavLst>
                                    </p:anim>
                                    <p:anim calcmode="lin" valueType="num">
                                      <p:cBhvr>
                                        <p:cTn id="120" dur="250" fill="hold"/>
                                        <p:tgtEl>
                                          <p:spTgt spid="31"/>
                                        </p:tgtEl>
                                        <p:attrNameLst>
                                          <p:attrName>ppt_h</p:attrName>
                                        </p:attrNameLst>
                                      </p:cBhvr>
                                      <p:tavLst>
                                        <p:tav tm="0">
                                          <p:val>
                                            <p:fltVal val="0"/>
                                          </p:val>
                                        </p:tav>
                                        <p:tav tm="100000">
                                          <p:val>
                                            <p:strVal val="#ppt_h"/>
                                          </p:val>
                                        </p:tav>
                                      </p:tavLst>
                                    </p:anim>
                                    <p:animEffect transition="in" filter="fade">
                                      <p:cBhvr>
                                        <p:cTn id="121" dur="250"/>
                                        <p:tgtEl>
                                          <p:spTgt spid="31"/>
                                        </p:tgtEl>
                                      </p:cBhvr>
                                    </p:animEffect>
                                  </p:childTnLst>
                                </p:cTn>
                              </p:par>
                              <p:par>
                                <p:cTn id="122" presetID="53" presetClass="entr" presetSubtype="16" fill="hold" grpId="0" nodeType="withEffect">
                                  <p:stCondLst>
                                    <p:cond delay="1500"/>
                                  </p:stCondLst>
                                  <p:childTnLst>
                                    <p:set>
                                      <p:cBhvr>
                                        <p:cTn id="123" dur="1" fill="hold">
                                          <p:stCondLst>
                                            <p:cond delay="0"/>
                                          </p:stCondLst>
                                        </p:cTn>
                                        <p:tgtEl>
                                          <p:spTgt spid="32"/>
                                        </p:tgtEl>
                                        <p:attrNameLst>
                                          <p:attrName>style.visibility</p:attrName>
                                        </p:attrNameLst>
                                      </p:cBhvr>
                                      <p:to>
                                        <p:strVal val="visible"/>
                                      </p:to>
                                    </p:set>
                                    <p:anim calcmode="lin" valueType="num">
                                      <p:cBhvr>
                                        <p:cTn id="124" dur="250" fill="hold"/>
                                        <p:tgtEl>
                                          <p:spTgt spid="32"/>
                                        </p:tgtEl>
                                        <p:attrNameLst>
                                          <p:attrName>ppt_w</p:attrName>
                                        </p:attrNameLst>
                                      </p:cBhvr>
                                      <p:tavLst>
                                        <p:tav tm="0">
                                          <p:val>
                                            <p:fltVal val="0"/>
                                          </p:val>
                                        </p:tav>
                                        <p:tav tm="100000">
                                          <p:val>
                                            <p:strVal val="#ppt_w"/>
                                          </p:val>
                                        </p:tav>
                                      </p:tavLst>
                                    </p:anim>
                                    <p:anim calcmode="lin" valueType="num">
                                      <p:cBhvr>
                                        <p:cTn id="125" dur="250" fill="hold"/>
                                        <p:tgtEl>
                                          <p:spTgt spid="32"/>
                                        </p:tgtEl>
                                        <p:attrNameLst>
                                          <p:attrName>ppt_h</p:attrName>
                                        </p:attrNameLst>
                                      </p:cBhvr>
                                      <p:tavLst>
                                        <p:tav tm="0">
                                          <p:val>
                                            <p:fltVal val="0"/>
                                          </p:val>
                                        </p:tav>
                                        <p:tav tm="100000">
                                          <p:val>
                                            <p:strVal val="#ppt_h"/>
                                          </p:val>
                                        </p:tav>
                                      </p:tavLst>
                                    </p:anim>
                                    <p:animEffect transition="in" filter="fade">
                                      <p:cBhvr>
                                        <p:cTn id="126" dur="250"/>
                                        <p:tgtEl>
                                          <p:spTgt spid="32"/>
                                        </p:tgtEl>
                                      </p:cBhvr>
                                    </p:animEffect>
                                  </p:childTnLst>
                                </p:cTn>
                              </p:par>
                              <p:par>
                                <p:cTn id="127" presetID="53" presetClass="entr" presetSubtype="16" fill="hold" grpId="0" nodeType="withEffect">
                                  <p:stCondLst>
                                    <p:cond delay="2500"/>
                                  </p:stCondLst>
                                  <p:childTnLst>
                                    <p:set>
                                      <p:cBhvr>
                                        <p:cTn id="128" dur="1" fill="hold">
                                          <p:stCondLst>
                                            <p:cond delay="0"/>
                                          </p:stCondLst>
                                        </p:cTn>
                                        <p:tgtEl>
                                          <p:spTgt spid="33"/>
                                        </p:tgtEl>
                                        <p:attrNameLst>
                                          <p:attrName>style.visibility</p:attrName>
                                        </p:attrNameLst>
                                      </p:cBhvr>
                                      <p:to>
                                        <p:strVal val="visible"/>
                                      </p:to>
                                    </p:set>
                                    <p:anim calcmode="lin" valueType="num">
                                      <p:cBhvr>
                                        <p:cTn id="129" dur="250" fill="hold"/>
                                        <p:tgtEl>
                                          <p:spTgt spid="33"/>
                                        </p:tgtEl>
                                        <p:attrNameLst>
                                          <p:attrName>ppt_w</p:attrName>
                                        </p:attrNameLst>
                                      </p:cBhvr>
                                      <p:tavLst>
                                        <p:tav tm="0">
                                          <p:val>
                                            <p:fltVal val="0"/>
                                          </p:val>
                                        </p:tav>
                                        <p:tav tm="100000">
                                          <p:val>
                                            <p:strVal val="#ppt_w"/>
                                          </p:val>
                                        </p:tav>
                                      </p:tavLst>
                                    </p:anim>
                                    <p:anim calcmode="lin" valueType="num">
                                      <p:cBhvr>
                                        <p:cTn id="130" dur="250" fill="hold"/>
                                        <p:tgtEl>
                                          <p:spTgt spid="33"/>
                                        </p:tgtEl>
                                        <p:attrNameLst>
                                          <p:attrName>ppt_h</p:attrName>
                                        </p:attrNameLst>
                                      </p:cBhvr>
                                      <p:tavLst>
                                        <p:tav tm="0">
                                          <p:val>
                                            <p:fltVal val="0"/>
                                          </p:val>
                                        </p:tav>
                                        <p:tav tm="100000">
                                          <p:val>
                                            <p:strVal val="#ppt_h"/>
                                          </p:val>
                                        </p:tav>
                                      </p:tavLst>
                                    </p:anim>
                                    <p:animEffect transition="in" filter="fade">
                                      <p:cBhvr>
                                        <p:cTn id="131" dur="250"/>
                                        <p:tgtEl>
                                          <p:spTgt spid="33"/>
                                        </p:tgtEl>
                                      </p:cBhvr>
                                    </p:animEffect>
                                  </p:childTnLst>
                                </p:cTn>
                              </p:par>
                              <p:par>
                                <p:cTn id="132" presetID="53" presetClass="entr" presetSubtype="16" fill="hold" grpId="0" nodeType="withEffect">
                                  <p:stCondLst>
                                    <p:cond delay="3500"/>
                                  </p:stCondLst>
                                  <p:childTnLst>
                                    <p:set>
                                      <p:cBhvr>
                                        <p:cTn id="133" dur="1" fill="hold">
                                          <p:stCondLst>
                                            <p:cond delay="0"/>
                                          </p:stCondLst>
                                        </p:cTn>
                                        <p:tgtEl>
                                          <p:spTgt spid="34"/>
                                        </p:tgtEl>
                                        <p:attrNameLst>
                                          <p:attrName>style.visibility</p:attrName>
                                        </p:attrNameLst>
                                      </p:cBhvr>
                                      <p:to>
                                        <p:strVal val="visible"/>
                                      </p:to>
                                    </p:set>
                                    <p:anim calcmode="lin" valueType="num">
                                      <p:cBhvr>
                                        <p:cTn id="134" dur="250" fill="hold"/>
                                        <p:tgtEl>
                                          <p:spTgt spid="34"/>
                                        </p:tgtEl>
                                        <p:attrNameLst>
                                          <p:attrName>ppt_w</p:attrName>
                                        </p:attrNameLst>
                                      </p:cBhvr>
                                      <p:tavLst>
                                        <p:tav tm="0">
                                          <p:val>
                                            <p:fltVal val="0"/>
                                          </p:val>
                                        </p:tav>
                                        <p:tav tm="100000">
                                          <p:val>
                                            <p:strVal val="#ppt_w"/>
                                          </p:val>
                                        </p:tav>
                                      </p:tavLst>
                                    </p:anim>
                                    <p:anim calcmode="lin" valueType="num">
                                      <p:cBhvr>
                                        <p:cTn id="135" dur="250" fill="hold"/>
                                        <p:tgtEl>
                                          <p:spTgt spid="34"/>
                                        </p:tgtEl>
                                        <p:attrNameLst>
                                          <p:attrName>ppt_h</p:attrName>
                                        </p:attrNameLst>
                                      </p:cBhvr>
                                      <p:tavLst>
                                        <p:tav tm="0">
                                          <p:val>
                                            <p:fltVal val="0"/>
                                          </p:val>
                                        </p:tav>
                                        <p:tav tm="100000">
                                          <p:val>
                                            <p:strVal val="#ppt_h"/>
                                          </p:val>
                                        </p:tav>
                                      </p:tavLst>
                                    </p:anim>
                                    <p:animEffect transition="in" filter="fade">
                                      <p:cBhvr>
                                        <p:cTn id="136" dur="250"/>
                                        <p:tgtEl>
                                          <p:spTgt spid="34"/>
                                        </p:tgtEl>
                                      </p:cBhvr>
                                    </p:animEffect>
                                  </p:childTnLst>
                                </p:cTn>
                              </p:par>
                              <p:par>
                                <p:cTn id="137" presetID="53" presetClass="entr" presetSubtype="16" fill="hold" grpId="0" nodeType="withEffect">
                                  <p:stCondLst>
                                    <p:cond delay="4500"/>
                                  </p:stCondLst>
                                  <p:childTnLst>
                                    <p:set>
                                      <p:cBhvr>
                                        <p:cTn id="138" dur="1" fill="hold">
                                          <p:stCondLst>
                                            <p:cond delay="0"/>
                                          </p:stCondLst>
                                        </p:cTn>
                                        <p:tgtEl>
                                          <p:spTgt spid="35"/>
                                        </p:tgtEl>
                                        <p:attrNameLst>
                                          <p:attrName>style.visibility</p:attrName>
                                        </p:attrNameLst>
                                      </p:cBhvr>
                                      <p:to>
                                        <p:strVal val="visible"/>
                                      </p:to>
                                    </p:set>
                                    <p:anim calcmode="lin" valueType="num">
                                      <p:cBhvr>
                                        <p:cTn id="139" dur="250" fill="hold"/>
                                        <p:tgtEl>
                                          <p:spTgt spid="35"/>
                                        </p:tgtEl>
                                        <p:attrNameLst>
                                          <p:attrName>ppt_w</p:attrName>
                                        </p:attrNameLst>
                                      </p:cBhvr>
                                      <p:tavLst>
                                        <p:tav tm="0">
                                          <p:val>
                                            <p:fltVal val="0"/>
                                          </p:val>
                                        </p:tav>
                                        <p:tav tm="100000">
                                          <p:val>
                                            <p:strVal val="#ppt_w"/>
                                          </p:val>
                                        </p:tav>
                                      </p:tavLst>
                                    </p:anim>
                                    <p:anim calcmode="lin" valueType="num">
                                      <p:cBhvr>
                                        <p:cTn id="140" dur="250" fill="hold"/>
                                        <p:tgtEl>
                                          <p:spTgt spid="35"/>
                                        </p:tgtEl>
                                        <p:attrNameLst>
                                          <p:attrName>ppt_h</p:attrName>
                                        </p:attrNameLst>
                                      </p:cBhvr>
                                      <p:tavLst>
                                        <p:tav tm="0">
                                          <p:val>
                                            <p:fltVal val="0"/>
                                          </p:val>
                                        </p:tav>
                                        <p:tav tm="100000">
                                          <p:val>
                                            <p:strVal val="#ppt_h"/>
                                          </p:val>
                                        </p:tav>
                                      </p:tavLst>
                                    </p:anim>
                                    <p:animEffect transition="in" filter="fade">
                                      <p:cBhvr>
                                        <p:cTn id="141" dur="250"/>
                                        <p:tgtEl>
                                          <p:spTgt spid="35"/>
                                        </p:tgtEl>
                                      </p:cBhvr>
                                    </p:animEffect>
                                  </p:childTnLst>
                                </p:cTn>
                              </p:par>
                              <p:par>
                                <p:cTn id="142" presetID="53" presetClass="entr" presetSubtype="16" fill="hold" grpId="0" nodeType="withEffect">
                                  <p:stCondLst>
                                    <p:cond delay="5500"/>
                                  </p:stCondLst>
                                  <p:childTnLst>
                                    <p:set>
                                      <p:cBhvr>
                                        <p:cTn id="143" dur="1" fill="hold">
                                          <p:stCondLst>
                                            <p:cond delay="0"/>
                                          </p:stCondLst>
                                        </p:cTn>
                                        <p:tgtEl>
                                          <p:spTgt spid="36"/>
                                        </p:tgtEl>
                                        <p:attrNameLst>
                                          <p:attrName>style.visibility</p:attrName>
                                        </p:attrNameLst>
                                      </p:cBhvr>
                                      <p:to>
                                        <p:strVal val="visible"/>
                                      </p:to>
                                    </p:set>
                                    <p:anim calcmode="lin" valueType="num">
                                      <p:cBhvr>
                                        <p:cTn id="144" dur="250" fill="hold"/>
                                        <p:tgtEl>
                                          <p:spTgt spid="36"/>
                                        </p:tgtEl>
                                        <p:attrNameLst>
                                          <p:attrName>ppt_w</p:attrName>
                                        </p:attrNameLst>
                                      </p:cBhvr>
                                      <p:tavLst>
                                        <p:tav tm="0">
                                          <p:val>
                                            <p:fltVal val="0"/>
                                          </p:val>
                                        </p:tav>
                                        <p:tav tm="100000">
                                          <p:val>
                                            <p:strVal val="#ppt_w"/>
                                          </p:val>
                                        </p:tav>
                                      </p:tavLst>
                                    </p:anim>
                                    <p:anim calcmode="lin" valueType="num">
                                      <p:cBhvr>
                                        <p:cTn id="145" dur="250" fill="hold"/>
                                        <p:tgtEl>
                                          <p:spTgt spid="36"/>
                                        </p:tgtEl>
                                        <p:attrNameLst>
                                          <p:attrName>ppt_h</p:attrName>
                                        </p:attrNameLst>
                                      </p:cBhvr>
                                      <p:tavLst>
                                        <p:tav tm="0">
                                          <p:val>
                                            <p:fltVal val="0"/>
                                          </p:val>
                                        </p:tav>
                                        <p:tav tm="100000">
                                          <p:val>
                                            <p:strVal val="#ppt_h"/>
                                          </p:val>
                                        </p:tav>
                                      </p:tavLst>
                                    </p:anim>
                                    <p:animEffect transition="in" filter="fade">
                                      <p:cBhvr>
                                        <p:cTn id="146" dur="250"/>
                                        <p:tgtEl>
                                          <p:spTgt spid="36"/>
                                        </p:tgtEl>
                                      </p:cBhvr>
                                    </p:animEffect>
                                  </p:childTnLst>
                                </p:cTn>
                              </p:par>
                              <p:par>
                                <p:cTn id="147" presetID="53" presetClass="entr" presetSubtype="16" fill="hold" grpId="0" nodeType="withEffect">
                                  <p:stCondLst>
                                    <p:cond delay="6500"/>
                                  </p:stCondLst>
                                  <p:childTnLst>
                                    <p:set>
                                      <p:cBhvr>
                                        <p:cTn id="148" dur="1" fill="hold">
                                          <p:stCondLst>
                                            <p:cond delay="0"/>
                                          </p:stCondLst>
                                        </p:cTn>
                                        <p:tgtEl>
                                          <p:spTgt spid="37"/>
                                        </p:tgtEl>
                                        <p:attrNameLst>
                                          <p:attrName>style.visibility</p:attrName>
                                        </p:attrNameLst>
                                      </p:cBhvr>
                                      <p:to>
                                        <p:strVal val="visible"/>
                                      </p:to>
                                    </p:set>
                                    <p:anim calcmode="lin" valueType="num">
                                      <p:cBhvr>
                                        <p:cTn id="149" dur="250" fill="hold"/>
                                        <p:tgtEl>
                                          <p:spTgt spid="37"/>
                                        </p:tgtEl>
                                        <p:attrNameLst>
                                          <p:attrName>ppt_w</p:attrName>
                                        </p:attrNameLst>
                                      </p:cBhvr>
                                      <p:tavLst>
                                        <p:tav tm="0">
                                          <p:val>
                                            <p:fltVal val="0"/>
                                          </p:val>
                                        </p:tav>
                                        <p:tav tm="100000">
                                          <p:val>
                                            <p:strVal val="#ppt_w"/>
                                          </p:val>
                                        </p:tav>
                                      </p:tavLst>
                                    </p:anim>
                                    <p:anim calcmode="lin" valueType="num">
                                      <p:cBhvr>
                                        <p:cTn id="150" dur="250" fill="hold"/>
                                        <p:tgtEl>
                                          <p:spTgt spid="37"/>
                                        </p:tgtEl>
                                        <p:attrNameLst>
                                          <p:attrName>ppt_h</p:attrName>
                                        </p:attrNameLst>
                                      </p:cBhvr>
                                      <p:tavLst>
                                        <p:tav tm="0">
                                          <p:val>
                                            <p:fltVal val="0"/>
                                          </p:val>
                                        </p:tav>
                                        <p:tav tm="100000">
                                          <p:val>
                                            <p:strVal val="#ppt_h"/>
                                          </p:val>
                                        </p:tav>
                                      </p:tavLst>
                                    </p:anim>
                                    <p:animEffect transition="in" filter="fade">
                                      <p:cBhvr>
                                        <p:cTn id="151" dur="250"/>
                                        <p:tgtEl>
                                          <p:spTgt spid="37"/>
                                        </p:tgtEl>
                                      </p:cBhvr>
                                    </p:animEffect>
                                  </p:childTnLst>
                                </p:cTn>
                              </p:par>
                              <p:par>
                                <p:cTn id="152" presetID="53" presetClass="entr" presetSubtype="16" fill="hold" grpId="0" nodeType="withEffect">
                                  <p:stCondLst>
                                    <p:cond delay="7500"/>
                                  </p:stCondLst>
                                  <p:childTnLst>
                                    <p:set>
                                      <p:cBhvr>
                                        <p:cTn id="153" dur="1" fill="hold">
                                          <p:stCondLst>
                                            <p:cond delay="0"/>
                                          </p:stCondLst>
                                        </p:cTn>
                                        <p:tgtEl>
                                          <p:spTgt spid="38"/>
                                        </p:tgtEl>
                                        <p:attrNameLst>
                                          <p:attrName>style.visibility</p:attrName>
                                        </p:attrNameLst>
                                      </p:cBhvr>
                                      <p:to>
                                        <p:strVal val="visible"/>
                                      </p:to>
                                    </p:set>
                                    <p:anim calcmode="lin" valueType="num">
                                      <p:cBhvr>
                                        <p:cTn id="154" dur="250" fill="hold"/>
                                        <p:tgtEl>
                                          <p:spTgt spid="38"/>
                                        </p:tgtEl>
                                        <p:attrNameLst>
                                          <p:attrName>ppt_w</p:attrName>
                                        </p:attrNameLst>
                                      </p:cBhvr>
                                      <p:tavLst>
                                        <p:tav tm="0">
                                          <p:val>
                                            <p:fltVal val="0"/>
                                          </p:val>
                                        </p:tav>
                                        <p:tav tm="100000">
                                          <p:val>
                                            <p:strVal val="#ppt_w"/>
                                          </p:val>
                                        </p:tav>
                                      </p:tavLst>
                                    </p:anim>
                                    <p:anim calcmode="lin" valueType="num">
                                      <p:cBhvr>
                                        <p:cTn id="155" dur="250" fill="hold"/>
                                        <p:tgtEl>
                                          <p:spTgt spid="38"/>
                                        </p:tgtEl>
                                        <p:attrNameLst>
                                          <p:attrName>ppt_h</p:attrName>
                                        </p:attrNameLst>
                                      </p:cBhvr>
                                      <p:tavLst>
                                        <p:tav tm="0">
                                          <p:val>
                                            <p:fltVal val="0"/>
                                          </p:val>
                                        </p:tav>
                                        <p:tav tm="100000">
                                          <p:val>
                                            <p:strVal val="#ppt_h"/>
                                          </p:val>
                                        </p:tav>
                                      </p:tavLst>
                                    </p:anim>
                                    <p:animEffect transition="in" filter="fade">
                                      <p:cBhvr>
                                        <p:cTn id="156" dur="250"/>
                                        <p:tgtEl>
                                          <p:spTgt spid="38"/>
                                        </p:tgtEl>
                                      </p:cBhvr>
                                    </p:animEffect>
                                  </p:childTnLst>
                                </p:cTn>
                              </p:par>
                              <p:par>
                                <p:cTn id="157" presetID="53" presetClass="entr" presetSubtype="16" fill="hold" grpId="0" nodeType="withEffect">
                                  <p:stCondLst>
                                    <p:cond delay="8500"/>
                                  </p:stCondLst>
                                  <p:childTnLst>
                                    <p:set>
                                      <p:cBhvr>
                                        <p:cTn id="158" dur="1" fill="hold">
                                          <p:stCondLst>
                                            <p:cond delay="0"/>
                                          </p:stCondLst>
                                        </p:cTn>
                                        <p:tgtEl>
                                          <p:spTgt spid="39"/>
                                        </p:tgtEl>
                                        <p:attrNameLst>
                                          <p:attrName>style.visibility</p:attrName>
                                        </p:attrNameLst>
                                      </p:cBhvr>
                                      <p:to>
                                        <p:strVal val="visible"/>
                                      </p:to>
                                    </p:set>
                                    <p:anim calcmode="lin" valueType="num">
                                      <p:cBhvr>
                                        <p:cTn id="159" dur="250" fill="hold"/>
                                        <p:tgtEl>
                                          <p:spTgt spid="39"/>
                                        </p:tgtEl>
                                        <p:attrNameLst>
                                          <p:attrName>ppt_w</p:attrName>
                                        </p:attrNameLst>
                                      </p:cBhvr>
                                      <p:tavLst>
                                        <p:tav tm="0">
                                          <p:val>
                                            <p:fltVal val="0"/>
                                          </p:val>
                                        </p:tav>
                                        <p:tav tm="100000">
                                          <p:val>
                                            <p:strVal val="#ppt_w"/>
                                          </p:val>
                                        </p:tav>
                                      </p:tavLst>
                                    </p:anim>
                                    <p:anim calcmode="lin" valueType="num">
                                      <p:cBhvr>
                                        <p:cTn id="160" dur="250" fill="hold"/>
                                        <p:tgtEl>
                                          <p:spTgt spid="39"/>
                                        </p:tgtEl>
                                        <p:attrNameLst>
                                          <p:attrName>ppt_h</p:attrName>
                                        </p:attrNameLst>
                                      </p:cBhvr>
                                      <p:tavLst>
                                        <p:tav tm="0">
                                          <p:val>
                                            <p:fltVal val="0"/>
                                          </p:val>
                                        </p:tav>
                                        <p:tav tm="100000">
                                          <p:val>
                                            <p:strVal val="#ppt_h"/>
                                          </p:val>
                                        </p:tav>
                                      </p:tavLst>
                                    </p:anim>
                                    <p:animEffect transition="in" filter="fade">
                                      <p:cBhvr>
                                        <p:cTn id="161" dur="250"/>
                                        <p:tgtEl>
                                          <p:spTgt spid="39"/>
                                        </p:tgtEl>
                                      </p:cBhvr>
                                    </p:animEffect>
                                  </p:childTnLst>
                                </p:cTn>
                              </p:par>
                              <p:par>
                                <p:cTn id="162" presetID="53" presetClass="entr" presetSubtype="16" fill="hold" grpId="0" nodeType="withEffect">
                                  <p:stCondLst>
                                    <p:cond delay="9500"/>
                                  </p:stCondLst>
                                  <p:childTnLst>
                                    <p:set>
                                      <p:cBhvr>
                                        <p:cTn id="163" dur="1" fill="hold">
                                          <p:stCondLst>
                                            <p:cond delay="0"/>
                                          </p:stCondLst>
                                        </p:cTn>
                                        <p:tgtEl>
                                          <p:spTgt spid="40"/>
                                        </p:tgtEl>
                                        <p:attrNameLst>
                                          <p:attrName>style.visibility</p:attrName>
                                        </p:attrNameLst>
                                      </p:cBhvr>
                                      <p:to>
                                        <p:strVal val="visible"/>
                                      </p:to>
                                    </p:set>
                                    <p:anim calcmode="lin" valueType="num">
                                      <p:cBhvr>
                                        <p:cTn id="164" dur="250" fill="hold"/>
                                        <p:tgtEl>
                                          <p:spTgt spid="40"/>
                                        </p:tgtEl>
                                        <p:attrNameLst>
                                          <p:attrName>ppt_w</p:attrName>
                                        </p:attrNameLst>
                                      </p:cBhvr>
                                      <p:tavLst>
                                        <p:tav tm="0">
                                          <p:val>
                                            <p:fltVal val="0"/>
                                          </p:val>
                                        </p:tav>
                                        <p:tav tm="100000">
                                          <p:val>
                                            <p:strVal val="#ppt_w"/>
                                          </p:val>
                                        </p:tav>
                                      </p:tavLst>
                                    </p:anim>
                                    <p:anim calcmode="lin" valueType="num">
                                      <p:cBhvr>
                                        <p:cTn id="165" dur="250" fill="hold"/>
                                        <p:tgtEl>
                                          <p:spTgt spid="40"/>
                                        </p:tgtEl>
                                        <p:attrNameLst>
                                          <p:attrName>ppt_h</p:attrName>
                                        </p:attrNameLst>
                                      </p:cBhvr>
                                      <p:tavLst>
                                        <p:tav tm="0">
                                          <p:val>
                                            <p:fltVal val="0"/>
                                          </p:val>
                                        </p:tav>
                                        <p:tav tm="100000">
                                          <p:val>
                                            <p:strVal val="#ppt_h"/>
                                          </p:val>
                                        </p:tav>
                                      </p:tavLst>
                                    </p:anim>
                                    <p:animEffect transition="in" filter="fade">
                                      <p:cBhvr>
                                        <p:cTn id="166" dur="250"/>
                                        <p:tgtEl>
                                          <p:spTgt spid="40"/>
                                        </p:tgtEl>
                                      </p:cBhvr>
                                    </p:animEffect>
                                  </p:childTnLst>
                                </p:cTn>
                              </p:par>
                              <p:par>
                                <p:cTn id="167" presetID="53" presetClass="entr" presetSubtype="16" fill="hold" grpId="0" nodeType="withEffect">
                                  <p:stCondLst>
                                    <p:cond delay="10500"/>
                                  </p:stCondLst>
                                  <p:childTnLst>
                                    <p:set>
                                      <p:cBhvr>
                                        <p:cTn id="168" dur="1" fill="hold">
                                          <p:stCondLst>
                                            <p:cond delay="0"/>
                                          </p:stCondLst>
                                        </p:cTn>
                                        <p:tgtEl>
                                          <p:spTgt spid="41"/>
                                        </p:tgtEl>
                                        <p:attrNameLst>
                                          <p:attrName>style.visibility</p:attrName>
                                        </p:attrNameLst>
                                      </p:cBhvr>
                                      <p:to>
                                        <p:strVal val="visible"/>
                                      </p:to>
                                    </p:set>
                                    <p:anim calcmode="lin" valueType="num">
                                      <p:cBhvr>
                                        <p:cTn id="169" dur="250" fill="hold"/>
                                        <p:tgtEl>
                                          <p:spTgt spid="41"/>
                                        </p:tgtEl>
                                        <p:attrNameLst>
                                          <p:attrName>ppt_w</p:attrName>
                                        </p:attrNameLst>
                                      </p:cBhvr>
                                      <p:tavLst>
                                        <p:tav tm="0">
                                          <p:val>
                                            <p:fltVal val="0"/>
                                          </p:val>
                                        </p:tav>
                                        <p:tav tm="100000">
                                          <p:val>
                                            <p:strVal val="#ppt_w"/>
                                          </p:val>
                                        </p:tav>
                                      </p:tavLst>
                                    </p:anim>
                                    <p:anim calcmode="lin" valueType="num">
                                      <p:cBhvr>
                                        <p:cTn id="170" dur="250" fill="hold"/>
                                        <p:tgtEl>
                                          <p:spTgt spid="41"/>
                                        </p:tgtEl>
                                        <p:attrNameLst>
                                          <p:attrName>ppt_h</p:attrName>
                                        </p:attrNameLst>
                                      </p:cBhvr>
                                      <p:tavLst>
                                        <p:tav tm="0">
                                          <p:val>
                                            <p:fltVal val="0"/>
                                          </p:val>
                                        </p:tav>
                                        <p:tav tm="100000">
                                          <p:val>
                                            <p:strVal val="#ppt_h"/>
                                          </p:val>
                                        </p:tav>
                                      </p:tavLst>
                                    </p:anim>
                                    <p:animEffect transition="in" filter="fade">
                                      <p:cBhvr>
                                        <p:cTn id="171" dur="250"/>
                                        <p:tgtEl>
                                          <p:spTgt spid="41"/>
                                        </p:tgtEl>
                                      </p:cBhvr>
                                    </p:animEffect>
                                  </p:childTnLst>
                                </p:cTn>
                              </p:par>
                            </p:childTnLst>
                          </p:cTn>
                        </p:par>
                      </p:childTnLst>
                    </p:cTn>
                  </p:par>
                  <p:par>
                    <p:cTn id="172" fill="hold">
                      <p:stCondLst>
                        <p:cond delay="indefinite"/>
                      </p:stCondLst>
                      <p:childTnLst>
                        <p:par>
                          <p:cTn id="173" fill="hold">
                            <p:stCondLst>
                              <p:cond delay="0"/>
                            </p:stCondLst>
                            <p:childTnLst>
                              <p:par>
                                <p:cTn id="174" presetID="53" presetClass="exit" presetSubtype="32" fill="hold" grpId="1" nodeType="clickEffect">
                                  <p:stCondLst>
                                    <p:cond delay="0"/>
                                  </p:stCondLst>
                                  <p:childTnLst>
                                    <p:anim calcmode="lin" valueType="num">
                                      <p:cBhvr>
                                        <p:cTn id="175" dur="250"/>
                                        <p:tgtEl>
                                          <p:spTgt spid="19"/>
                                        </p:tgtEl>
                                        <p:attrNameLst>
                                          <p:attrName>ppt_w</p:attrName>
                                        </p:attrNameLst>
                                      </p:cBhvr>
                                      <p:tavLst>
                                        <p:tav tm="0">
                                          <p:val>
                                            <p:strVal val="ppt_w"/>
                                          </p:val>
                                        </p:tav>
                                        <p:tav tm="100000">
                                          <p:val>
                                            <p:fltVal val="0"/>
                                          </p:val>
                                        </p:tav>
                                      </p:tavLst>
                                    </p:anim>
                                    <p:anim calcmode="lin" valueType="num">
                                      <p:cBhvr>
                                        <p:cTn id="176" dur="250"/>
                                        <p:tgtEl>
                                          <p:spTgt spid="19"/>
                                        </p:tgtEl>
                                        <p:attrNameLst>
                                          <p:attrName>ppt_h</p:attrName>
                                        </p:attrNameLst>
                                      </p:cBhvr>
                                      <p:tavLst>
                                        <p:tav tm="0">
                                          <p:val>
                                            <p:strVal val="ppt_h"/>
                                          </p:val>
                                        </p:tav>
                                        <p:tav tm="100000">
                                          <p:val>
                                            <p:fltVal val="0"/>
                                          </p:val>
                                        </p:tav>
                                      </p:tavLst>
                                    </p:anim>
                                    <p:animEffect transition="out" filter="fade">
                                      <p:cBhvr>
                                        <p:cTn id="177" dur="250"/>
                                        <p:tgtEl>
                                          <p:spTgt spid="19"/>
                                        </p:tgtEl>
                                      </p:cBhvr>
                                    </p:animEffect>
                                    <p:set>
                                      <p:cBhvr>
                                        <p:cTn id="178" dur="1" fill="hold">
                                          <p:stCondLst>
                                            <p:cond delay="249"/>
                                          </p:stCondLst>
                                        </p:cTn>
                                        <p:tgtEl>
                                          <p:spTgt spid="19"/>
                                        </p:tgtEl>
                                        <p:attrNameLst>
                                          <p:attrName>style.visibility</p:attrName>
                                        </p:attrNameLst>
                                      </p:cBhvr>
                                      <p:to>
                                        <p:strVal val="hidden"/>
                                      </p:to>
                                    </p:set>
                                  </p:childTnLst>
                                </p:cTn>
                              </p:par>
                              <p:par>
                                <p:cTn id="179" presetID="53" presetClass="exit" presetSubtype="32" fill="hold" grpId="1" nodeType="withEffect">
                                  <p:stCondLst>
                                    <p:cond delay="0"/>
                                  </p:stCondLst>
                                  <p:childTnLst>
                                    <p:anim calcmode="lin" valueType="num">
                                      <p:cBhvr>
                                        <p:cTn id="180" dur="250"/>
                                        <p:tgtEl>
                                          <p:spTgt spid="20"/>
                                        </p:tgtEl>
                                        <p:attrNameLst>
                                          <p:attrName>ppt_w</p:attrName>
                                        </p:attrNameLst>
                                      </p:cBhvr>
                                      <p:tavLst>
                                        <p:tav tm="0">
                                          <p:val>
                                            <p:strVal val="ppt_w"/>
                                          </p:val>
                                        </p:tav>
                                        <p:tav tm="100000">
                                          <p:val>
                                            <p:fltVal val="0"/>
                                          </p:val>
                                        </p:tav>
                                      </p:tavLst>
                                    </p:anim>
                                    <p:anim calcmode="lin" valueType="num">
                                      <p:cBhvr>
                                        <p:cTn id="181" dur="250"/>
                                        <p:tgtEl>
                                          <p:spTgt spid="20"/>
                                        </p:tgtEl>
                                        <p:attrNameLst>
                                          <p:attrName>ppt_h</p:attrName>
                                        </p:attrNameLst>
                                      </p:cBhvr>
                                      <p:tavLst>
                                        <p:tav tm="0">
                                          <p:val>
                                            <p:strVal val="ppt_h"/>
                                          </p:val>
                                        </p:tav>
                                        <p:tav tm="100000">
                                          <p:val>
                                            <p:fltVal val="0"/>
                                          </p:val>
                                        </p:tav>
                                      </p:tavLst>
                                    </p:anim>
                                    <p:animEffect transition="out" filter="fade">
                                      <p:cBhvr>
                                        <p:cTn id="182" dur="250"/>
                                        <p:tgtEl>
                                          <p:spTgt spid="20"/>
                                        </p:tgtEl>
                                      </p:cBhvr>
                                    </p:animEffect>
                                    <p:set>
                                      <p:cBhvr>
                                        <p:cTn id="183" dur="1" fill="hold">
                                          <p:stCondLst>
                                            <p:cond delay="249"/>
                                          </p:stCondLst>
                                        </p:cTn>
                                        <p:tgtEl>
                                          <p:spTgt spid="20"/>
                                        </p:tgtEl>
                                        <p:attrNameLst>
                                          <p:attrName>style.visibility</p:attrName>
                                        </p:attrNameLst>
                                      </p:cBhvr>
                                      <p:to>
                                        <p:strVal val="hidden"/>
                                      </p:to>
                                    </p:set>
                                  </p:childTnLst>
                                </p:cTn>
                              </p:par>
                              <p:par>
                                <p:cTn id="184" presetID="53" presetClass="exit" presetSubtype="32" fill="hold" grpId="1" nodeType="withEffect">
                                  <p:stCondLst>
                                    <p:cond delay="0"/>
                                  </p:stCondLst>
                                  <p:childTnLst>
                                    <p:anim calcmode="lin" valueType="num">
                                      <p:cBhvr>
                                        <p:cTn id="185" dur="250"/>
                                        <p:tgtEl>
                                          <p:spTgt spid="21"/>
                                        </p:tgtEl>
                                        <p:attrNameLst>
                                          <p:attrName>ppt_w</p:attrName>
                                        </p:attrNameLst>
                                      </p:cBhvr>
                                      <p:tavLst>
                                        <p:tav tm="0">
                                          <p:val>
                                            <p:strVal val="ppt_w"/>
                                          </p:val>
                                        </p:tav>
                                        <p:tav tm="100000">
                                          <p:val>
                                            <p:fltVal val="0"/>
                                          </p:val>
                                        </p:tav>
                                      </p:tavLst>
                                    </p:anim>
                                    <p:anim calcmode="lin" valueType="num">
                                      <p:cBhvr>
                                        <p:cTn id="186" dur="250"/>
                                        <p:tgtEl>
                                          <p:spTgt spid="21"/>
                                        </p:tgtEl>
                                        <p:attrNameLst>
                                          <p:attrName>ppt_h</p:attrName>
                                        </p:attrNameLst>
                                      </p:cBhvr>
                                      <p:tavLst>
                                        <p:tav tm="0">
                                          <p:val>
                                            <p:strVal val="ppt_h"/>
                                          </p:val>
                                        </p:tav>
                                        <p:tav tm="100000">
                                          <p:val>
                                            <p:fltVal val="0"/>
                                          </p:val>
                                        </p:tav>
                                      </p:tavLst>
                                    </p:anim>
                                    <p:animEffect transition="out" filter="fade">
                                      <p:cBhvr>
                                        <p:cTn id="187" dur="250"/>
                                        <p:tgtEl>
                                          <p:spTgt spid="21"/>
                                        </p:tgtEl>
                                      </p:cBhvr>
                                    </p:animEffect>
                                    <p:set>
                                      <p:cBhvr>
                                        <p:cTn id="188" dur="1" fill="hold">
                                          <p:stCondLst>
                                            <p:cond delay="249"/>
                                          </p:stCondLst>
                                        </p:cTn>
                                        <p:tgtEl>
                                          <p:spTgt spid="21"/>
                                        </p:tgtEl>
                                        <p:attrNameLst>
                                          <p:attrName>style.visibility</p:attrName>
                                        </p:attrNameLst>
                                      </p:cBhvr>
                                      <p:to>
                                        <p:strVal val="hidden"/>
                                      </p:to>
                                    </p:set>
                                  </p:childTnLst>
                                </p:cTn>
                              </p:par>
                              <p:par>
                                <p:cTn id="189" presetID="53" presetClass="exit" presetSubtype="32" fill="hold" grpId="1" nodeType="withEffect">
                                  <p:stCondLst>
                                    <p:cond delay="0"/>
                                  </p:stCondLst>
                                  <p:childTnLst>
                                    <p:anim calcmode="lin" valueType="num">
                                      <p:cBhvr>
                                        <p:cTn id="190" dur="250"/>
                                        <p:tgtEl>
                                          <p:spTgt spid="22"/>
                                        </p:tgtEl>
                                        <p:attrNameLst>
                                          <p:attrName>ppt_w</p:attrName>
                                        </p:attrNameLst>
                                      </p:cBhvr>
                                      <p:tavLst>
                                        <p:tav tm="0">
                                          <p:val>
                                            <p:strVal val="ppt_w"/>
                                          </p:val>
                                        </p:tav>
                                        <p:tav tm="100000">
                                          <p:val>
                                            <p:fltVal val="0"/>
                                          </p:val>
                                        </p:tav>
                                      </p:tavLst>
                                    </p:anim>
                                    <p:anim calcmode="lin" valueType="num">
                                      <p:cBhvr>
                                        <p:cTn id="191" dur="250"/>
                                        <p:tgtEl>
                                          <p:spTgt spid="22"/>
                                        </p:tgtEl>
                                        <p:attrNameLst>
                                          <p:attrName>ppt_h</p:attrName>
                                        </p:attrNameLst>
                                      </p:cBhvr>
                                      <p:tavLst>
                                        <p:tav tm="0">
                                          <p:val>
                                            <p:strVal val="ppt_h"/>
                                          </p:val>
                                        </p:tav>
                                        <p:tav tm="100000">
                                          <p:val>
                                            <p:fltVal val="0"/>
                                          </p:val>
                                        </p:tav>
                                      </p:tavLst>
                                    </p:anim>
                                    <p:animEffect transition="out" filter="fade">
                                      <p:cBhvr>
                                        <p:cTn id="192" dur="250"/>
                                        <p:tgtEl>
                                          <p:spTgt spid="22"/>
                                        </p:tgtEl>
                                      </p:cBhvr>
                                    </p:animEffect>
                                    <p:set>
                                      <p:cBhvr>
                                        <p:cTn id="193" dur="1" fill="hold">
                                          <p:stCondLst>
                                            <p:cond delay="249"/>
                                          </p:stCondLst>
                                        </p:cTn>
                                        <p:tgtEl>
                                          <p:spTgt spid="22"/>
                                        </p:tgtEl>
                                        <p:attrNameLst>
                                          <p:attrName>style.visibility</p:attrName>
                                        </p:attrNameLst>
                                      </p:cBhvr>
                                      <p:to>
                                        <p:strVal val="hidden"/>
                                      </p:to>
                                    </p:set>
                                  </p:childTnLst>
                                </p:cTn>
                              </p:par>
                              <p:par>
                                <p:cTn id="194" presetID="53" presetClass="exit" presetSubtype="32" fill="hold" grpId="1" nodeType="withEffect">
                                  <p:stCondLst>
                                    <p:cond delay="0"/>
                                  </p:stCondLst>
                                  <p:childTnLst>
                                    <p:anim calcmode="lin" valueType="num">
                                      <p:cBhvr>
                                        <p:cTn id="195" dur="250"/>
                                        <p:tgtEl>
                                          <p:spTgt spid="23"/>
                                        </p:tgtEl>
                                        <p:attrNameLst>
                                          <p:attrName>ppt_w</p:attrName>
                                        </p:attrNameLst>
                                      </p:cBhvr>
                                      <p:tavLst>
                                        <p:tav tm="0">
                                          <p:val>
                                            <p:strVal val="ppt_w"/>
                                          </p:val>
                                        </p:tav>
                                        <p:tav tm="100000">
                                          <p:val>
                                            <p:fltVal val="0"/>
                                          </p:val>
                                        </p:tav>
                                      </p:tavLst>
                                    </p:anim>
                                    <p:anim calcmode="lin" valueType="num">
                                      <p:cBhvr>
                                        <p:cTn id="196" dur="250"/>
                                        <p:tgtEl>
                                          <p:spTgt spid="23"/>
                                        </p:tgtEl>
                                        <p:attrNameLst>
                                          <p:attrName>ppt_h</p:attrName>
                                        </p:attrNameLst>
                                      </p:cBhvr>
                                      <p:tavLst>
                                        <p:tav tm="0">
                                          <p:val>
                                            <p:strVal val="ppt_h"/>
                                          </p:val>
                                        </p:tav>
                                        <p:tav tm="100000">
                                          <p:val>
                                            <p:fltVal val="0"/>
                                          </p:val>
                                        </p:tav>
                                      </p:tavLst>
                                    </p:anim>
                                    <p:animEffect transition="out" filter="fade">
                                      <p:cBhvr>
                                        <p:cTn id="197" dur="250"/>
                                        <p:tgtEl>
                                          <p:spTgt spid="23"/>
                                        </p:tgtEl>
                                      </p:cBhvr>
                                    </p:animEffect>
                                    <p:set>
                                      <p:cBhvr>
                                        <p:cTn id="198" dur="1" fill="hold">
                                          <p:stCondLst>
                                            <p:cond delay="249"/>
                                          </p:stCondLst>
                                        </p:cTn>
                                        <p:tgtEl>
                                          <p:spTgt spid="23"/>
                                        </p:tgtEl>
                                        <p:attrNameLst>
                                          <p:attrName>style.visibility</p:attrName>
                                        </p:attrNameLst>
                                      </p:cBhvr>
                                      <p:to>
                                        <p:strVal val="hidden"/>
                                      </p:to>
                                    </p:set>
                                  </p:childTnLst>
                                </p:cTn>
                              </p:par>
                              <p:par>
                                <p:cTn id="199" presetID="53" presetClass="exit" presetSubtype="32" fill="hold" grpId="1" nodeType="withEffect">
                                  <p:stCondLst>
                                    <p:cond delay="0"/>
                                  </p:stCondLst>
                                  <p:childTnLst>
                                    <p:anim calcmode="lin" valueType="num">
                                      <p:cBhvr>
                                        <p:cTn id="200" dur="250"/>
                                        <p:tgtEl>
                                          <p:spTgt spid="24"/>
                                        </p:tgtEl>
                                        <p:attrNameLst>
                                          <p:attrName>ppt_w</p:attrName>
                                        </p:attrNameLst>
                                      </p:cBhvr>
                                      <p:tavLst>
                                        <p:tav tm="0">
                                          <p:val>
                                            <p:strVal val="ppt_w"/>
                                          </p:val>
                                        </p:tav>
                                        <p:tav tm="100000">
                                          <p:val>
                                            <p:fltVal val="0"/>
                                          </p:val>
                                        </p:tav>
                                      </p:tavLst>
                                    </p:anim>
                                    <p:anim calcmode="lin" valueType="num">
                                      <p:cBhvr>
                                        <p:cTn id="201" dur="250"/>
                                        <p:tgtEl>
                                          <p:spTgt spid="24"/>
                                        </p:tgtEl>
                                        <p:attrNameLst>
                                          <p:attrName>ppt_h</p:attrName>
                                        </p:attrNameLst>
                                      </p:cBhvr>
                                      <p:tavLst>
                                        <p:tav tm="0">
                                          <p:val>
                                            <p:strVal val="ppt_h"/>
                                          </p:val>
                                        </p:tav>
                                        <p:tav tm="100000">
                                          <p:val>
                                            <p:fltVal val="0"/>
                                          </p:val>
                                        </p:tav>
                                      </p:tavLst>
                                    </p:anim>
                                    <p:animEffect transition="out" filter="fade">
                                      <p:cBhvr>
                                        <p:cTn id="202" dur="250"/>
                                        <p:tgtEl>
                                          <p:spTgt spid="24"/>
                                        </p:tgtEl>
                                      </p:cBhvr>
                                    </p:animEffect>
                                    <p:set>
                                      <p:cBhvr>
                                        <p:cTn id="203" dur="1" fill="hold">
                                          <p:stCondLst>
                                            <p:cond delay="249"/>
                                          </p:stCondLst>
                                        </p:cTn>
                                        <p:tgtEl>
                                          <p:spTgt spid="24"/>
                                        </p:tgtEl>
                                        <p:attrNameLst>
                                          <p:attrName>style.visibility</p:attrName>
                                        </p:attrNameLst>
                                      </p:cBhvr>
                                      <p:to>
                                        <p:strVal val="hidden"/>
                                      </p:to>
                                    </p:set>
                                  </p:childTnLst>
                                </p:cTn>
                              </p:par>
                              <p:par>
                                <p:cTn id="204" presetID="53" presetClass="exit" presetSubtype="32" fill="hold" grpId="1" nodeType="withEffect">
                                  <p:stCondLst>
                                    <p:cond delay="0"/>
                                  </p:stCondLst>
                                  <p:childTnLst>
                                    <p:anim calcmode="lin" valueType="num">
                                      <p:cBhvr>
                                        <p:cTn id="205" dur="250"/>
                                        <p:tgtEl>
                                          <p:spTgt spid="25"/>
                                        </p:tgtEl>
                                        <p:attrNameLst>
                                          <p:attrName>ppt_w</p:attrName>
                                        </p:attrNameLst>
                                      </p:cBhvr>
                                      <p:tavLst>
                                        <p:tav tm="0">
                                          <p:val>
                                            <p:strVal val="ppt_w"/>
                                          </p:val>
                                        </p:tav>
                                        <p:tav tm="100000">
                                          <p:val>
                                            <p:fltVal val="0"/>
                                          </p:val>
                                        </p:tav>
                                      </p:tavLst>
                                    </p:anim>
                                    <p:anim calcmode="lin" valueType="num">
                                      <p:cBhvr>
                                        <p:cTn id="206" dur="250"/>
                                        <p:tgtEl>
                                          <p:spTgt spid="25"/>
                                        </p:tgtEl>
                                        <p:attrNameLst>
                                          <p:attrName>ppt_h</p:attrName>
                                        </p:attrNameLst>
                                      </p:cBhvr>
                                      <p:tavLst>
                                        <p:tav tm="0">
                                          <p:val>
                                            <p:strVal val="ppt_h"/>
                                          </p:val>
                                        </p:tav>
                                        <p:tav tm="100000">
                                          <p:val>
                                            <p:fltVal val="0"/>
                                          </p:val>
                                        </p:tav>
                                      </p:tavLst>
                                    </p:anim>
                                    <p:animEffect transition="out" filter="fade">
                                      <p:cBhvr>
                                        <p:cTn id="207" dur="250"/>
                                        <p:tgtEl>
                                          <p:spTgt spid="25"/>
                                        </p:tgtEl>
                                      </p:cBhvr>
                                    </p:animEffect>
                                    <p:set>
                                      <p:cBhvr>
                                        <p:cTn id="208" dur="1" fill="hold">
                                          <p:stCondLst>
                                            <p:cond delay="249"/>
                                          </p:stCondLst>
                                        </p:cTn>
                                        <p:tgtEl>
                                          <p:spTgt spid="25"/>
                                        </p:tgtEl>
                                        <p:attrNameLst>
                                          <p:attrName>style.visibility</p:attrName>
                                        </p:attrNameLst>
                                      </p:cBhvr>
                                      <p:to>
                                        <p:strVal val="hidden"/>
                                      </p:to>
                                    </p:set>
                                  </p:childTnLst>
                                </p:cTn>
                              </p:par>
                              <p:par>
                                <p:cTn id="209" presetID="53" presetClass="exit" presetSubtype="32" fill="hold" grpId="1" nodeType="withEffect">
                                  <p:stCondLst>
                                    <p:cond delay="0"/>
                                  </p:stCondLst>
                                  <p:childTnLst>
                                    <p:anim calcmode="lin" valueType="num">
                                      <p:cBhvr>
                                        <p:cTn id="210" dur="250"/>
                                        <p:tgtEl>
                                          <p:spTgt spid="26"/>
                                        </p:tgtEl>
                                        <p:attrNameLst>
                                          <p:attrName>ppt_w</p:attrName>
                                        </p:attrNameLst>
                                      </p:cBhvr>
                                      <p:tavLst>
                                        <p:tav tm="0">
                                          <p:val>
                                            <p:strVal val="ppt_w"/>
                                          </p:val>
                                        </p:tav>
                                        <p:tav tm="100000">
                                          <p:val>
                                            <p:fltVal val="0"/>
                                          </p:val>
                                        </p:tav>
                                      </p:tavLst>
                                    </p:anim>
                                    <p:anim calcmode="lin" valueType="num">
                                      <p:cBhvr>
                                        <p:cTn id="211" dur="250"/>
                                        <p:tgtEl>
                                          <p:spTgt spid="26"/>
                                        </p:tgtEl>
                                        <p:attrNameLst>
                                          <p:attrName>ppt_h</p:attrName>
                                        </p:attrNameLst>
                                      </p:cBhvr>
                                      <p:tavLst>
                                        <p:tav tm="0">
                                          <p:val>
                                            <p:strVal val="ppt_h"/>
                                          </p:val>
                                        </p:tav>
                                        <p:tav tm="100000">
                                          <p:val>
                                            <p:fltVal val="0"/>
                                          </p:val>
                                        </p:tav>
                                      </p:tavLst>
                                    </p:anim>
                                    <p:animEffect transition="out" filter="fade">
                                      <p:cBhvr>
                                        <p:cTn id="212" dur="250"/>
                                        <p:tgtEl>
                                          <p:spTgt spid="26"/>
                                        </p:tgtEl>
                                      </p:cBhvr>
                                    </p:animEffect>
                                    <p:set>
                                      <p:cBhvr>
                                        <p:cTn id="213" dur="1" fill="hold">
                                          <p:stCondLst>
                                            <p:cond delay="249"/>
                                          </p:stCondLst>
                                        </p:cTn>
                                        <p:tgtEl>
                                          <p:spTgt spid="26"/>
                                        </p:tgtEl>
                                        <p:attrNameLst>
                                          <p:attrName>style.visibility</p:attrName>
                                        </p:attrNameLst>
                                      </p:cBhvr>
                                      <p:to>
                                        <p:strVal val="hidden"/>
                                      </p:to>
                                    </p:set>
                                  </p:childTnLst>
                                </p:cTn>
                              </p:par>
                              <p:par>
                                <p:cTn id="214" presetID="53" presetClass="exit" presetSubtype="32" fill="hold" grpId="1" nodeType="withEffect">
                                  <p:stCondLst>
                                    <p:cond delay="0"/>
                                  </p:stCondLst>
                                  <p:childTnLst>
                                    <p:anim calcmode="lin" valueType="num">
                                      <p:cBhvr>
                                        <p:cTn id="215" dur="250"/>
                                        <p:tgtEl>
                                          <p:spTgt spid="27"/>
                                        </p:tgtEl>
                                        <p:attrNameLst>
                                          <p:attrName>ppt_w</p:attrName>
                                        </p:attrNameLst>
                                      </p:cBhvr>
                                      <p:tavLst>
                                        <p:tav tm="0">
                                          <p:val>
                                            <p:strVal val="ppt_w"/>
                                          </p:val>
                                        </p:tav>
                                        <p:tav tm="100000">
                                          <p:val>
                                            <p:fltVal val="0"/>
                                          </p:val>
                                        </p:tav>
                                      </p:tavLst>
                                    </p:anim>
                                    <p:anim calcmode="lin" valueType="num">
                                      <p:cBhvr>
                                        <p:cTn id="216" dur="250"/>
                                        <p:tgtEl>
                                          <p:spTgt spid="27"/>
                                        </p:tgtEl>
                                        <p:attrNameLst>
                                          <p:attrName>ppt_h</p:attrName>
                                        </p:attrNameLst>
                                      </p:cBhvr>
                                      <p:tavLst>
                                        <p:tav tm="0">
                                          <p:val>
                                            <p:strVal val="ppt_h"/>
                                          </p:val>
                                        </p:tav>
                                        <p:tav tm="100000">
                                          <p:val>
                                            <p:fltVal val="0"/>
                                          </p:val>
                                        </p:tav>
                                      </p:tavLst>
                                    </p:anim>
                                    <p:animEffect transition="out" filter="fade">
                                      <p:cBhvr>
                                        <p:cTn id="217" dur="250"/>
                                        <p:tgtEl>
                                          <p:spTgt spid="27"/>
                                        </p:tgtEl>
                                      </p:cBhvr>
                                    </p:animEffect>
                                    <p:set>
                                      <p:cBhvr>
                                        <p:cTn id="218" dur="1" fill="hold">
                                          <p:stCondLst>
                                            <p:cond delay="249"/>
                                          </p:stCondLst>
                                        </p:cTn>
                                        <p:tgtEl>
                                          <p:spTgt spid="27"/>
                                        </p:tgtEl>
                                        <p:attrNameLst>
                                          <p:attrName>style.visibility</p:attrName>
                                        </p:attrNameLst>
                                      </p:cBhvr>
                                      <p:to>
                                        <p:strVal val="hidden"/>
                                      </p:to>
                                    </p:set>
                                  </p:childTnLst>
                                </p:cTn>
                              </p:par>
                              <p:par>
                                <p:cTn id="219" presetID="53" presetClass="exit" presetSubtype="32" fill="hold" grpId="1" nodeType="withEffect">
                                  <p:stCondLst>
                                    <p:cond delay="0"/>
                                  </p:stCondLst>
                                  <p:childTnLst>
                                    <p:anim calcmode="lin" valueType="num">
                                      <p:cBhvr>
                                        <p:cTn id="220" dur="250"/>
                                        <p:tgtEl>
                                          <p:spTgt spid="28"/>
                                        </p:tgtEl>
                                        <p:attrNameLst>
                                          <p:attrName>ppt_w</p:attrName>
                                        </p:attrNameLst>
                                      </p:cBhvr>
                                      <p:tavLst>
                                        <p:tav tm="0">
                                          <p:val>
                                            <p:strVal val="ppt_w"/>
                                          </p:val>
                                        </p:tav>
                                        <p:tav tm="100000">
                                          <p:val>
                                            <p:fltVal val="0"/>
                                          </p:val>
                                        </p:tav>
                                      </p:tavLst>
                                    </p:anim>
                                    <p:anim calcmode="lin" valueType="num">
                                      <p:cBhvr>
                                        <p:cTn id="221" dur="250"/>
                                        <p:tgtEl>
                                          <p:spTgt spid="28"/>
                                        </p:tgtEl>
                                        <p:attrNameLst>
                                          <p:attrName>ppt_h</p:attrName>
                                        </p:attrNameLst>
                                      </p:cBhvr>
                                      <p:tavLst>
                                        <p:tav tm="0">
                                          <p:val>
                                            <p:strVal val="ppt_h"/>
                                          </p:val>
                                        </p:tav>
                                        <p:tav tm="100000">
                                          <p:val>
                                            <p:fltVal val="0"/>
                                          </p:val>
                                        </p:tav>
                                      </p:tavLst>
                                    </p:anim>
                                    <p:animEffect transition="out" filter="fade">
                                      <p:cBhvr>
                                        <p:cTn id="222" dur="250"/>
                                        <p:tgtEl>
                                          <p:spTgt spid="28"/>
                                        </p:tgtEl>
                                      </p:cBhvr>
                                    </p:animEffect>
                                    <p:set>
                                      <p:cBhvr>
                                        <p:cTn id="223" dur="1" fill="hold">
                                          <p:stCondLst>
                                            <p:cond delay="249"/>
                                          </p:stCondLst>
                                        </p:cTn>
                                        <p:tgtEl>
                                          <p:spTgt spid="28"/>
                                        </p:tgtEl>
                                        <p:attrNameLst>
                                          <p:attrName>style.visibility</p:attrName>
                                        </p:attrNameLst>
                                      </p:cBhvr>
                                      <p:to>
                                        <p:strVal val="hidden"/>
                                      </p:to>
                                    </p:set>
                                  </p:childTnLst>
                                </p:cTn>
                              </p:par>
                              <p:par>
                                <p:cTn id="224" presetID="53" presetClass="exit" presetSubtype="32" fill="hold" grpId="1" nodeType="withEffect">
                                  <p:stCondLst>
                                    <p:cond delay="0"/>
                                  </p:stCondLst>
                                  <p:childTnLst>
                                    <p:anim calcmode="lin" valueType="num">
                                      <p:cBhvr>
                                        <p:cTn id="225" dur="250"/>
                                        <p:tgtEl>
                                          <p:spTgt spid="29"/>
                                        </p:tgtEl>
                                        <p:attrNameLst>
                                          <p:attrName>ppt_w</p:attrName>
                                        </p:attrNameLst>
                                      </p:cBhvr>
                                      <p:tavLst>
                                        <p:tav tm="0">
                                          <p:val>
                                            <p:strVal val="ppt_w"/>
                                          </p:val>
                                        </p:tav>
                                        <p:tav tm="100000">
                                          <p:val>
                                            <p:fltVal val="0"/>
                                          </p:val>
                                        </p:tav>
                                      </p:tavLst>
                                    </p:anim>
                                    <p:anim calcmode="lin" valueType="num">
                                      <p:cBhvr>
                                        <p:cTn id="226" dur="250"/>
                                        <p:tgtEl>
                                          <p:spTgt spid="29"/>
                                        </p:tgtEl>
                                        <p:attrNameLst>
                                          <p:attrName>ppt_h</p:attrName>
                                        </p:attrNameLst>
                                      </p:cBhvr>
                                      <p:tavLst>
                                        <p:tav tm="0">
                                          <p:val>
                                            <p:strVal val="ppt_h"/>
                                          </p:val>
                                        </p:tav>
                                        <p:tav tm="100000">
                                          <p:val>
                                            <p:fltVal val="0"/>
                                          </p:val>
                                        </p:tav>
                                      </p:tavLst>
                                    </p:anim>
                                    <p:animEffect transition="out" filter="fade">
                                      <p:cBhvr>
                                        <p:cTn id="227" dur="250"/>
                                        <p:tgtEl>
                                          <p:spTgt spid="29"/>
                                        </p:tgtEl>
                                      </p:cBhvr>
                                    </p:animEffect>
                                    <p:set>
                                      <p:cBhvr>
                                        <p:cTn id="228" dur="1" fill="hold">
                                          <p:stCondLst>
                                            <p:cond delay="249"/>
                                          </p:stCondLst>
                                        </p:cTn>
                                        <p:tgtEl>
                                          <p:spTgt spid="29"/>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53" presetClass="entr" presetSubtype="16" fill="hold" grpId="0" nodeType="clickEffect">
                                  <p:stCondLst>
                                    <p:cond delay="0"/>
                                  </p:stCondLst>
                                  <p:childTnLst>
                                    <p:set>
                                      <p:cBhvr>
                                        <p:cTn id="232" dur="1" fill="hold">
                                          <p:stCondLst>
                                            <p:cond delay="0"/>
                                          </p:stCondLst>
                                        </p:cTn>
                                        <p:tgtEl>
                                          <p:spTgt spid="45"/>
                                        </p:tgtEl>
                                        <p:attrNameLst>
                                          <p:attrName>style.visibility</p:attrName>
                                        </p:attrNameLst>
                                      </p:cBhvr>
                                      <p:to>
                                        <p:strVal val="visible"/>
                                      </p:to>
                                    </p:set>
                                    <p:anim calcmode="lin" valueType="num">
                                      <p:cBhvr>
                                        <p:cTn id="233" dur="250" fill="hold"/>
                                        <p:tgtEl>
                                          <p:spTgt spid="45"/>
                                        </p:tgtEl>
                                        <p:attrNameLst>
                                          <p:attrName>ppt_w</p:attrName>
                                        </p:attrNameLst>
                                      </p:cBhvr>
                                      <p:tavLst>
                                        <p:tav tm="0">
                                          <p:val>
                                            <p:fltVal val="0"/>
                                          </p:val>
                                        </p:tav>
                                        <p:tav tm="100000">
                                          <p:val>
                                            <p:strVal val="#ppt_w"/>
                                          </p:val>
                                        </p:tav>
                                      </p:tavLst>
                                    </p:anim>
                                    <p:anim calcmode="lin" valueType="num">
                                      <p:cBhvr>
                                        <p:cTn id="234" dur="250" fill="hold"/>
                                        <p:tgtEl>
                                          <p:spTgt spid="45"/>
                                        </p:tgtEl>
                                        <p:attrNameLst>
                                          <p:attrName>ppt_h</p:attrName>
                                        </p:attrNameLst>
                                      </p:cBhvr>
                                      <p:tavLst>
                                        <p:tav tm="0">
                                          <p:val>
                                            <p:fltVal val="0"/>
                                          </p:val>
                                        </p:tav>
                                        <p:tav tm="100000">
                                          <p:val>
                                            <p:strVal val="#ppt_h"/>
                                          </p:val>
                                        </p:tav>
                                      </p:tavLst>
                                    </p:anim>
                                    <p:animEffect transition="in" filter="fade">
                                      <p:cBhvr>
                                        <p:cTn id="235" dur="250"/>
                                        <p:tgtEl>
                                          <p:spTgt spid="45"/>
                                        </p:tgtEl>
                                      </p:cBhvr>
                                    </p:animEffect>
                                  </p:childTnLst>
                                </p:cTn>
                              </p:par>
                            </p:childTnLst>
                          </p:cTn>
                        </p:par>
                      </p:childTnLst>
                    </p:cTn>
                  </p:par>
                  <p:par>
                    <p:cTn id="236" fill="hold">
                      <p:stCondLst>
                        <p:cond delay="indefinite"/>
                      </p:stCondLst>
                      <p:childTnLst>
                        <p:par>
                          <p:cTn id="237" fill="hold">
                            <p:stCondLst>
                              <p:cond delay="0"/>
                            </p:stCondLst>
                            <p:childTnLst>
                              <p:par>
                                <p:cTn id="238" presetID="53" presetClass="entr" presetSubtype="16" fill="hold" nodeType="clickEffect">
                                  <p:stCondLst>
                                    <p:cond delay="0"/>
                                  </p:stCondLst>
                                  <p:childTnLst>
                                    <p:set>
                                      <p:cBhvr>
                                        <p:cTn id="239" dur="1" fill="hold">
                                          <p:stCondLst>
                                            <p:cond delay="0"/>
                                          </p:stCondLst>
                                        </p:cTn>
                                        <p:tgtEl>
                                          <p:spTgt spid="30"/>
                                        </p:tgtEl>
                                        <p:attrNameLst>
                                          <p:attrName>style.visibility</p:attrName>
                                        </p:attrNameLst>
                                      </p:cBhvr>
                                      <p:to>
                                        <p:strVal val="visible"/>
                                      </p:to>
                                    </p:set>
                                    <p:anim calcmode="lin" valueType="num">
                                      <p:cBhvr>
                                        <p:cTn id="240" dur="500" fill="hold"/>
                                        <p:tgtEl>
                                          <p:spTgt spid="30"/>
                                        </p:tgtEl>
                                        <p:attrNameLst>
                                          <p:attrName>ppt_w</p:attrName>
                                        </p:attrNameLst>
                                      </p:cBhvr>
                                      <p:tavLst>
                                        <p:tav tm="0">
                                          <p:val>
                                            <p:fltVal val="0"/>
                                          </p:val>
                                        </p:tav>
                                        <p:tav tm="100000">
                                          <p:val>
                                            <p:strVal val="#ppt_w"/>
                                          </p:val>
                                        </p:tav>
                                      </p:tavLst>
                                    </p:anim>
                                    <p:anim calcmode="lin" valueType="num">
                                      <p:cBhvr>
                                        <p:cTn id="241" dur="500" fill="hold"/>
                                        <p:tgtEl>
                                          <p:spTgt spid="30"/>
                                        </p:tgtEl>
                                        <p:attrNameLst>
                                          <p:attrName>ppt_h</p:attrName>
                                        </p:attrNameLst>
                                      </p:cBhvr>
                                      <p:tavLst>
                                        <p:tav tm="0">
                                          <p:val>
                                            <p:fltVal val="0"/>
                                          </p:val>
                                        </p:tav>
                                        <p:tav tm="100000">
                                          <p:val>
                                            <p:strVal val="#ppt_h"/>
                                          </p:val>
                                        </p:tav>
                                      </p:tavLst>
                                    </p:anim>
                                    <p:animEffect transition="in" filter="fade">
                                      <p:cBhvr>
                                        <p:cTn id="2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2EB3C2-1463-3090-905D-D34CD6017390}"/>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B9FD6468-D1CE-F48A-F8B1-A150DB09A933}"/>
              </a:ext>
            </a:extLst>
          </p:cNvPr>
          <p:cNvSpPr>
            <a:spLocks noGrp="1"/>
          </p:cNvSpPr>
          <p:nvPr>
            <p:ph type="sldNum" sz="quarter" idx="12"/>
          </p:nvPr>
        </p:nvSpPr>
        <p:spPr/>
        <p:txBody>
          <a:bodyPr/>
          <a:lstStyle/>
          <a:p>
            <a:fld id="{80FDC315-9B6A-4C4A-96B7-6C71D1DB20DB}" type="slidenum">
              <a:rPr lang="en-US" smtClean="0"/>
              <a:t>41</a:t>
            </a:fld>
            <a:endParaRPr lang="en-US"/>
          </a:p>
        </p:txBody>
      </p:sp>
      <p:pic>
        <p:nvPicPr>
          <p:cNvPr id="4" name="Picture 3">
            <a:extLst>
              <a:ext uri="{FF2B5EF4-FFF2-40B4-BE49-F238E27FC236}">
                <a16:creationId xmlns:a16="http://schemas.microsoft.com/office/drawing/2014/main" id="{8C545F8A-ADA5-C85D-1770-A00A72E2EC0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cxnSp>
        <p:nvCxnSpPr>
          <p:cNvPr id="6" name="Straight Connector 5">
            <a:extLst>
              <a:ext uri="{FF2B5EF4-FFF2-40B4-BE49-F238E27FC236}">
                <a16:creationId xmlns:a16="http://schemas.microsoft.com/office/drawing/2014/main" id="{AAB52539-865A-9E88-849C-49810332B487}"/>
              </a:ext>
            </a:extLst>
          </p:cNvPr>
          <p:cNvCxnSpPr>
            <a:cxnSpLocks/>
          </p:cNvCxnSpPr>
          <p:nvPr/>
        </p:nvCxnSpPr>
        <p:spPr>
          <a:xfrm>
            <a:off x="240561" y="1996440"/>
            <a:ext cx="115856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394C0CF-EFD4-5AC6-D855-DCEE0D3DE3EF}"/>
              </a:ext>
            </a:extLst>
          </p:cNvPr>
          <p:cNvSpPr/>
          <p:nvPr/>
        </p:nvSpPr>
        <p:spPr>
          <a:xfrm>
            <a:off x="240561" y="2331720"/>
            <a:ext cx="11585679" cy="4024623"/>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0E8C342-54E9-1D35-B594-FA50923F708E}"/>
              </a:ext>
            </a:extLst>
          </p:cNvPr>
          <p:cNvSpPr txBox="1"/>
          <p:nvPr/>
        </p:nvSpPr>
        <p:spPr>
          <a:xfrm>
            <a:off x="365760" y="2644879"/>
            <a:ext cx="9709266" cy="1015663"/>
          </a:xfrm>
          <a:prstGeom prst="rect">
            <a:avLst/>
          </a:prstGeom>
          <a:noFill/>
        </p:spPr>
        <p:txBody>
          <a:bodyPr wrap="square" rtlCol="0">
            <a:spAutoFit/>
          </a:bodyPr>
          <a:lstStyle/>
          <a:p>
            <a:pPr marL="285750" indent="-285750">
              <a:buFontTx/>
              <a:buChar char="-"/>
            </a:pPr>
            <a:r>
              <a:rPr lang="en-US" sz="3000" dirty="0">
                <a:latin typeface="Times New Roman" panose="02020603050405020304" pitchFamily="18" charset="0"/>
                <a:cs typeface="Times New Roman" panose="02020603050405020304" pitchFamily="18" charset="0"/>
              </a:rPr>
              <a:t>Trường hợp xấu nhất sẽ trở thành phương pháp trộn Run.</a:t>
            </a:r>
          </a:p>
          <a:p>
            <a:pPr marL="457200" indent="-457200">
              <a:buFont typeface="Symbol" panose="05050102010706020507" pitchFamily="18" charset="2"/>
              <a:buChar char="Þ"/>
            </a:pPr>
            <a:r>
              <a:rPr lang="en-US" sz="3000" dirty="0">
                <a:latin typeface="Times New Roman" panose="02020603050405020304" pitchFamily="18" charset="0"/>
                <a:cs typeface="Times New Roman" panose="02020603050405020304" pitchFamily="18" charset="0"/>
              </a:rPr>
              <a:t>Độ phức tạp thời gian: O(n*</a:t>
            </a:r>
            <a:r>
              <a:rPr lang="en-US" sz="3000" dirty="0" err="1">
                <a:latin typeface="Times New Roman" panose="02020603050405020304" pitchFamily="18" charset="0"/>
                <a:cs typeface="Times New Roman" panose="02020603050405020304" pitchFamily="18" charset="0"/>
              </a:rPr>
              <a:t>logn</a:t>
            </a:r>
            <a:r>
              <a:rPr lang="en-US" sz="30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481264DC-3FFD-5CCE-5344-612BC118FDFB}"/>
                  </a:ext>
                </a:extLst>
              </p:cNvPr>
              <p:cNvGraphicFramePr>
                <a:graphicFrameLocks noChangeAspect="1"/>
              </p:cNvGraphicFramePr>
              <p:nvPr>
                <p:extLst>
                  <p:ext uri="{D42A27DB-BD31-4B8C-83A1-F6EECF244321}">
                    <p14:modId xmlns:p14="http://schemas.microsoft.com/office/powerpoint/2010/main" val="1184136368"/>
                  </p:ext>
                </p:extLst>
              </p:nvPr>
            </p:nvGraphicFramePr>
            <p:xfrm>
              <a:off x="191401" y="196638"/>
              <a:ext cx="5251246" cy="1617339"/>
            </p:xfrm>
            <a:graphic>
              <a:graphicData uri="http://schemas.microsoft.com/office/powerpoint/2016/slidezoom">
                <pslz:sldZm>
                  <pslz:sldZmObj sldId="295" cId="1014019992">
                    <pslz:zmPr id="{6E4BA8CF-060F-41B2-805E-753E738BC6C6}"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251246" cy="1617339"/>
                        </a:xfrm>
                        <a:prstGeom prst="rect">
                          <a:avLst/>
                        </a:prstGeom>
                      </p166:spPr>
                    </pslz:zmPr>
                  </pslz:sldZmObj>
                </pslz:sldZm>
              </a:graphicData>
            </a:graphic>
          </p:graphicFrame>
        </mc:Choice>
        <mc:Fallback xmlns="">
          <p:pic>
            <p:nvPicPr>
              <p:cNvPr id="10" name="Slide Zoom 9">
                <a:hlinkClick r:id="rId5" action="ppaction://hlinksldjump"/>
                <a:extLst>
                  <a:ext uri="{FF2B5EF4-FFF2-40B4-BE49-F238E27FC236}">
                    <a16:creationId xmlns:a16="http://schemas.microsoft.com/office/drawing/2014/main" id="{481264DC-3FFD-5CCE-5344-612BC118FDFB}"/>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91401" y="196638"/>
                <a:ext cx="5251246" cy="1617339"/>
              </a:xfrm>
              <a:prstGeom prst="rect">
                <a:avLst/>
              </a:prstGeom>
            </p:spPr>
          </p:pic>
        </mc:Fallback>
      </mc:AlternateContent>
    </p:spTree>
    <p:extLst>
      <p:ext uri="{BB962C8B-B14F-4D97-AF65-F5344CB8AC3E}">
        <p14:creationId xmlns:p14="http://schemas.microsoft.com/office/powerpoint/2010/main" val="150354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C423CF-5BB2-2BFF-C6E7-E72420692EFD}"/>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0EB6341C-C8BC-C61A-B9D6-E447F47BCF5C}"/>
              </a:ext>
            </a:extLst>
          </p:cNvPr>
          <p:cNvSpPr>
            <a:spLocks noGrp="1"/>
          </p:cNvSpPr>
          <p:nvPr>
            <p:ph type="sldNum" sz="quarter" idx="12"/>
          </p:nvPr>
        </p:nvSpPr>
        <p:spPr/>
        <p:txBody>
          <a:bodyPr/>
          <a:lstStyle/>
          <a:p>
            <a:fld id="{80FDC315-9B6A-4C4A-96B7-6C71D1DB20DB}" type="slidenum">
              <a:rPr lang="en-US" smtClean="0"/>
              <a:t>42</a:t>
            </a:fld>
            <a:endParaRPr lang="en-US"/>
          </a:p>
        </p:txBody>
      </p:sp>
      <p:pic>
        <p:nvPicPr>
          <p:cNvPr id="4" name="Picture 3">
            <a:extLst>
              <a:ext uri="{FF2B5EF4-FFF2-40B4-BE49-F238E27FC236}">
                <a16:creationId xmlns:a16="http://schemas.microsoft.com/office/drawing/2014/main" id="{891BAAAA-DB4D-BF11-A85F-44091CC9C9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cxnSp>
        <p:nvCxnSpPr>
          <p:cNvPr id="6" name="Straight Connector 5">
            <a:extLst>
              <a:ext uri="{FF2B5EF4-FFF2-40B4-BE49-F238E27FC236}">
                <a16:creationId xmlns:a16="http://schemas.microsoft.com/office/drawing/2014/main" id="{EA556B20-5D98-9AF9-FE4C-3188AD53C1A7}"/>
              </a:ext>
            </a:extLst>
          </p:cNvPr>
          <p:cNvCxnSpPr/>
          <p:nvPr/>
        </p:nvCxnSpPr>
        <p:spPr>
          <a:xfrm>
            <a:off x="316761" y="211836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Star: 4 Points 6">
            <a:extLst>
              <a:ext uri="{FF2B5EF4-FFF2-40B4-BE49-F238E27FC236}">
                <a16:creationId xmlns:a16="http://schemas.microsoft.com/office/drawing/2014/main" id="{4D84B50C-28A2-B4E3-3DD5-2016289CA019}"/>
              </a:ext>
            </a:extLst>
          </p:cNvPr>
          <p:cNvSpPr/>
          <p:nvPr/>
        </p:nvSpPr>
        <p:spPr>
          <a:xfrm>
            <a:off x="563880" y="2301240"/>
            <a:ext cx="731520" cy="594360"/>
          </a:xfrm>
          <a:prstGeom prst="star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CB6341A2-87A5-A7F9-7480-41CFC26BBDB3}"/>
              </a:ext>
            </a:extLst>
          </p:cNvPr>
          <p:cNvSpPr/>
          <p:nvPr/>
        </p:nvSpPr>
        <p:spPr>
          <a:xfrm>
            <a:off x="563880" y="4130040"/>
            <a:ext cx="731520" cy="594360"/>
          </a:xfrm>
          <a:prstGeom prst="star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9106EBA-B1A8-803C-CFA1-5FDE782E7B91}"/>
              </a:ext>
            </a:extLst>
          </p:cNvPr>
          <p:cNvSpPr txBox="1"/>
          <p:nvPr/>
        </p:nvSpPr>
        <p:spPr>
          <a:xfrm>
            <a:off x="1402080" y="2286000"/>
            <a:ext cx="3276600" cy="630942"/>
          </a:xfrm>
          <a:prstGeom prst="rect">
            <a:avLst/>
          </a:prstGeom>
          <a:noFill/>
        </p:spPr>
        <p:txBody>
          <a:bodyPr wrap="square" rtlCol="0">
            <a:spAutoFit/>
          </a:bodyPr>
          <a:lstStyle/>
          <a:p>
            <a:r>
              <a:rPr lang="vi-VN" sz="3500" dirty="0">
                <a:solidFill>
                  <a:schemeClr val="bg1"/>
                </a:solidFill>
                <a:latin typeface="+mj-lt"/>
              </a:rPr>
              <a:t>Ư</a:t>
            </a:r>
            <a:r>
              <a:rPr lang="en-US" sz="3500" dirty="0">
                <a:solidFill>
                  <a:schemeClr val="bg1"/>
                </a:solidFill>
                <a:latin typeface="+mj-lt"/>
              </a:rPr>
              <a:t>u điểm</a:t>
            </a:r>
          </a:p>
        </p:txBody>
      </p:sp>
      <p:sp>
        <p:nvSpPr>
          <p:cNvPr id="10" name="TextBox 9">
            <a:extLst>
              <a:ext uri="{FF2B5EF4-FFF2-40B4-BE49-F238E27FC236}">
                <a16:creationId xmlns:a16="http://schemas.microsoft.com/office/drawing/2014/main" id="{4142DA70-D700-A769-FF5D-3AB4013020EE}"/>
              </a:ext>
            </a:extLst>
          </p:cNvPr>
          <p:cNvSpPr txBox="1"/>
          <p:nvPr/>
        </p:nvSpPr>
        <p:spPr>
          <a:xfrm>
            <a:off x="1402080" y="4114799"/>
            <a:ext cx="3276600" cy="630942"/>
          </a:xfrm>
          <a:prstGeom prst="rect">
            <a:avLst/>
          </a:prstGeom>
          <a:noFill/>
        </p:spPr>
        <p:txBody>
          <a:bodyPr wrap="square" rtlCol="0">
            <a:spAutoFit/>
          </a:bodyPr>
          <a:lstStyle/>
          <a:p>
            <a:r>
              <a:rPr lang="en-US" sz="3500" dirty="0">
                <a:solidFill>
                  <a:schemeClr val="bg1"/>
                </a:solidFill>
                <a:latin typeface="+mj-lt"/>
              </a:rPr>
              <a:t>Nhược điểm</a:t>
            </a:r>
          </a:p>
        </p:txBody>
      </p:sp>
      <p:sp>
        <p:nvSpPr>
          <p:cNvPr id="11" name="TextBox 10">
            <a:extLst>
              <a:ext uri="{FF2B5EF4-FFF2-40B4-BE49-F238E27FC236}">
                <a16:creationId xmlns:a16="http://schemas.microsoft.com/office/drawing/2014/main" id="{BB6D00BF-6620-CD3D-FDD9-CC8594E66A18}"/>
              </a:ext>
            </a:extLst>
          </p:cNvPr>
          <p:cNvSpPr txBox="1"/>
          <p:nvPr/>
        </p:nvSpPr>
        <p:spPr>
          <a:xfrm>
            <a:off x="1402079" y="3002280"/>
            <a:ext cx="7841673" cy="55399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Đã tận dụng được chiều dài cực đại của các Run. </a:t>
            </a:r>
          </a:p>
        </p:txBody>
      </p:sp>
      <p:sp>
        <p:nvSpPr>
          <p:cNvPr id="12" name="TextBox 11">
            <a:extLst>
              <a:ext uri="{FF2B5EF4-FFF2-40B4-BE49-F238E27FC236}">
                <a16:creationId xmlns:a16="http://schemas.microsoft.com/office/drawing/2014/main" id="{CA7B98F8-D118-F080-4214-D574F33C9009}"/>
              </a:ext>
            </a:extLst>
          </p:cNvPr>
          <p:cNvSpPr txBox="1"/>
          <p:nvPr/>
        </p:nvSpPr>
        <p:spPr>
          <a:xfrm>
            <a:off x="1402080" y="4829407"/>
            <a:ext cx="8366760" cy="55399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Vẫn còn tốn khá nhiều thời gian vào thao tác copy.</a:t>
            </a:r>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0A28CC0A-24D0-C486-8545-35F1A727E504}"/>
                  </a:ext>
                </a:extLst>
              </p:cNvPr>
              <p:cNvGraphicFramePr>
                <a:graphicFrameLocks noChangeAspect="1"/>
              </p:cNvGraphicFramePr>
              <p:nvPr>
                <p:extLst>
                  <p:ext uri="{D42A27DB-BD31-4B8C-83A1-F6EECF244321}">
                    <p14:modId xmlns:p14="http://schemas.microsoft.com/office/powerpoint/2010/main" val="1012668167"/>
                  </p:ext>
                </p:extLst>
              </p:nvPr>
            </p:nvGraphicFramePr>
            <p:xfrm>
              <a:off x="316761" y="236465"/>
              <a:ext cx="5230599" cy="1608562"/>
            </p:xfrm>
            <a:graphic>
              <a:graphicData uri="http://schemas.microsoft.com/office/powerpoint/2016/slidezoom">
                <pslz:sldZm>
                  <pslz:sldZmObj sldId="295" cId="1014019992">
                    <pslz:zmPr id="{C0C0BB48-BDAF-4EC6-AB46-E6DD65FE81D5}"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230599" cy="1608562"/>
                        </a:xfrm>
                        <a:prstGeom prst="rect">
                          <a:avLst/>
                        </a:prstGeom>
                      </p166:spPr>
                    </pslz:zmPr>
                  </pslz:sldZmObj>
                </pslz:sldZm>
              </a:graphicData>
            </a:graphic>
          </p:graphicFrame>
        </mc:Choice>
        <mc:Fallback xmlns="">
          <p:pic>
            <p:nvPicPr>
              <p:cNvPr id="14" name="Slide Zoom 13">
                <a:hlinkClick r:id="rId5" action="ppaction://hlinksldjump"/>
                <a:extLst>
                  <a:ext uri="{FF2B5EF4-FFF2-40B4-BE49-F238E27FC236}">
                    <a16:creationId xmlns:a16="http://schemas.microsoft.com/office/drawing/2014/main" id="{0A28CC0A-24D0-C486-8545-35F1A727E504}"/>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16761" y="236465"/>
                <a:ext cx="5230599" cy="1608562"/>
              </a:xfrm>
              <a:prstGeom prst="rect">
                <a:avLst/>
              </a:prstGeom>
            </p:spPr>
          </p:pic>
        </mc:Fallback>
      </mc:AlternateContent>
    </p:spTree>
    <p:extLst>
      <p:ext uri="{BB962C8B-B14F-4D97-AF65-F5344CB8AC3E}">
        <p14:creationId xmlns:p14="http://schemas.microsoft.com/office/powerpoint/2010/main" val="106072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60574F1-6907-B369-338A-AA67BBCBD83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D866E0B2-B6DB-9827-51D5-B566E4A541C5}"/>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sp>
        <p:nvSpPr>
          <p:cNvPr id="3" name="Slide Number Placeholder 2">
            <a:extLst>
              <a:ext uri="{FF2B5EF4-FFF2-40B4-BE49-F238E27FC236}">
                <a16:creationId xmlns:a16="http://schemas.microsoft.com/office/drawing/2014/main" id="{7C8F814B-8B6D-1A13-F914-2F521079FE58}"/>
              </a:ext>
            </a:extLst>
          </p:cNvPr>
          <p:cNvSpPr>
            <a:spLocks noGrp="1"/>
          </p:cNvSpPr>
          <p:nvPr>
            <p:ph type="sldNum" sz="quarter" idx="12"/>
          </p:nvPr>
        </p:nvSpPr>
        <p:spPr/>
        <p:txBody>
          <a:bodyPr/>
          <a:lstStyle/>
          <a:p>
            <a:fld id="{80FDC315-9B6A-4C4A-96B7-6C71D1DB20DB}" type="slidenum">
              <a:rPr lang="en-US" smtClean="0">
                <a:solidFill>
                  <a:schemeClr val="bg1"/>
                </a:solidFill>
              </a:rPr>
              <a:t>43</a:t>
            </a:fld>
            <a:endParaRPr lang="en-US" dirty="0">
              <a:solidFill>
                <a:schemeClr val="bg1"/>
              </a:solidFill>
            </a:endParaRPr>
          </a:p>
        </p:txBody>
      </p:sp>
      <p:grpSp>
        <p:nvGrpSpPr>
          <p:cNvPr id="22" name="Group 21">
            <a:extLst>
              <a:ext uri="{FF2B5EF4-FFF2-40B4-BE49-F238E27FC236}">
                <a16:creationId xmlns:a16="http://schemas.microsoft.com/office/drawing/2014/main" id="{1F762553-598A-6A93-040C-2E10E0FBDA25}"/>
              </a:ext>
            </a:extLst>
          </p:cNvPr>
          <p:cNvGrpSpPr/>
          <p:nvPr/>
        </p:nvGrpSpPr>
        <p:grpSpPr>
          <a:xfrm>
            <a:off x="416671" y="2465405"/>
            <a:ext cx="5254919" cy="1423685"/>
            <a:chOff x="1215342" y="2905252"/>
            <a:chExt cx="4548850" cy="1423685"/>
          </a:xfrm>
        </p:grpSpPr>
        <p:sp>
          <p:nvSpPr>
            <p:cNvPr id="21" name="Rectangle 20">
              <a:extLst>
                <a:ext uri="{FF2B5EF4-FFF2-40B4-BE49-F238E27FC236}">
                  <a16:creationId xmlns:a16="http://schemas.microsoft.com/office/drawing/2014/main" id="{6FC775D5-6A26-64F9-9BEC-7EF3BF9DF460}"/>
                </a:ext>
              </a:extLst>
            </p:cNvPr>
            <p:cNvSpPr/>
            <p:nvPr/>
          </p:nvSpPr>
          <p:spPr>
            <a:xfrm>
              <a:off x="1215342" y="3379814"/>
              <a:ext cx="4548850" cy="949123"/>
            </a:xfrm>
            <a:prstGeom prst="rect">
              <a:avLst/>
            </a:prstGeom>
            <a:solidFill>
              <a:schemeClr val="accent2">
                <a:lumMod val="60000"/>
                <a:lumOff val="4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b="1">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F7E6AD6D-B1A4-963E-DAEB-8F59310DEED8}"/>
                </a:ext>
              </a:extLst>
            </p:cNvPr>
            <p:cNvSpPr/>
            <p:nvPr/>
          </p:nvSpPr>
          <p:spPr>
            <a:xfrm>
              <a:off x="1585732" y="2905252"/>
              <a:ext cx="3183038" cy="949123"/>
            </a:xfrm>
            <a:prstGeom prst="round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latin typeface="Times New Roman" panose="02020603050405020304" pitchFamily="18" charset="0"/>
                  <a:cs typeface="Times New Roman" panose="02020603050405020304" pitchFamily="18" charset="0"/>
                </a:rPr>
                <a:t>Phương pháp trộn đa lối cân bằng</a:t>
              </a:r>
            </a:p>
          </p:txBody>
        </p:sp>
      </p:grpSp>
      <p:sp>
        <p:nvSpPr>
          <p:cNvPr id="23" name="Left Brace 22">
            <a:extLst>
              <a:ext uri="{FF2B5EF4-FFF2-40B4-BE49-F238E27FC236}">
                <a16:creationId xmlns:a16="http://schemas.microsoft.com/office/drawing/2014/main" id="{4DE723BE-4EC5-9E2E-12C9-8B79ECFFB075}"/>
              </a:ext>
            </a:extLst>
          </p:cNvPr>
          <p:cNvSpPr/>
          <p:nvPr/>
        </p:nvSpPr>
        <p:spPr>
          <a:xfrm>
            <a:off x="5960965" y="1481568"/>
            <a:ext cx="833378" cy="3889085"/>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5210413B-38E3-BA21-A75E-F62940B00829}"/>
                  </a:ext>
                </a:extLst>
              </p:cNvPr>
              <p:cNvGraphicFramePr>
                <a:graphicFrameLocks noChangeAspect="1"/>
              </p:cNvGraphicFramePr>
              <p:nvPr>
                <p:extLst>
                  <p:ext uri="{D42A27DB-BD31-4B8C-83A1-F6EECF244321}">
                    <p14:modId xmlns:p14="http://schemas.microsoft.com/office/powerpoint/2010/main" val="3100972447"/>
                  </p:ext>
                </p:extLst>
              </p:nvPr>
            </p:nvGraphicFramePr>
            <p:xfrm>
              <a:off x="416672" y="6242451"/>
              <a:ext cx="832026" cy="370135"/>
            </p:xfrm>
            <a:graphic>
              <a:graphicData uri="http://schemas.microsoft.com/office/powerpoint/2016/slidezoom">
                <pslz:sldZm>
                  <pslz:sldZmObj sldId="282" cId="750277746">
                    <pslz:zmPr id="{8AB1F7DF-0422-4B96-BB62-B05476EEDCB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832026" cy="370135"/>
                        </a:xfrm>
                        <a:prstGeom prst="rect">
                          <a:avLst/>
                        </a:prstGeom>
                      </p166:spPr>
                    </pslz:zmPr>
                  </pslz:sldZmObj>
                </pslz:sldZm>
              </a:graphicData>
            </a:graphic>
          </p:graphicFrame>
        </mc:Choice>
        <mc:Fallback xmlns="">
          <p:pic>
            <p:nvPicPr>
              <p:cNvPr id="25" name="Slide Zoom 24">
                <a:hlinkClick r:id="rId5" action="ppaction://hlinksldjump"/>
                <a:extLst>
                  <a:ext uri="{FF2B5EF4-FFF2-40B4-BE49-F238E27FC236}">
                    <a16:creationId xmlns:a16="http://schemas.microsoft.com/office/drawing/2014/main" id="{5210413B-38E3-BA21-A75E-F62940B0082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16672" y="6242451"/>
                <a:ext cx="832026" cy="37013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DBC246A4-FC64-DB5F-F7AE-6EC665C35139}"/>
                  </a:ext>
                </a:extLst>
              </p:cNvPr>
              <p:cNvGraphicFramePr>
                <a:graphicFrameLocks noChangeAspect="1"/>
              </p:cNvGraphicFramePr>
              <p:nvPr>
                <p:extLst>
                  <p:ext uri="{D42A27DB-BD31-4B8C-83A1-F6EECF244321}">
                    <p14:modId xmlns:p14="http://schemas.microsoft.com/office/powerpoint/2010/main" val="2069393594"/>
                  </p:ext>
                </p:extLst>
              </p:nvPr>
            </p:nvGraphicFramePr>
            <p:xfrm>
              <a:off x="6911665" y="974924"/>
              <a:ext cx="4410398" cy="740678"/>
            </p:xfrm>
            <a:graphic>
              <a:graphicData uri="http://schemas.microsoft.com/office/powerpoint/2016/slidezoom">
                <pslz:sldZm>
                  <pslz:sldZmObj sldId="323" cId="2264353131">
                    <pslz:zmPr id="{3133B3AD-0911-4FF7-BB53-3D5428E541CB}" returnToParent="0"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4410398" cy="740678"/>
                        </a:xfrm>
                        <a:prstGeom prst="rect">
                          <a:avLst/>
                        </a:prstGeom>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DBC246A4-FC64-DB5F-F7AE-6EC665C35139}"/>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6911665" y="974924"/>
                <a:ext cx="4410398" cy="74067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72B7F397-7978-FACE-5CD9-E26FD516BFE3}"/>
                  </a:ext>
                </a:extLst>
              </p:cNvPr>
              <p:cNvGraphicFramePr>
                <a:graphicFrameLocks noChangeAspect="1"/>
              </p:cNvGraphicFramePr>
              <p:nvPr>
                <p:extLst>
                  <p:ext uri="{D42A27DB-BD31-4B8C-83A1-F6EECF244321}">
                    <p14:modId xmlns:p14="http://schemas.microsoft.com/office/powerpoint/2010/main" val="3873081785"/>
                  </p:ext>
                </p:extLst>
              </p:nvPr>
            </p:nvGraphicFramePr>
            <p:xfrm>
              <a:off x="6911665" y="1946009"/>
              <a:ext cx="4410398" cy="738088"/>
            </p:xfrm>
            <a:graphic>
              <a:graphicData uri="http://schemas.microsoft.com/office/powerpoint/2016/slidezoom">
                <pslz:sldZm>
                  <pslz:sldZmObj sldId="324" cId="327180309">
                    <pslz:zmPr id="{56C0E5B5-A5E4-4FC2-A7BE-5F50AACE0855}" returnToParent="0"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4410398" cy="738088"/>
                        </a:xfrm>
                        <a:prstGeom prst="rect">
                          <a:avLst/>
                        </a:prstGeom>
                      </p166:spPr>
                    </pslz:zmPr>
                  </pslz:sldZmObj>
                </pslz:sldZm>
              </a:graphicData>
            </a:graphic>
          </p:graphicFrame>
        </mc:Choice>
        <mc:Fallback xmlns="">
          <p:pic>
            <p:nvPicPr>
              <p:cNvPr id="28" name="Slide Zoom 27">
                <a:hlinkClick r:id="rId11" action="ppaction://hlinksldjump"/>
                <a:extLst>
                  <a:ext uri="{FF2B5EF4-FFF2-40B4-BE49-F238E27FC236}">
                    <a16:creationId xmlns:a16="http://schemas.microsoft.com/office/drawing/2014/main" id="{72B7F397-7978-FACE-5CD9-E26FD516BFE3}"/>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6911665" y="1946009"/>
                <a:ext cx="4410398" cy="73808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DAA04689-4B3B-8A37-E0DE-2615A7B10E38}"/>
                  </a:ext>
                </a:extLst>
              </p:cNvPr>
              <p:cNvGraphicFramePr>
                <a:graphicFrameLocks noChangeAspect="1"/>
              </p:cNvGraphicFramePr>
              <p:nvPr>
                <p:extLst>
                  <p:ext uri="{D42A27DB-BD31-4B8C-83A1-F6EECF244321}">
                    <p14:modId xmlns:p14="http://schemas.microsoft.com/office/powerpoint/2010/main" val="158006648"/>
                  </p:ext>
                </p:extLst>
              </p:nvPr>
            </p:nvGraphicFramePr>
            <p:xfrm>
              <a:off x="6911665" y="2914504"/>
              <a:ext cx="4410398" cy="740678"/>
            </p:xfrm>
            <a:graphic>
              <a:graphicData uri="http://schemas.microsoft.com/office/powerpoint/2016/slidezoom">
                <pslz:sldZm>
                  <pslz:sldZmObj sldId="327" cId="3152608660">
                    <pslz:zmPr id="{351AC635-F82F-4600-8F96-86F1AD5F6F52}" returnToParent="0"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4410398" cy="740678"/>
                        </a:xfrm>
                        <a:prstGeom prst="rect">
                          <a:avLst/>
                        </a:prstGeom>
                      </p166:spPr>
                    </pslz:zmPr>
                  </pslz:sldZmObj>
                </pslz:sldZm>
              </a:graphicData>
            </a:graphic>
          </p:graphicFrame>
        </mc:Choice>
        <mc:Fallback xmlns="">
          <p:pic>
            <p:nvPicPr>
              <p:cNvPr id="30" name="Slide Zoom 29">
                <a:hlinkClick r:id="rId14" action="ppaction://hlinksldjump"/>
                <a:extLst>
                  <a:ext uri="{FF2B5EF4-FFF2-40B4-BE49-F238E27FC236}">
                    <a16:creationId xmlns:a16="http://schemas.microsoft.com/office/drawing/2014/main" id="{DAA04689-4B3B-8A37-E0DE-2615A7B10E38}"/>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6911665" y="2914504"/>
                <a:ext cx="4410398" cy="74067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C0FE5F78-AE17-D516-7506-420D958E0C1B}"/>
                  </a:ext>
                </a:extLst>
              </p:cNvPr>
              <p:cNvGraphicFramePr>
                <a:graphicFrameLocks noChangeAspect="1"/>
              </p:cNvGraphicFramePr>
              <p:nvPr>
                <p:extLst>
                  <p:ext uri="{D42A27DB-BD31-4B8C-83A1-F6EECF244321}">
                    <p14:modId xmlns:p14="http://schemas.microsoft.com/office/powerpoint/2010/main" val="1745852560"/>
                  </p:ext>
                </p:extLst>
              </p:nvPr>
            </p:nvGraphicFramePr>
            <p:xfrm>
              <a:off x="6911665" y="3885589"/>
              <a:ext cx="4410398" cy="738088"/>
            </p:xfrm>
            <a:graphic>
              <a:graphicData uri="http://schemas.microsoft.com/office/powerpoint/2016/slidezoom">
                <pslz:sldZm>
                  <pslz:sldZmObj sldId="325" cId="3884563683">
                    <pslz:zmPr id="{D06701A1-EA82-4E0B-A2C6-DF227E1F6E0A}" returnToParent="0"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4410398" cy="738088"/>
                        </a:xfrm>
                        <a:prstGeom prst="rect">
                          <a:avLst/>
                        </a:prstGeom>
                      </p166:spPr>
                    </pslz:zmPr>
                  </pslz:sldZmObj>
                </pslz:sldZm>
              </a:graphicData>
            </a:graphic>
          </p:graphicFrame>
        </mc:Choice>
        <mc:Fallback xmlns="">
          <p:pic>
            <p:nvPicPr>
              <p:cNvPr id="32" name="Slide Zoom 31">
                <a:hlinkClick r:id="rId17" action="ppaction://hlinksldjump"/>
                <a:extLst>
                  <a:ext uri="{FF2B5EF4-FFF2-40B4-BE49-F238E27FC236}">
                    <a16:creationId xmlns:a16="http://schemas.microsoft.com/office/drawing/2014/main" id="{C0FE5F78-AE17-D516-7506-420D958E0C1B}"/>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6911665" y="3885589"/>
                <a:ext cx="4410398" cy="738088"/>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F0982022-476A-7E75-B54F-E43828946551}"/>
                  </a:ext>
                </a:extLst>
              </p:cNvPr>
              <p:cNvGraphicFramePr>
                <a:graphicFrameLocks noChangeAspect="1"/>
              </p:cNvGraphicFramePr>
              <p:nvPr>
                <p:extLst>
                  <p:ext uri="{D42A27DB-BD31-4B8C-83A1-F6EECF244321}">
                    <p14:modId xmlns:p14="http://schemas.microsoft.com/office/powerpoint/2010/main" val="2309050417"/>
                  </p:ext>
                </p:extLst>
              </p:nvPr>
            </p:nvGraphicFramePr>
            <p:xfrm>
              <a:off x="6911665" y="4854083"/>
              <a:ext cx="4410398" cy="740678"/>
            </p:xfrm>
            <a:graphic>
              <a:graphicData uri="http://schemas.microsoft.com/office/powerpoint/2016/slidezoom">
                <pslz:sldZm>
                  <pslz:sldZmObj sldId="326" cId="1106670917">
                    <pslz:zmPr id="{43DFC2D2-95DB-4A8F-8C99-7BDC31A8E99D}" returnToParent="0" imageType="cover" transitionDur="1000" showBg="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4410398" cy="740678"/>
                        </a:xfrm>
                        <a:prstGeom prst="rect">
                          <a:avLst/>
                        </a:prstGeom>
                      </p166:spPr>
                    </pslz:zmPr>
                  </pslz:sldZmObj>
                </pslz:sldZm>
              </a:graphicData>
            </a:graphic>
          </p:graphicFrame>
        </mc:Choice>
        <mc:Fallback xmlns="">
          <p:pic>
            <p:nvPicPr>
              <p:cNvPr id="34" name="Slide Zoom 33">
                <a:hlinkClick r:id="rId20" action="ppaction://hlinksldjump"/>
                <a:extLst>
                  <a:ext uri="{FF2B5EF4-FFF2-40B4-BE49-F238E27FC236}">
                    <a16:creationId xmlns:a16="http://schemas.microsoft.com/office/drawing/2014/main" id="{F0982022-476A-7E75-B54F-E43828946551}"/>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6911665" y="4854083"/>
                <a:ext cx="4410398" cy="740678"/>
              </a:xfrm>
              <a:prstGeom prst="rect">
                <a:avLst/>
              </a:prstGeom>
            </p:spPr>
          </p:pic>
        </mc:Fallback>
      </mc:AlternateContent>
    </p:spTree>
    <p:extLst>
      <p:ext uri="{BB962C8B-B14F-4D97-AF65-F5344CB8AC3E}">
        <p14:creationId xmlns:p14="http://schemas.microsoft.com/office/powerpoint/2010/main" val="320318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par>
                                <p:cTn id="11" presetID="14" presetClass="entr" presetSubtype="1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4" presetClass="entr" presetSubtype="1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randombar(horizontal)">
                                      <p:cBhvr>
                                        <p:cTn id="16" dur="500"/>
                                        <p:tgtEl>
                                          <p:spTgt spid="32"/>
                                        </p:tgtEl>
                                      </p:cBhvr>
                                    </p:animEffect>
                                  </p:childTnLst>
                                </p:cTn>
                              </p:par>
                              <p:par>
                                <p:cTn id="17" presetID="14" presetClass="entr" presetSubtype="1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randombar(horizontal)">
                                      <p:cBhvr>
                                        <p:cTn id="19" dur="500"/>
                                        <p:tgtEl>
                                          <p:spTgt spid="34"/>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randombar(horizontal)">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75538A-1D70-F02C-48AE-A1E7CD12CC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cxnSp>
        <p:nvCxnSpPr>
          <p:cNvPr id="6" name="Straight Connector 5">
            <a:extLst>
              <a:ext uri="{FF2B5EF4-FFF2-40B4-BE49-F238E27FC236}">
                <a16:creationId xmlns:a16="http://schemas.microsoft.com/office/drawing/2014/main" id="{F730CDAD-F349-A757-2DD9-53834ADABB4E}"/>
              </a:ext>
            </a:extLst>
          </p:cNvPr>
          <p:cNvCxnSpPr/>
          <p:nvPr/>
        </p:nvCxnSpPr>
        <p:spPr>
          <a:xfrm>
            <a:off x="316761" y="198120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9F2BF7B1-2C7C-C023-632F-4AD938C3C9A9}"/>
              </a:ext>
            </a:extLst>
          </p:cNvPr>
          <p:cNvSpPr/>
          <p:nvPr/>
        </p:nvSpPr>
        <p:spPr>
          <a:xfrm>
            <a:off x="316761" y="2259902"/>
            <a:ext cx="11494239" cy="3959923"/>
          </a:xfrm>
          <a:prstGeom prst="roundRect">
            <a:avLst>
              <a:gd name="adj" fmla="val 0"/>
            </a:avLst>
          </a:prstGeom>
          <a:solidFill>
            <a:srgbClr val="FFFFFF"/>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en-US" sz="3000" dirty="0">
                <a:solidFill>
                  <a:srgbClr val="002060"/>
                </a:solidFill>
                <a:latin typeface="Times New Roman" panose="02020603050405020304" pitchFamily="18" charset="0"/>
                <a:cs typeface="Times New Roman" panose="02020603050405020304" pitchFamily="18" charset="0"/>
              </a:rPr>
              <a:t>Hoạt động dựa trên nền tảng có sẵn của phương pháp trộn tự nhiên.</a:t>
            </a:r>
          </a:p>
          <a:p>
            <a:pPr marL="457200" indent="-457200">
              <a:buFontTx/>
              <a:buChar char="-"/>
            </a:pPr>
            <a:r>
              <a:rPr lang="en-US" sz="3000" dirty="0">
                <a:solidFill>
                  <a:srgbClr val="002060"/>
                </a:solidFill>
                <a:latin typeface="Times New Roman" panose="02020603050405020304" pitchFamily="18" charset="0"/>
                <a:cs typeface="Times New Roman" panose="02020603050405020304" pitchFamily="18" charset="0"/>
              </a:rPr>
              <a:t>Phương pháp trộn tự nhiên tốt ưu khá nhiều trong thực hiện lấy các Run nhưng vẫn tốn khác nhiều thời gian cũng như tài nguyên để thực hiện thao tác copy.</a:t>
            </a:r>
          </a:p>
          <a:p>
            <a:pPr marL="457200" indent="-457200">
              <a:buFont typeface="Symbol" panose="05050102010706020507" pitchFamily="18" charset="2"/>
              <a:buChar char="Þ"/>
            </a:pPr>
            <a:r>
              <a:rPr lang="en-US" sz="3000" dirty="0">
                <a:solidFill>
                  <a:srgbClr val="002060"/>
                </a:solidFill>
                <a:latin typeface="Times New Roman" panose="02020603050405020304" pitchFamily="18" charset="0"/>
                <a:cs typeface="Times New Roman" panose="02020603050405020304" pitchFamily="18" charset="0"/>
              </a:rPr>
              <a:t>Phương pháp trộn đa lối cân bằng được ra đời.</a:t>
            </a:r>
          </a:p>
          <a:p>
            <a:endParaRPr lang="en-US" sz="3000" dirty="0">
              <a:solidFill>
                <a:srgbClr val="002060"/>
              </a:solidFill>
              <a:latin typeface="Times New Roman" panose="02020603050405020304" pitchFamily="18" charset="0"/>
              <a:cs typeface="Times New Roman" panose="02020603050405020304" pitchFamily="18" charset="0"/>
            </a:endParaRPr>
          </a:p>
          <a:p>
            <a:endParaRPr lang="en-US" sz="3000" dirty="0">
              <a:solidFill>
                <a:srgbClr val="002060"/>
              </a:solidFill>
              <a:latin typeface="Times New Roman" panose="02020603050405020304" pitchFamily="18" charset="0"/>
              <a:cs typeface="Times New Roman" panose="02020603050405020304" pitchFamily="18" charset="0"/>
            </a:endParaRPr>
          </a:p>
          <a:p>
            <a:endParaRPr lang="en-US" sz="3000" dirty="0">
              <a:solidFill>
                <a:srgbClr val="002060"/>
              </a:solidFill>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6DA11D95-D928-2B50-7043-D5CA4A3AE697}"/>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315FB8A7-8A12-DD1D-2B4A-8800A6022157}"/>
              </a:ext>
            </a:extLst>
          </p:cNvPr>
          <p:cNvSpPr>
            <a:spLocks noGrp="1"/>
          </p:cNvSpPr>
          <p:nvPr>
            <p:ph type="sldNum" sz="quarter" idx="12"/>
          </p:nvPr>
        </p:nvSpPr>
        <p:spPr/>
        <p:txBody>
          <a:bodyPr/>
          <a:lstStyle/>
          <a:p>
            <a:fld id="{80FDC315-9B6A-4C4A-96B7-6C71D1DB20DB}" type="slidenum">
              <a:rPr lang="en-US" smtClean="0"/>
              <a:t>44</a:t>
            </a:fld>
            <a:endParaRPr lang="en-US"/>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02500801-67C5-23B9-401C-37D107528FB1}"/>
                  </a:ext>
                </a:extLst>
              </p:cNvPr>
              <p:cNvGraphicFramePr>
                <a:graphicFrameLocks noChangeAspect="1"/>
              </p:cNvGraphicFramePr>
              <p:nvPr>
                <p:extLst>
                  <p:ext uri="{D42A27DB-BD31-4B8C-83A1-F6EECF244321}">
                    <p14:modId xmlns:p14="http://schemas.microsoft.com/office/powerpoint/2010/main" val="541657782"/>
                  </p:ext>
                </p:extLst>
              </p:nvPr>
            </p:nvGraphicFramePr>
            <p:xfrm>
              <a:off x="316761" y="215181"/>
              <a:ext cx="5137750" cy="1564853"/>
            </p:xfrm>
            <a:graphic>
              <a:graphicData uri="http://schemas.microsoft.com/office/powerpoint/2016/slidezoom">
                <pslz:sldZm>
                  <pslz:sldZmObj sldId="296" cId="3203185735">
                    <pslz:zmPr id="{0D19BC19-BB7C-45FB-93DC-316B954E659E}"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137750" cy="1564853"/>
                        </a:xfrm>
                        <a:prstGeom prst="rect">
                          <a:avLst/>
                        </a:prstGeom>
                      </p166:spPr>
                    </pslz:zmPr>
                  </pslz:sldZmObj>
                </pslz:sldZm>
              </a:graphicData>
            </a:graphic>
          </p:graphicFrame>
        </mc:Choice>
        <mc:Fallback xmlns="">
          <p:pic>
            <p:nvPicPr>
              <p:cNvPr id="9" name="Slide Zoom 8">
                <a:hlinkClick r:id="rId5" action="ppaction://hlinksldjump"/>
                <a:extLst>
                  <a:ext uri="{FF2B5EF4-FFF2-40B4-BE49-F238E27FC236}">
                    <a16:creationId xmlns:a16="http://schemas.microsoft.com/office/drawing/2014/main" id="{02500801-67C5-23B9-401C-37D107528FB1}"/>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16761" y="215181"/>
                <a:ext cx="5137750" cy="1564853"/>
              </a:xfrm>
              <a:prstGeom prst="rect">
                <a:avLst/>
              </a:prstGeom>
            </p:spPr>
          </p:pic>
        </mc:Fallback>
      </mc:AlternateContent>
    </p:spTree>
    <p:extLst>
      <p:ext uri="{BB962C8B-B14F-4D97-AF65-F5344CB8AC3E}">
        <p14:creationId xmlns:p14="http://schemas.microsoft.com/office/powerpoint/2010/main" val="226435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5481D-9685-68F9-1BA9-2B634AEC3FD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cxnSp>
        <p:nvCxnSpPr>
          <p:cNvPr id="5" name="Straight Connector 4">
            <a:extLst>
              <a:ext uri="{FF2B5EF4-FFF2-40B4-BE49-F238E27FC236}">
                <a16:creationId xmlns:a16="http://schemas.microsoft.com/office/drawing/2014/main" id="{EF92ABEC-2461-016B-9104-1E8190198847}"/>
              </a:ext>
            </a:extLst>
          </p:cNvPr>
          <p:cNvCxnSpPr/>
          <p:nvPr/>
        </p:nvCxnSpPr>
        <p:spPr>
          <a:xfrm>
            <a:off x="316761" y="198120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28E58AC-25C6-C933-204F-E75620E6B44D}"/>
              </a:ext>
            </a:extLst>
          </p:cNvPr>
          <p:cNvSpPr/>
          <p:nvPr/>
        </p:nvSpPr>
        <p:spPr>
          <a:xfrm>
            <a:off x="316761" y="2309590"/>
            <a:ext cx="11494239" cy="4046759"/>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DA11D95-D928-2B50-7043-D5CA4A3AE697}"/>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315FB8A7-8A12-DD1D-2B4A-8800A6022157}"/>
              </a:ext>
            </a:extLst>
          </p:cNvPr>
          <p:cNvSpPr>
            <a:spLocks noGrp="1"/>
          </p:cNvSpPr>
          <p:nvPr>
            <p:ph type="sldNum" sz="quarter" idx="12"/>
          </p:nvPr>
        </p:nvSpPr>
        <p:spPr/>
        <p:txBody>
          <a:bodyPr/>
          <a:lstStyle/>
          <a:p>
            <a:fld id="{80FDC315-9B6A-4C4A-96B7-6C71D1DB20DB}" type="slidenum">
              <a:rPr lang="en-US" smtClean="0"/>
              <a:t>45</a:t>
            </a:fld>
            <a:endParaRPr lang="en-US"/>
          </a:p>
        </p:txBody>
      </p:sp>
      <p:sp>
        <p:nvSpPr>
          <p:cNvPr id="8" name="TextBox 7">
            <a:extLst>
              <a:ext uri="{FF2B5EF4-FFF2-40B4-BE49-F238E27FC236}">
                <a16:creationId xmlns:a16="http://schemas.microsoft.com/office/drawing/2014/main" id="{9B5E351E-BA63-7139-9756-AAD13556D351}"/>
              </a:ext>
            </a:extLst>
          </p:cNvPr>
          <p:cNvSpPr txBox="1"/>
          <p:nvPr/>
        </p:nvSpPr>
        <p:spPr>
          <a:xfrm>
            <a:off x="550606" y="2497394"/>
            <a:ext cx="11260394" cy="2400657"/>
          </a:xfrm>
          <a:prstGeom prst="rect">
            <a:avLst/>
          </a:prstGeom>
          <a:noFill/>
        </p:spPr>
        <p:txBody>
          <a:bodyPr wrap="square" rtlCol="0">
            <a:spAutoFit/>
          </a:bodyPr>
          <a:lstStyle/>
          <a:p>
            <a:pPr marL="285750" indent="-285750">
              <a:buFontTx/>
              <a:buChar char="-"/>
            </a:pPr>
            <a:r>
              <a:rPr lang="en-US" sz="3000" dirty="0">
                <a:latin typeface="Times New Roman" panose="02020603050405020304" pitchFamily="18" charset="0"/>
                <a:cs typeface="Times New Roman" panose="02020603050405020304" pitchFamily="18" charset="0"/>
              </a:rPr>
              <a:t>Sắp xếp file F sử dụng m file nguồn và m file đích.</a:t>
            </a:r>
          </a:p>
          <a:p>
            <a:pPr marL="285750" indent="-285750">
              <a:buFontTx/>
              <a:buChar char="-"/>
            </a:pPr>
            <a:r>
              <a:rPr lang="en-US" sz="3000" dirty="0">
                <a:latin typeface="Times New Roman" panose="02020603050405020304" pitchFamily="18" charset="0"/>
                <a:cs typeface="Times New Roman" panose="02020603050405020304" pitchFamily="18" charset="0"/>
              </a:rPr>
              <a:t>Phân bố file F luân phiên vào các file nguồn.</a:t>
            </a:r>
          </a:p>
          <a:p>
            <a:pPr marL="285750" indent="-285750">
              <a:buFontTx/>
              <a:buChar char="-"/>
            </a:pPr>
            <a:r>
              <a:rPr lang="en-US" sz="3000" dirty="0">
                <a:latin typeface="Times New Roman" panose="02020603050405020304" pitchFamily="18" charset="0"/>
                <a:cs typeface="Times New Roman" panose="02020603050405020304" pitchFamily="18" charset="0"/>
              </a:rPr>
              <a:t>Thực hiện luân phiên thao tác:</a:t>
            </a:r>
          </a:p>
          <a:p>
            <a:r>
              <a:rPr lang="en-US" sz="3000" dirty="0">
                <a:latin typeface="Times New Roman" panose="02020603050405020304" pitchFamily="18" charset="0"/>
                <a:cs typeface="Times New Roman" panose="02020603050405020304" pitchFamily="18" charset="0"/>
              </a:rPr>
              <a:t>	+ Trộn các file nguồn luân phiên vào các file đích.</a:t>
            </a:r>
          </a:p>
          <a:p>
            <a:r>
              <a:rPr lang="en-US" sz="3000" dirty="0">
                <a:latin typeface="Times New Roman" panose="02020603050405020304" pitchFamily="18" charset="0"/>
                <a:cs typeface="Times New Roman" panose="02020603050405020304" pitchFamily="18" charset="0"/>
              </a:rPr>
              <a:t>	+ Trộn các file đích luân phiên vào các file nguồn.</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14582F1E-1B78-E7B8-D95A-CE015296DCA3}"/>
                  </a:ext>
                </a:extLst>
              </p:cNvPr>
              <p:cNvGraphicFramePr>
                <a:graphicFrameLocks noChangeAspect="1"/>
              </p:cNvGraphicFramePr>
              <p:nvPr>
                <p:extLst>
                  <p:ext uri="{D42A27DB-BD31-4B8C-83A1-F6EECF244321}">
                    <p14:modId xmlns:p14="http://schemas.microsoft.com/office/powerpoint/2010/main" val="3083445002"/>
                  </p:ext>
                </p:extLst>
              </p:nvPr>
            </p:nvGraphicFramePr>
            <p:xfrm>
              <a:off x="277433" y="206862"/>
              <a:ext cx="5367758" cy="1534437"/>
            </p:xfrm>
            <a:graphic>
              <a:graphicData uri="http://schemas.microsoft.com/office/powerpoint/2016/slidezoom">
                <pslz:sldZm>
                  <pslz:sldZmObj sldId="296" cId="3203185735">
                    <pslz:zmPr id="{EBB4D3DD-1DD6-482A-9A69-1DACCBB62168}"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367758" cy="1534437"/>
                        </a:xfrm>
                        <a:prstGeom prst="rect">
                          <a:avLst/>
                        </a:prstGeom>
                      </p166:spPr>
                    </pslz:zmPr>
                  </pslz:sldZmObj>
                </pslz:sldZm>
              </a:graphicData>
            </a:graphic>
          </p:graphicFrame>
        </mc:Choice>
        <mc:Fallback xmlns="">
          <p:pic>
            <p:nvPicPr>
              <p:cNvPr id="10" name="Slide Zoom 9">
                <a:hlinkClick r:id="rId5" action="ppaction://hlinksldjump"/>
                <a:extLst>
                  <a:ext uri="{FF2B5EF4-FFF2-40B4-BE49-F238E27FC236}">
                    <a16:creationId xmlns:a16="http://schemas.microsoft.com/office/drawing/2014/main" id="{14582F1E-1B78-E7B8-D95A-CE015296DCA3}"/>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77433" y="206862"/>
                <a:ext cx="5367758" cy="1534437"/>
              </a:xfrm>
              <a:prstGeom prst="rect">
                <a:avLst/>
              </a:prstGeom>
            </p:spPr>
          </p:pic>
        </mc:Fallback>
      </mc:AlternateContent>
    </p:spTree>
    <p:extLst>
      <p:ext uri="{BB962C8B-B14F-4D97-AF65-F5344CB8AC3E}">
        <p14:creationId xmlns:p14="http://schemas.microsoft.com/office/powerpoint/2010/main" val="32718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0E05F7-3DF7-34C1-65C7-F0028E18B6D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DA11D95-D928-2B50-7043-D5CA4A3AE697}"/>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315FB8A7-8A12-DD1D-2B4A-8800A6022157}"/>
              </a:ext>
            </a:extLst>
          </p:cNvPr>
          <p:cNvSpPr>
            <a:spLocks noGrp="1"/>
          </p:cNvSpPr>
          <p:nvPr>
            <p:ph type="sldNum" sz="quarter" idx="12"/>
          </p:nvPr>
        </p:nvSpPr>
        <p:spPr/>
        <p:txBody>
          <a:bodyPr/>
          <a:lstStyle/>
          <a:p>
            <a:fld id="{80FDC315-9B6A-4C4A-96B7-6C71D1DB20DB}" type="slidenum">
              <a:rPr lang="en-US" smtClean="0"/>
              <a:t>46</a:t>
            </a:fld>
            <a:endParaRPr lang="en-US"/>
          </a:p>
        </p:txBody>
      </p:sp>
      <p:cxnSp>
        <p:nvCxnSpPr>
          <p:cNvPr id="5" name="Straight Connector 4">
            <a:extLst>
              <a:ext uri="{FF2B5EF4-FFF2-40B4-BE49-F238E27FC236}">
                <a16:creationId xmlns:a16="http://schemas.microsoft.com/office/drawing/2014/main" id="{7669FF5D-9CF7-490A-2A7D-A50D5EDA2C01}"/>
              </a:ext>
            </a:extLst>
          </p:cNvPr>
          <p:cNvCxnSpPr>
            <a:cxnSpLocks/>
          </p:cNvCxnSpPr>
          <p:nvPr/>
        </p:nvCxnSpPr>
        <p:spPr>
          <a:xfrm>
            <a:off x="240561" y="1813560"/>
            <a:ext cx="115856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89BD431-84C3-E887-5E03-CBEFC5C883D2}"/>
              </a:ext>
            </a:extLst>
          </p:cNvPr>
          <p:cNvSpPr/>
          <p:nvPr/>
        </p:nvSpPr>
        <p:spPr>
          <a:xfrm>
            <a:off x="267379" y="1998947"/>
            <a:ext cx="11585679" cy="4357403"/>
          </a:xfrm>
          <a:prstGeom prst="roundRect">
            <a:avLst>
              <a:gd name="adj" fmla="val 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buFontTx/>
              <a:buChar char="-"/>
            </a:pPr>
            <a:r>
              <a:rPr lang="en-US" sz="3000" dirty="0">
                <a:solidFill>
                  <a:schemeClr val="tx1"/>
                </a:solidFill>
                <a:latin typeface="Times New Roman" panose="02020603050405020304" pitchFamily="18" charset="0"/>
                <a:cs typeface="Times New Roman" panose="02020603050405020304" pitchFamily="18" charset="0"/>
              </a:rPr>
              <a:t>Bước 1: Gọi tập nguồn S = {f1,f2,…,</a:t>
            </a:r>
            <a:r>
              <a:rPr lang="en-US" sz="3000" dirty="0" err="1">
                <a:solidFill>
                  <a:schemeClr val="tx1"/>
                </a:solidFill>
                <a:latin typeface="Times New Roman" panose="02020603050405020304" pitchFamily="18" charset="0"/>
                <a:cs typeface="Times New Roman" panose="02020603050405020304" pitchFamily="18" charset="0"/>
              </a:rPr>
              <a:t>fn</a:t>
            </a:r>
            <a:r>
              <a:rPr lang="en-US" sz="3000" dirty="0">
                <a:solidFill>
                  <a:schemeClr val="tx1"/>
                </a:solidFill>
                <a:latin typeface="Times New Roman" panose="02020603050405020304" pitchFamily="18" charset="0"/>
                <a:cs typeface="Times New Roman" panose="02020603050405020304" pitchFamily="18" charset="0"/>
              </a:rPr>
              <a:t>}</a:t>
            </a:r>
          </a:p>
          <a:p>
            <a:pPr lvl="0"/>
            <a:r>
              <a:rPr lang="en-US" sz="3000" dirty="0">
                <a:solidFill>
                  <a:schemeClr val="tx1"/>
                </a:solidFill>
                <a:latin typeface="Times New Roman" panose="02020603050405020304" pitchFamily="18" charset="0"/>
                <a:cs typeface="Times New Roman" panose="02020603050405020304" pitchFamily="18" charset="0"/>
              </a:rPr>
              <a:t>	         Gọi tập đích D = {g1,g2,…,</a:t>
            </a:r>
            <a:r>
              <a:rPr lang="en-US" sz="3000" dirty="0" err="1">
                <a:solidFill>
                  <a:schemeClr val="tx1"/>
                </a:solidFill>
                <a:latin typeface="Times New Roman" panose="02020603050405020304" pitchFamily="18" charset="0"/>
                <a:cs typeface="Times New Roman" panose="02020603050405020304" pitchFamily="18" charset="0"/>
              </a:rPr>
              <a:t>gn</a:t>
            </a:r>
            <a:r>
              <a:rPr lang="en-US" sz="3000" dirty="0">
                <a:solidFill>
                  <a:schemeClr val="tx1"/>
                </a:solidFill>
                <a:latin typeface="Times New Roman" panose="02020603050405020304" pitchFamily="18" charset="0"/>
                <a:cs typeface="Times New Roman" panose="02020603050405020304" pitchFamily="18" charset="0"/>
              </a:rPr>
              <a:t>}</a:t>
            </a:r>
          </a:p>
          <a:p>
            <a:pPr lvl="0"/>
            <a:r>
              <a:rPr lang="en-US" sz="3000" dirty="0">
                <a:solidFill>
                  <a:schemeClr val="tx1"/>
                </a:solidFill>
                <a:latin typeface="Times New Roman" panose="02020603050405020304" pitchFamily="18" charset="0"/>
                <a:cs typeface="Times New Roman" panose="02020603050405020304" pitchFamily="18" charset="0"/>
              </a:rPr>
              <a:t>Chia xoay vòng dữ liệu của file F0 cho các file thuộc tập nguồn.</a:t>
            </a:r>
          </a:p>
          <a:p>
            <a:pPr marL="457200" lvl="0" indent="-457200">
              <a:buFontTx/>
              <a:buChar char="-"/>
            </a:pPr>
            <a:r>
              <a:rPr lang="en-US" sz="3000" dirty="0">
                <a:solidFill>
                  <a:schemeClr val="tx1"/>
                </a:solidFill>
                <a:latin typeface="Times New Roman" panose="02020603050405020304" pitchFamily="18" charset="0"/>
                <a:cs typeface="Times New Roman" panose="02020603050405020304" pitchFamily="18" charset="0"/>
              </a:rPr>
              <a:t>Bước 2: Trộn trừng bộ Run của các file thuộc tập nguồn S, tạo thành Run mới, mỗi lần ghi lên các file thuộc tập đích D.</a:t>
            </a:r>
          </a:p>
          <a:p>
            <a:pPr marL="457200" lvl="0" indent="-457200">
              <a:buFontTx/>
              <a:buChar char="-"/>
            </a:pPr>
            <a:r>
              <a:rPr lang="en-US" sz="3000" dirty="0">
                <a:solidFill>
                  <a:schemeClr val="tx1"/>
                </a:solidFill>
                <a:latin typeface="Times New Roman" panose="02020603050405020304" pitchFamily="18" charset="0"/>
                <a:cs typeface="Times New Roman" panose="02020603050405020304" pitchFamily="18" charset="0"/>
              </a:rPr>
              <a:t>Bước 3: Nếu số Run trên các file của D &gt; 1 thì:</a:t>
            </a:r>
          </a:p>
          <a:p>
            <a:pPr lvl="0"/>
            <a:r>
              <a:rPr lang="en-US" sz="3000" dirty="0">
                <a:solidFill>
                  <a:schemeClr val="tx1"/>
                </a:solidFill>
                <a:latin typeface="Times New Roman" panose="02020603050405020304" pitchFamily="18" charset="0"/>
                <a:cs typeface="Times New Roman" panose="02020603050405020304" pitchFamily="18" charset="0"/>
              </a:rPr>
              <a:t>	+ Hoán bị vai trò tập nguồn S và tập đích D.</a:t>
            </a:r>
          </a:p>
          <a:p>
            <a:pPr lvl="0"/>
            <a:r>
              <a:rPr lang="en-US" sz="3000" dirty="0">
                <a:solidFill>
                  <a:schemeClr val="tx1"/>
                </a:solidFill>
                <a:latin typeface="Times New Roman" panose="02020603050405020304" pitchFamily="18" charset="0"/>
                <a:cs typeface="Times New Roman" panose="02020603050405020304" pitchFamily="18" charset="0"/>
              </a:rPr>
              <a:t>	+ Quay lại Bước 2.</a:t>
            </a:r>
          </a:p>
          <a:p>
            <a:pPr lvl="0"/>
            <a:r>
              <a:rPr lang="en-US" sz="3000" dirty="0">
                <a:solidFill>
                  <a:schemeClr val="tx1"/>
                </a:solidFill>
                <a:latin typeface="Times New Roman" panose="02020603050405020304" pitchFamily="18" charset="0"/>
                <a:cs typeface="Times New Roman" panose="02020603050405020304" pitchFamily="18" charset="0"/>
              </a:rPr>
              <a:t>Ngược lại thì kết thúc thuật toán.</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AFBBF003-370E-4F04-5869-62ACC8B1ABE7}"/>
                  </a:ext>
                </a:extLst>
              </p:cNvPr>
              <p:cNvGraphicFramePr>
                <a:graphicFrameLocks noChangeAspect="1"/>
              </p:cNvGraphicFramePr>
              <p:nvPr>
                <p:extLst>
                  <p:ext uri="{D42A27DB-BD31-4B8C-83A1-F6EECF244321}">
                    <p14:modId xmlns:p14="http://schemas.microsoft.com/office/powerpoint/2010/main" val="3113283288"/>
                  </p:ext>
                </p:extLst>
              </p:nvPr>
            </p:nvGraphicFramePr>
            <p:xfrm>
              <a:off x="228051" y="130120"/>
              <a:ext cx="5631975" cy="1581746"/>
            </p:xfrm>
            <a:graphic>
              <a:graphicData uri="http://schemas.microsoft.com/office/powerpoint/2016/slidezoom">
                <pslz:sldZm>
                  <pslz:sldZmObj sldId="296" cId="3203185735">
                    <pslz:zmPr id="{3B994B92-7CFF-450E-898C-5DDF5A66E324}"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631975" cy="1581746"/>
                        </a:xfrm>
                        <a:prstGeom prst="rect">
                          <a:avLst/>
                        </a:prstGeom>
                      </p166:spPr>
                    </pslz:zmPr>
                  </pslz:sldZmObj>
                </pslz:sldZm>
              </a:graphicData>
            </a:graphic>
          </p:graphicFrame>
        </mc:Choice>
        <mc:Fallback xmlns="">
          <p:pic>
            <p:nvPicPr>
              <p:cNvPr id="9" name="Slide Zoom 8">
                <a:hlinkClick r:id="rId5" action="ppaction://hlinksldjump"/>
                <a:extLst>
                  <a:ext uri="{FF2B5EF4-FFF2-40B4-BE49-F238E27FC236}">
                    <a16:creationId xmlns:a16="http://schemas.microsoft.com/office/drawing/2014/main" id="{AFBBF003-370E-4F04-5869-62ACC8B1ABE7}"/>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28051" y="130120"/>
                <a:ext cx="5631975" cy="1581746"/>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5513EDC9-17E4-8222-3F89-CAA31B93445B}"/>
                  </a:ext>
                </a:extLst>
              </p:cNvPr>
              <p:cNvGraphicFramePr>
                <a:graphicFrameLocks noChangeAspect="1"/>
              </p:cNvGraphicFramePr>
              <p:nvPr>
                <p:extLst>
                  <p:ext uri="{D42A27DB-BD31-4B8C-83A1-F6EECF244321}">
                    <p14:modId xmlns:p14="http://schemas.microsoft.com/office/powerpoint/2010/main" val="2938603383"/>
                  </p:ext>
                </p:extLst>
              </p:nvPr>
            </p:nvGraphicFramePr>
            <p:xfrm>
              <a:off x="9072437" y="5594313"/>
              <a:ext cx="3048000" cy="625512"/>
            </p:xfrm>
            <a:graphic>
              <a:graphicData uri="http://schemas.microsoft.com/office/powerpoint/2016/slidezoom">
                <pslz:sldZm>
                  <pslz:sldZmObj sldId="316" cId="2375991006">
                    <pslz:zmPr id="{192EDA0A-7948-469A-903E-3DEFD6CF4128}"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625512"/>
                        </a:xfrm>
                        <a:prstGeom prst="rect">
                          <a:avLst/>
                        </a:prstGeom>
                        <a:ln w="3175">
                          <a:solidFill>
                            <a:prstClr val="ltGray"/>
                          </a:solidFill>
                        </a:ln>
                      </p166:spPr>
                    </pslz:zmPr>
                  </pslz:sldZmObj>
                </pslz:sldZm>
              </a:graphicData>
            </a:graphic>
          </p:graphicFrame>
        </mc:Choice>
        <mc:Fallback xmlns="">
          <p:pic>
            <p:nvPicPr>
              <p:cNvPr id="11" name="Slide Zoom 10">
                <a:hlinkClick r:id="rId8" action="ppaction://hlinksldjump"/>
                <a:extLst>
                  <a:ext uri="{FF2B5EF4-FFF2-40B4-BE49-F238E27FC236}">
                    <a16:creationId xmlns:a16="http://schemas.microsoft.com/office/drawing/2014/main" id="{5513EDC9-17E4-8222-3F89-CAA31B93445B}"/>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9072437" y="5594313"/>
                <a:ext cx="3048000" cy="625512"/>
              </a:xfrm>
              <a:prstGeom prst="rect">
                <a:avLst/>
              </a:prstGeom>
              <a:ln w="3175">
                <a:solidFill>
                  <a:prstClr val="ltGray"/>
                </a:solidFill>
              </a:ln>
            </p:spPr>
          </p:pic>
        </mc:Fallback>
      </mc:AlternateContent>
    </p:spTree>
    <p:extLst>
      <p:ext uri="{BB962C8B-B14F-4D97-AF65-F5344CB8AC3E}">
        <p14:creationId xmlns:p14="http://schemas.microsoft.com/office/powerpoint/2010/main" val="315260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Picture 126">
            <a:extLst>
              <a:ext uri="{FF2B5EF4-FFF2-40B4-BE49-F238E27FC236}">
                <a16:creationId xmlns:a16="http://schemas.microsoft.com/office/drawing/2014/main" id="{4F093385-2DF0-2219-410A-46D28E1DC6C5}"/>
              </a:ext>
            </a:extLst>
          </p:cNvPr>
          <p:cNvPicPr>
            <a:picLocks noChangeAspect="1"/>
          </p:cNvPicPr>
          <p:nvPr/>
        </p:nvPicPr>
        <p:blipFill>
          <a:blip r:embed="rId2"/>
          <a:stretch>
            <a:fillRect/>
          </a:stretch>
        </p:blipFill>
        <p:spPr>
          <a:xfrm>
            <a:off x="0" y="0"/>
            <a:ext cx="12192000" cy="6857999"/>
          </a:xfrm>
          <a:prstGeom prst="rect">
            <a:avLst/>
          </a:prstGeom>
        </p:spPr>
      </p:pic>
      <p:sp>
        <p:nvSpPr>
          <p:cNvPr id="2" name="Footer Placeholder 1">
            <a:extLst>
              <a:ext uri="{FF2B5EF4-FFF2-40B4-BE49-F238E27FC236}">
                <a16:creationId xmlns:a16="http://schemas.microsoft.com/office/drawing/2014/main" id="{4FA098B5-28CF-3490-DDC4-AAD22D2D54CF}"/>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37A8F703-614E-6E9F-F7A5-D69C5ECF2FA9}"/>
              </a:ext>
            </a:extLst>
          </p:cNvPr>
          <p:cNvSpPr>
            <a:spLocks noGrp="1"/>
          </p:cNvSpPr>
          <p:nvPr>
            <p:ph type="sldNum" sz="quarter" idx="12"/>
          </p:nvPr>
        </p:nvSpPr>
        <p:spPr/>
        <p:txBody>
          <a:bodyPr/>
          <a:lstStyle/>
          <a:p>
            <a:fld id="{80FDC315-9B6A-4C4A-96B7-6C71D1DB20DB}" type="slidenum">
              <a:rPr lang="en-US" smtClean="0"/>
              <a:t>47</a:t>
            </a:fld>
            <a:endParaRPr lang="en-US"/>
          </a:p>
        </p:txBody>
      </p:sp>
      <p:sp>
        <p:nvSpPr>
          <p:cNvPr id="4" name="TextBox 3">
            <a:extLst>
              <a:ext uri="{FF2B5EF4-FFF2-40B4-BE49-F238E27FC236}">
                <a16:creationId xmlns:a16="http://schemas.microsoft.com/office/drawing/2014/main" id="{89EC9AC0-2F0A-9DC2-C2F8-A27A4C74CBED}"/>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5" name="TextBox 4">
            <a:extLst>
              <a:ext uri="{FF2B5EF4-FFF2-40B4-BE49-F238E27FC236}">
                <a16:creationId xmlns:a16="http://schemas.microsoft.com/office/drawing/2014/main" id="{5C8B507E-3ECB-F881-0C06-840481B0F227}"/>
              </a:ext>
            </a:extLst>
          </p:cNvPr>
          <p:cNvSpPr txBox="1"/>
          <p:nvPr/>
        </p:nvSpPr>
        <p:spPr>
          <a:xfrm>
            <a:off x="-8046" y="1302878"/>
            <a:ext cx="7472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 = 3</a:t>
            </a:r>
          </a:p>
        </p:txBody>
      </p:sp>
      <p:sp>
        <p:nvSpPr>
          <p:cNvPr id="6" name="TextBox 5">
            <a:extLst>
              <a:ext uri="{FF2B5EF4-FFF2-40B4-BE49-F238E27FC236}">
                <a16:creationId xmlns:a16="http://schemas.microsoft.com/office/drawing/2014/main" id="{EEC0085E-F804-AAD6-01E5-D9E8D21DBAF4}"/>
              </a:ext>
            </a:extLst>
          </p:cNvPr>
          <p:cNvSpPr txBox="1"/>
          <p:nvPr/>
        </p:nvSpPr>
        <p:spPr>
          <a:xfrm>
            <a:off x="116198" y="884901"/>
            <a:ext cx="623008" cy="369332"/>
          </a:xfrm>
          <a:prstGeom prst="rect">
            <a:avLst/>
          </a:prstGeom>
          <a:noFill/>
        </p:spPr>
        <p:txBody>
          <a:bodyPr wrap="square" rtlCol="0">
            <a:spAutoFit/>
          </a:bodyPr>
          <a:lstStyle/>
          <a:p>
            <a:r>
              <a:rPr lang="en-US" dirty="0"/>
              <a:t>F0</a:t>
            </a:r>
          </a:p>
        </p:txBody>
      </p:sp>
      <p:sp>
        <p:nvSpPr>
          <p:cNvPr id="7" name="Rectangle 6">
            <a:extLst>
              <a:ext uri="{FF2B5EF4-FFF2-40B4-BE49-F238E27FC236}">
                <a16:creationId xmlns:a16="http://schemas.microsoft.com/office/drawing/2014/main" id="{BB693D3A-C3BF-4B96-B529-63D17AD8108C}"/>
              </a:ext>
            </a:extLst>
          </p:cNvPr>
          <p:cNvSpPr/>
          <p:nvPr/>
        </p:nvSpPr>
        <p:spPr>
          <a:xfrm>
            <a:off x="74725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8" name="Rectangle 7">
            <a:extLst>
              <a:ext uri="{FF2B5EF4-FFF2-40B4-BE49-F238E27FC236}">
                <a16:creationId xmlns:a16="http://schemas.microsoft.com/office/drawing/2014/main" id="{09378CFB-C57B-79E1-CE18-7C8C33443404}"/>
              </a:ext>
            </a:extLst>
          </p:cNvPr>
          <p:cNvSpPr/>
          <p:nvPr/>
        </p:nvSpPr>
        <p:spPr>
          <a:xfrm>
            <a:off x="124512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9" name="Rectangle 8">
            <a:extLst>
              <a:ext uri="{FF2B5EF4-FFF2-40B4-BE49-F238E27FC236}">
                <a16:creationId xmlns:a16="http://schemas.microsoft.com/office/drawing/2014/main" id="{221E2599-43CC-BE34-9B9A-0DF3C9680AC1}"/>
              </a:ext>
            </a:extLst>
          </p:cNvPr>
          <p:cNvSpPr/>
          <p:nvPr/>
        </p:nvSpPr>
        <p:spPr>
          <a:xfrm>
            <a:off x="174299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0" name="Rectangle 9">
            <a:extLst>
              <a:ext uri="{FF2B5EF4-FFF2-40B4-BE49-F238E27FC236}">
                <a16:creationId xmlns:a16="http://schemas.microsoft.com/office/drawing/2014/main" id="{6A0908BC-B575-E943-A83A-6D841D288400}"/>
              </a:ext>
            </a:extLst>
          </p:cNvPr>
          <p:cNvSpPr/>
          <p:nvPr/>
        </p:nvSpPr>
        <p:spPr>
          <a:xfrm>
            <a:off x="224086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1" name="Rectangle 10">
            <a:extLst>
              <a:ext uri="{FF2B5EF4-FFF2-40B4-BE49-F238E27FC236}">
                <a16:creationId xmlns:a16="http://schemas.microsoft.com/office/drawing/2014/main" id="{A0EA5770-3EC5-76BE-47A5-A13BCACE282E}"/>
              </a:ext>
            </a:extLst>
          </p:cNvPr>
          <p:cNvSpPr/>
          <p:nvPr/>
        </p:nvSpPr>
        <p:spPr>
          <a:xfrm>
            <a:off x="273873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2" name="Rectangle 11">
            <a:extLst>
              <a:ext uri="{FF2B5EF4-FFF2-40B4-BE49-F238E27FC236}">
                <a16:creationId xmlns:a16="http://schemas.microsoft.com/office/drawing/2014/main" id="{A927F568-E280-FA85-2733-81F87CD3BBEB}"/>
              </a:ext>
            </a:extLst>
          </p:cNvPr>
          <p:cNvSpPr/>
          <p:nvPr/>
        </p:nvSpPr>
        <p:spPr>
          <a:xfrm>
            <a:off x="323660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3" name="Rectangle 12">
            <a:extLst>
              <a:ext uri="{FF2B5EF4-FFF2-40B4-BE49-F238E27FC236}">
                <a16:creationId xmlns:a16="http://schemas.microsoft.com/office/drawing/2014/main" id="{901C9E56-97E3-A894-33F2-C80B318ADDD1}"/>
              </a:ext>
            </a:extLst>
          </p:cNvPr>
          <p:cNvSpPr/>
          <p:nvPr/>
        </p:nvSpPr>
        <p:spPr>
          <a:xfrm>
            <a:off x="373447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4" name="Rectangle 13">
            <a:extLst>
              <a:ext uri="{FF2B5EF4-FFF2-40B4-BE49-F238E27FC236}">
                <a16:creationId xmlns:a16="http://schemas.microsoft.com/office/drawing/2014/main" id="{34E7B1F4-5ACF-491A-575C-8CAF494D2623}"/>
              </a:ext>
            </a:extLst>
          </p:cNvPr>
          <p:cNvSpPr/>
          <p:nvPr/>
        </p:nvSpPr>
        <p:spPr>
          <a:xfrm>
            <a:off x="423234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5" name="Rectangle 14">
            <a:extLst>
              <a:ext uri="{FF2B5EF4-FFF2-40B4-BE49-F238E27FC236}">
                <a16:creationId xmlns:a16="http://schemas.microsoft.com/office/drawing/2014/main" id="{42DF9A48-2B21-4A9A-63C9-38776B6615AD}"/>
              </a:ext>
            </a:extLst>
          </p:cNvPr>
          <p:cNvSpPr/>
          <p:nvPr/>
        </p:nvSpPr>
        <p:spPr>
          <a:xfrm>
            <a:off x="473021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8" name="Rectangle 17">
            <a:extLst>
              <a:ext uri="{FF2B5EF4-FFF2-40B4-BE49-F238E27FC236}">
                <a16:creationId xmlns:a16="http://schemas.microsoft.com/office/drawing/2014/main" id="{83A10704-2BDB-D630-4C0E-B427B0715113}"/>
              </a:ext>
            </a:extLst>
          </p:cNvPr>
          <p:cNvSpPr/>
          <p:nvPr/>
        </p:nvSpPr>
        <p:spPr>
          <a:xfrm>
            <a:off x="762000" y="17550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9" name="Rectangle 18">
            <a:extLst>
              <a:ext uri="{FF2B5EF4-FFF2-40B4-BE49-F238E27FC236}">
                <a16:creationId xmlns:a16="http://schemas.microsoft.com/office/drawing/2014/main" id="{A6DED947-4D1F-4262-C441-BA10E44767BF}"/>
              </a:ext>
            </a:extLst>
          </p:cNvPr>
          <p:cNvSpPr/>
          <p:nvPr/>
        </p:nvSpPr>
        <p:spPr>
          <a:xfrm>
            <a:off x="1259870" y="17550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0" name="Rectangle 19">
            <a:extLst>
              <a:ext uri="{FF2B5EF4-FFF2-40B4-BE49-F238E27FC236}">
                <a16:creationId xmlns:a16="http://schemas.microsoft.com/office/drawing/2014/main" id="{4BD9DAC1-8915-DAF9-C1D5-B8521D846157}"/>
              </a:ext>
            </a:extLst>
          </p:cNvPr>
          <p:cNvSpPr/>
          <p:nvPr/>
        </p:nvSpPr>
        <p:spPr>
          <a:xfrm>
            <a:off x="1757740" y="17550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1" name="Rectangle 20">
            <a:extLst>
              <a:ext uri="{FF2B5EF4-FFF2-40B4-BE49-F238E27FC236}">
                <a16:creationId xmlns:a16="http://schemas.microsoft.com/office/drawing/2014/main" id="{7B9E1184-61E8-FC54-46C7-9C417975F7B6}"/>
              </a:ext>
            </a:extLst>
          </p:cNvPr>
          <p:cNvSpPr/>
          <p:nvPr/>
        </p:nvSpPr>
        <p:spPr>
          <a:xfrm>
            <a:off x="2255610" y="175505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4" name="Rectangle 23">
            <a:extLst>
              <a:ext uri="{FF2B5EF4-FFF2-40B4-BE49-F238E27FC236}">
                <a16:creationId xmlns:a16="http://schemas.microsoft.com/office/drawing/2014/main" id="{9B4F1821-5E40-590B-BB82-0A5ABBFEB3A9}"/>
              </a:ext>
            </a:extLst>
          </p:cNvPr>
          <p:cNvSpPr/>
          <p:nvPr/>
        </p:nvSpPr>
        <p:spPr>
          <a:xfrm>
            <a:off x="776748" y="264487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5" name="Rectangle 24">
            <a:extLst>
              <a:ext uri="{FF2B5EF4-FFF2-40B4-BE49-F238E27FC236}">
                <a16:creationId xmlns:a16="http://schemas.microsoft.com/office/drawing/2014/main" id="{D3B84736-DCDB-516B-8434-ECD00E38D81C}"/>
              </a:ext>
            </a:extLst>
          </p:cNvPr>
          <p:cNvSpPr/>
          <p:nvPr/>
        </p:nvSpPr>
        <p:spPr>
          <a:xfrm>
            <a:off x="1274618" y="264487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6" name="Rectangle 25">
            <a:extLst>
              <a:ext uri="{FF2B5EF4-FFF2-40B4-BE49-F238E27FC236}">
                <a16:creationId xmlns:a16="http://schemas.microsoft.com/office/drawing/2014/main" id="{E5F2CF9F-C580-8A01-A06F-3F1BE6F80AAB}"/>
              </a:ext>
            </a:extLst>
          </p:cNvPr>
          <p:cNvSpPr/>
          <p:nvPr/>
        </p:nvSpPr>
        <p:spPr>
          <a:xfrm>
            <a:off x="1772488" y="264487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7" name="Rectangle 26">
            <a:extLst>
              <a:ext uri="{FF2B5EF4-FFF2-40B4-BE49-F238E27FC236}">
                <a16:creationId xmlns:a16="http://schemas.microsoft.com/office/drawing/2014/main" id="{0E9839A1-3C0F-B1EF-1079-BD683FF76CA8}"/>
              </a:ext>
            </a:extLst>
          </p:cNvPr>
          <p:cNvSpPr/>
          <p:nvPr/>
        </p:nvSpPr>
        <p:spPr>
          <a:xfrm>
            <a:off x="2270358" y="264487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29" name="TextBox 28">
            <a:extLst>
              <a:ext uri="{FF2B5EF4-FFF2-40B4-BE49-F238E27FC236}">
                <a16:creationId xmlns:a16="http://schemas.microsoft.com/office/drawing/2014/main" id="{636DEDDC-7E95-FDDC-C41B-B3CDC3B67768}"/>
              </a:ext>
            </a:extLst>
          </p:cNvPr>
          <p:cNvSpPr txBox="1"/>
          <p:nvPr/>
        </p:nvSpPr>
        <p:spPr>
          <a:xfrm>
            <a:off x="116198" y="1718529"/>
            <a:ext cx="637756" cy="369332"/>
          </a:xfrm>
          <a:prstGeom prst="rect">
            <a:avLst/>
          </a:prstGeom>
          <a:noFill/>
        </p:spPr>
        <p:txBody>
          <a:bodyPr wrap="square" rtlCol="0">
            <a:spAutoFit/>
          </a:bodyPr>
          <a:lstStyle/>
          <a:p>
            <a:r>
              <a:rPr lang="en-US" dirty="0"/>
              <a:t>F1</a:t>
            </a:r>
          </a:p>
        </p:txBody>
      </p:sp>
      <p:sp>
        <p:nvSpPr>
          <p:cNvPr id="30" name="TextBox 29">
            <a:extLst>
              <a:ext uri="{FF2B5EF4-FFF2-40B4-BE49-F238E27FC236}">
                <a16:creationId xmlns:a16="http://schemas.microsoft.com/office/drawing/2014/main" id="{B7F6512E-5129-971C-E3BB-ECCE2888D568}"/>
              </a:ext>
            </a:extLst>
          </p:cNvPr>
          <p:cNvSpPr txBox="1"/>
          <p:nvPr/>
        </p:nvSpPr>
        <p:spPr>
          <a:xfrm>
            <a:off x="116198" y="2570421"/>
            <a:ext cx="652504" cy="369332"/>
          </a:xfrm>
          <a:prstGeom prst="rect">
            <a:avLst/>
          </a:prstGeom>
          <a:noFill/>
        </p:spPr>
        <p:txBody>
          <a:bodyPr wrap="square" rtlCol="0">
            <a:spAutoFit/>
          </a:bodyPr>
          <a:lstStyle/>
          <a:p>
            <a:r>
              <a:rPr lang="en-US" dirty="0"/>
              <a:t>F2</a:t>
            </a:r>
          </a:p>
        </p:txBody>
      </p:sp>
      <p:sp>
        <p:nvSpPr>
          <p:cNvPr id="31" name="Rectangle 30">
            <a:extLst>
              <a:ext uri="{FF2B5EF4-FFF2-40B4-BE49-F238E27FC236}">
                <a16:creationId xmlns:a16="http://schemas.microsoft.com/office/drawing/2014/main" id="{1B7FDAF3-7493-1208-F28A-245AB2E226E6}"/>
              </a:ext>
            </a:extLst>
          </p:cNvPr>
          <p:cNvSpPr/>
          <p:nvPr/>
        </p:nvSpPr>
        <p:spPr>
          <a:xfrm>
            <a:off x="75708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6F65DC16-23CF-BBF1-D1C9-77E3598918B9}"/>
              </a:ext>
            </a:extLst>
          </p:cNvPr>
          <p:cNvSpPr/>
          <p:nvPr/>
        </p:nvSpPr>
        <p:spPr>
          <a:xfrm>
            <a:off x="125495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Rectangle 32">
            <a:extLst>
              <a:ext uri="{FF2B5EF4-FFF2-40B4-BE49-F238E27FC236}">
                <a16:creationId xmlns:a16="http://schemas.microsoft.com/office/drawing/2014/main" id="{F89574B5-1878-2624-7E73-7D2E5ADA2188}"/>
              </a:ext>
            </a:extLst>
          </p:cNvPr>
          <p:cNvSpPr/>
          <p:nvPr/>
        </p:nvSpPr>
        <p:spPr>
          <a:xfrm>
            <a:off x="175282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ectangle 33">
            <a:extLst>
              <a:ext uri="{FF2B5EF4-FFF2-40B4-BE49-F238E27FC236}">
                <a16:creationId xmlns:a16="http://schemas.microsoft.com/office/drawing/2014/main" id="{15F9B2B7-BE67-2C46-AA1E-4573141C9166}"/>
              </a:ext>
            </a:extLst>
          </p:cNvPr>
          <p:cNvSpPr/>
          <p:nvPr/>
        </p:nvSpPr>
        <p:spPr>
          <a:xfrm>
            <a:off x="225069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Rectangle 34">
            <a:extLst>
              <a:ext uri="{FF2B5EF4-FFF2-40B4-BE49-F238E27FC236}">
                <a16:creationId xmlns:a16="http://schemas.microsoft.com/office/drawing/2014/main" id="{76EE0633-EDA0-0058-E24B-139D7574C81C}"/>
              </a:ext>
            </a:extLst>
          </p:cNvPr>
          <p:cNvSpPr/>
          <p:nvPr/>
        </p:nvSpPr>
        <p:spPr>
          <a:xfrm>
            <a:off x="274856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Rectangle 35">
            <a:extLst>
              <a:ext uri="{FF2B5EF4-FFF2-40B4-BE49-F238E27FC236}">
                <a16:creationId xmlns:a16="http://schemas.microsoft.com/office/drawing/2014/main" id="{30E80AF1-A6DB-E3E3-F8B0-1B3E3349CD56}"/>
              </a:ext>
            </a:extLst>
          </p:cNvPr>
          <p:cNvSpPr/>
          <p:nvPr/>
        </p:nvSpPr>
        <p:spPr>
          <a:xfrm>
            <a:off x="324643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36">
            <a:extLst>
              <a:ext uri="{FF2B5EF4-FFF2-40B4-BE49-F238E27FC236}">
                <a16:creationId xmlns:a16="http://schemas.microsoft.com/office/drawing/2014/main" id="{FCF0C70B-92BE-A71B-7912-C434B34281C6}"/>
              </a:ext>
            </a:extLst>
          </p:cNvPr>
          <p:cNvSpPr/>
          <p:nvPr/>
        </p:nvSpPr>
        <p:spPr>
          <a:xfrm>
            <a:off x="374430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a:extLst>
              <a:ext uri="{FF2B5EF4-FFF2-40B4-BE49-F238E27FC236}">
                <a16:creationId xmlns:a16="http://schemas.microsoft.com/office/drawing/2014/main" id="{287F60C0-C417-C324-911F-F0309456C69C}"/>
              </a:ext>
            </a:extLst>
          </p:cNvPr>
          <p:cNvSpPr/>
          <p:nvPr/>
        </p:nvSpPr>
        <p:spPr>
          <a:xfrm>
            <a:off x="424217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0DF72E39-7E62-298D-0AD5-7FDDF8527B03}"/>
              </a:ext>
            </a:extLst>
          </p:cNvPr>
          <p:cNvSpPr/>
          <p:nvPr/>
        </p:nvSpPr>
        <p:spPr>
          <a:xfrm>
            <a:off x="474004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ectangle 41">
            <a:extLst>
              <a:ext uri="{FF2B5EF4-FFF2-40B4-BE49-F238E27FC236}">
                <a16:creationId xmlns:a16="http://schemas.microsoft.com/office/drawing/2014/main" id="{9DD95807-54C9-C3B0-5DDB-993147B70187}"/>
              </a:ext>
            </a:extLst>
          </p:cNvPr>
          <p:cNvSpPr/>
          <p:nvPr/>
        </p:nvSpPr>
        <p:spPr>
          <a:xfrm>
            <a:off x="762849" y="175974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CDD147FE-E6A6-20A1-05B2-E8291AA9D5AD}"/>
              </a:ext>
            </a:extLst>
          </p:cNvPr>
          <p:cNvSpPr/>
          <p:nvPr/>
        </p:nvSpPr>
        <p:spPr>
          <a:xfrm>
            <a:off x="1260719" y="175974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Rectangle 43">
            <a:extLst>
              <a:ext uri="{FF2B5EF4-FFF2-40B4-BE49-F238E27FC236}">
                <a16:creationId xmlns:a16="http://schemas.microsoft.com/office/drawing/2014/main" id="{CFA9703E-F8C8-9B38-AE50-52311499F7C0}"/>
              </a:ext>
            </a:extLst>
          </p:cNvPr>
          <p:cNvSpPr/>
          <p:nvPr/>
        </p:nvSpPr>
        <p:spPr>
          <a:xfrm>
            <a:off x="1758589" y="175974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87E8B6E2-12C2-EA17-A8C8-426770D9669B}"/>
              </a:ext>
            </a:extLst>
          </p:cNvPr>
          <p:cNvSpPr/>
          <p:nvPr/>
        </p:nvSpPr>
        <p:spPr>
          <a:xfrm>
            <a:off x="2256459" y="1759744"/>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A753295A-9240-FFF5-7BF4-448CF04893AE}"/>
              </a:ext>
            </a:extLst>
          </p:cNvPr>
          <p:cNvSpPr/>
          <p:nvPr/>
        </p:nvSpPr>
        <p:spPr>
          <a:xfrm>
            <a:off x="776256" y="265580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63B51953-05AF-DD62-08EB-DA73E6983465}"/>
              </a:ext>
            </a:extLst>
          </p:cNvPr>
          <p:cNvSpPr/>
          <p:nvPr/>
        </p:nvSpPr>
        <p:spPr>
          <a:xfrm>
            <a:off x="1274126" y="265580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Rectangle 49">
            <a:extLst>
              <a:ext uri="{FF2B5EF4-FFF2-40B4-BE49-F238E27FC236}">
                <a16:creationId xmlns:a16="http://schemas.microsoft.com/office/drawing/2014/main" id="{6DBD1A41-2067-1CDC-E1E8-D0230147C488}"/>
              </a:ext>
            </a:extLst>
          </p:cNvPr>
          <p:cNvSpPr/>
          <p:nvPr/>
        </p:nvSpPr>
        <p:spPr>
          <a:xfrm>
            <a:off x="1771996" y="265580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50">
            <a:extLst>
              <a:ext uri="{FF2B5EF4-FFF2-40B4-BE49-F238E27FC236}">
                <a16:creationId xmlns:a16="http://schemas.microsoft.com/office/drawing/2014/main" id="{F2B8DD99-D4FF-2236-D35B-D904A7254474}"/>
              </a:ext>
            </a:extLst>
          </p:cNvPr>
          <p:cNvSpPr/>
          <p:nvPr/>
        </p:nvSpPr>
        <p:spPr>
          <a:xfrm>
            <a:off x="2269866" y="265580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8" name="TextBox 157">
            <a:extLst>
              <a:ext uri="{FF2B5EF4-FFF2-40B4-BE49-F238E27FC236}">
                <a16:creationId xmlns:a16="http://schemas.microsoft.com/office/drawing/2014/main" id="{A5F64B78-BAB8-7468-A6DB-A68955C841F0}"/>
              </a:ext>
            </a:extLst>
          </p:cNvPr>
          <p:cNvSpPr txBox="1"/>
          <p:nvPr/>
        </p:nvSpPr>
        <p:spPr>
          <a:xfrm>
            <a:off x="123752" y="3422313"/>
            <a:ext cx="652504" cy="369332"/>
          </a:xfrm>
          <a:prstGeom prst="rect">
            <a:avLst/>
          </a:prstGeom>
          <a:noFill/>
        </p:spPr>
        <p:txBody>
          <a:bodyPr wrap="square" rtlCol="0">
            <a:spAutoFit/>
          </a:bodyPr>
          <a:lstStyle/>
          <a:p>
            <a:r>
              <a:rPr lang="en-US" dirty="0"/>
              <a:t>F3</a:t>
            </a:r>
          </a:p>
        </p:txBody>
      </p:sp>
      <p:sp>
        <p:nvSpPr>
          <p:cNvPr id="162" name="Rectangle 161">
            <a:extLst>
              <a:ext uri="{FF2B5EF4-FFF2-40B4-BE49-F238E27FC236}">
                <a16:creationId xmlns:a16="http://schemas.microsoft.com/office/drawing/2014/main" id="{84954C9B-8747-2A30-9D14-27F0FBBDDE8D}"/>
              </a:ext>
            </a:extLst>
          </p:cNvPr>
          <p:cNvSpPr/>
          <p:nvPr/>
        </p:nvSpPr>
        <p:spPr>
          <a:xfrm>
            <a:off x="762000" y="3472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63" name="Rectangle 162">
            <a:extLst>
              <a:ext uri="{FF2B5EF4-FFF2-40B4-BE49-F238E27FC236}">
                <a16:creationId xmlns:a16="http://schemas.microsoft.com/office/drawing/2014/main" id="{E05DC1CE-731F-510F-1966-DEFA505FB0ED}"/>
              </a:ext>
            </a:extLst>
          </p:cNvPr>
          <p:cNvSpPr/>
          <p:nvPr/>
        </p:nvSpPr>
        <p:spPr>
          <a:xfrm>
            <a:off x="1259870" y="3472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64" name="Rectangle 163">
            <a:extLst>
              <a:ext uri="{FF2B5EF4-FFF2-40B4-BE49-F238E27FC236}">
                <a16:creationId xmlns:a16="http://schemas.microsoft.com/office/drawing/2014/main" id="{63276B28-2E41-499E-B0CB-29DAADAB9021}"/>
              </a:ext>
            </a:extLst>
          </p:cNvPr>
          <p:cNvSpPr/>
          <p:nvPr/>
        </p:nvSpPr>
        <p:spPr>
          <a:xfrm>
            <a:off x="1757740" y="3472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46" name="Rectangle 45">
            <a:extLst>
              <a:ext uri="{FF2B5EF4-FFF2-40B4-BE49-F238E27FC236}">
                <a16:creationId xmlns:a16="http://schemas.microsoft.com/office/drawing/2014/main" id="{D63362FD-6D6A-AF3D-765C-6DD70B9C3F1D}"/>
              </a:ext>
            </a:extLst>
          </p:cNvPr>
          <p:cNvSpPr/>
          <p:nvPr/>
        </p:nvSpPr>
        <p:spPr>
          <a:xfrm>
            <a:off x="768257" y="347400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12FC5A59-C9D8-5EDE-49C6-43115C25DAA9}"/>
              </a:ext>
            </a:extLst>
          </p:cNvPr>
          <p:cNvSpPr/>
          <p:nvPr/>
        </p:nvSpPr>
        <p:spPr>
          <a:xfrm>
            <a:off x="1266127" y="347400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Rectangle 51">
            <a:extLst>
              <a:ext uri="{FF2B5EF4-FFF2-40B4-BE49-F238E27FC236}">
                <a16:creationId xmlns:a16="http://schemas.microsoft.com/office/drawing/2014/main" id="{1E1EB0CB-C542-A986-C9CA-0D74A2A66E9D}"/>
              </a:ext>
            </a:extLst>
          </p:cNvPr>
          <p:cNvSpPr/>
          <p:nvPr/>
        </p:nvSpPr>
        <p:spPr>
          <a:xfrm>
            <a:off x="1759081" y="347399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7" name="TextBox 166">
            <a:extLst>
              <a:ext uri="{FF2B5EF4-FFF2-40B4-BE49-F238E27FC236}">
                <a16:creationId xmlns:a16="http://schemas.microsoft.com/office/drawing/2014/main" id="{04F5FB77-13B6-07FC-3078-2BACE353DFFA}"/>
              </a:ext>
            </a:extLst>
          </p:cNvPr>
          <p:cNvSpPr txBox="1"/>
          <p:nvPr/>
        </p:nvSpPr>
        <p:spPr>
          <a:xfrm>
            <a:off x="123755" y="4274205"/>
            <a:ext cx="637756" cy="369332"/>
          </a:xfrm>
          <a:prstGeom prst="rect">
            <a:avLst/>
          </a:prstGeom>
          <a:noFill/>
        </p:spPr>
        <p:txBody>
          <a:bodyPr wrap="square" rtlCol="0">
            <a:spAutoFit/>
          </a:bodyPr>
          <a:lstStyle/>
          <a:p>
            <a:r>
              <a:rPr lang="en-US" dirty="0"/>
              <a:t>G1</a:t>
            </a:r>
          </a:p>
        </p:txBody>
      </p:sp>
      <p:sp>
        <p:nvSpPr>
          <p:cNvPr id="168" name="TextBox 167">
            <a:extLst>
              <a:ext uri="{FF2B5EF4-FFF2-40B4-BE49-F238E27FC236}">
                <a16:creationId xmlns:a16="http://schemas.microsoft.com/office/drawing/2014/main" id="{0C75EAA0-637C-0A1A-837F-23CAA6C99D80}"/>
              </a:ext>
            </a:extLst>
          </p:cNvPr>
          <p:cNvSpPr txBox="1"/>
          <p:nvPr/>
        </p:nvSpPr>
        <p:spPr>
          <a:xfrm>
            <a:off x="123755" y="5126097"/>
            <a:ext cx="652504" cy="369332"/>
          </a:xfrm>
          <a:prstGeom prst="rect">
            <a:avLst/>
          </a:prstGeom>
          <a:noFill/>
        </p:spPr>
        <p:txBody>
          <a:bodyPr wrap="square" rtlCol="0">
            <a:spAutoFit/>
          </a:bodyPr>
          <a:lstStyle/>
          <a:p>
            <a:r>
              <a:rPr lang="en-US" dirty="0"/>
              <a:t>G2</a:t>
            </a:r>
          </a:p>
        </p:txBody>
      </p:sp>
      <p:sp>
        <p:nvSpPr>
          <p:cNvPr id="169" name="TextBox 168">
            <a:extLst>
              <a:ext uri="{FF2B5EF4-FFF2-40B4-BE49-F238E27FC236}">
                <a16:creationId xmlns:a16="http://schemas.microsoft.com/office/drawing/2014/main" id="{C982C4E7-4146-F414-36A8-B060D5307044}"/>
              </a:ext>
            </a:extLst>
          </p:cNvPr>
          <p:cNvSpPr txBox="1"/>
          <p:nvPr/>
        </p:nvSpPr>
        <p:spPr>
          <a:xfrm>
            <a:off x="131309" y="5977990"/>
            <a:ext cx="652504" cy="369332"/>
          </a:xfrm>
          <a:prstGeom prst="rect">
            <a:avLst/>
          </a:prstGeom>
          <a:noFill/>
        </p:spPr>
        <p:txBody>
          <a:bodyPr wrap="square" rtlCol="0">
            <a:spAutoFit/>
          </a:bodyPr>
          <a:lstStyle/>
          <a:p>
            <a:r>
              <a:rPr lang="en-US" dirty="0"/>
              <a:t>G3</a:t>
            </a:r>
          </a:p>
        </p:txBody>
      </p:sp>
      <p:sp>
        <p:nvSpPr>
          <p:cNvPr id="175" name="Rectangle 174">
            <a:extLst>
              <a:ext uri="{FF2B5EF4-FFF2-40B4-BE49-F238E27FC236}">
                <a16:creationId xmlns:a16="http://schemas.microsoft.com/office/drawing/2014/main" id="{9D1BD183-2ABC-F794-766D-145D2F3734E4}"/>
              </a:ext>
            </a:extLst>
          </p:cNvPr>
          <p:cNvSpPr/>
          <p:nvPr/>
        </p:nvSpPr>
        <p:spPr>
          <a:xfrm>
            <a:off x="7559222" y="13955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76" name="Rectangle 175">
            <a:extLst>
              <a:ext uri="{FF2B5EF4-FFF2-40B4-BE49-F238E27FC236}">
                <a16:creationId xmlns:a16="http://schemas.microsoft.com/office/drawing/2014/main" id="{B6B9811C-DC0D-CEA4-A588-A895501933B9}"/>
              </a:ext>
            </a:extLst>
          </p:cNvPr>
          <p:cNvSpPr/>
          <p:nvPr/>
        </p:nvSpPr>
        <p:spPr>
          <a:xfrm>
            <a:off x="8057092" y="13955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77" name="Rectangle 176">
            <a:extLst>
              <a:ext uri="{FF2B5EF4-FFF2-40B4-BE49-F238E27FC236}">
                <a16:creationId xmlns:a16="http://schemas.microsoft.com/office/drawing/2014/main" id="{7AB75477-572F-9B28-7C54-A9BDDCC2F8AD}"/>
              </a:ext>
            </a:extLst>
          </p:cNvPr>
          <p:cNvSpPr/>
          <p:nvPr/>
        </p:nvSpPr>
        <p:spPr>
          <a:xfrm>
            <a:off x="8554962" y="13955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78" name="Rectangle 177">
            <a:extLst>
              <a:ext uri="{FF2B5EF4-FFF2-40B4-BE49-F238E27FC236}">
                <a16:creationId xmlns:a16="http://schemas.microsoft.com/office/drawing/2014/main" id="{898AE684-21D0-7692-1692-37291BAAFC61}"/>
              </a:ext>
            </a:extLst>
          </p:cNvPr>
          <p:cNvSpPr/>
          <p:nvPr/>
        </p:nvSpPr>
        <p:spPr>
          <a:xfrm>
            <a:off x="9052832" y="13955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79" name="Rectangle 178">
            <a:extLst>
              <a:ext uri="{FF2B5EF4-FFF2-40B4-BE49-F238E27FC236}">
                <a16:creationId xmlns:a16="http://schemas.microsoft.com/office/drawing/2014/main" id="{39BFCB37-C410-0E40-A458-23DAAA62C4E3}"/>
              </a:ext>
            </a:extLst>
          </p:cNvPr>
          <p:cNvSpPr/>
          <p:nvPr/>
        </p:nvSpPr>
        <p:spPr>
          <a:xfrm>
            <a:off x="9550702" y="13955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80" name="Rectangle 179">
            <a:extLst>
              <a:ext uri="{FF2B5EF4-FFF2-40B4-BE49-F238E27FC236}">
                <a16:creationId xmlns:a16="http://schemas.microsoft.com/office/drawing/2014/main" id="{6F965DB3-5BE6-306F-CE74-74AC0B345B1B}"/>
              </a:ext>
            </a:extLst>
          </p:cNvPr>
          <p:cNvSpPr/>
          <p:nvPr/>
        </p:nvSpPr>
        <p:spPr>
          <a:xfrm>
            <a:off x="10048572" y="13955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nvGrpSpPr>
          <p:cNvPr id="188" name="Group 187">
            <a:extLst>
              <a:ext uri="{FF2B5EF4-FFF2-40B4-BE49-F238E27FC236}">
                <a16:creationId xmlns:a16="http://schemas.microsoft.com/office/drawing/2014/main" id="{1E493AB9-A558-41DB-FCFB-BF933E3C40E6}"/>
              </a:ext>
            </a:extLst>
          </p:cNvPr>
          <p:cNvGrpSpPr/>
          <p:nvPr/>
        </p:nvGrpSpPr>
        <p:grpSpPr>
          <a:xfrm>
            <a:off x="5892650" y="2761183"/>
            <a:ext cx="989483" cy="261177"/>
            <a:chOff x="6875878" y="1547955"/>
            <a:chExt cx="989483" cy="261177"/>
          </a:xfrm>
        </p:grpSpPr>
        <p:sp>
          <p:nvSpPr>
            <p:cNvPr id="186" name="Rectangle 185">
              <a:extLst>
                <a:ext uri="{FF2B5EF4-FFF2-40B4-BE49-F238E27FC236}">
                  <a16:creationId xmlns:a16="http://schemas.microsoft.com/office/drawing/2014/main" id="{DC496FC8-AEB6-8B9F-8306-9876E21014D8}"/>
                </a:ext>
              </a:extLst>
            </p:cNvPr>
            <p:cNvSpPr/>
            <p:nvPr/>
          </p:nvSpPr>
          <p:spPr>
            <a:xfrm>
              <a:off x="687587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87" name="Rectangle 186">
              <a:extLst>
                <a:ext uri="{FF2B5EF4-FFF2-40B4-BE49-F238E27FC236}">
                  <a16:creationId xmlns:a16="http://schemas.microsoft.com/office/drawing/2014/main" id="{45D448E9-07D4-841B-6066-3524FA955BF2}"/>
                </a:ext>
              </a:extLst>
            </p:cNvPr>
            <p:cNvSpPr/>
            <p:nvPr/>
          </p:nvSpPr>
          <p:spPr>
            <a:xfrm>
              <a:off x="737374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grpSp>
        <p:nvGrpSpPr>
          <p:cNvPr id="192" name="Group 191">
            <a:extLst>
              <a:ext uri="{FF2B5EF4-FFF2-40B4-BE49-F238E27FC236}">
                <a16:creationId xmlns:a16="http://schemas.microsoft.com/office/drawing/2014/main" id="{9D7B69ED-DDF3-814B-9ED3-792B531BDC10}"/>
              </a:ext>
            </a:extLst>
          </p:cNvPr>
          <p:cNvGrpSpPr/>
          <p:nvPr/>
        </p:nvGrpSpPr>
        <p:grpSpPr>
          <a:xfrm>
            <a:off x="8948249" y="2761183"/>
            <a:ext cx="989483" cy="261177"/>
            <a:chOff x="8369488" y="1547955"/>
            <a:chExt cx="989483" cy="261177"/>
          </a:xfrm>
        </p:grpSpPr>
        <p:sp>
          <p:nvSpPr>
            <p:cNvPr id="190" name="Rectangle 189">
              <a:extLst>
                <a:ext uri="{FF2B5EF4-FFF2-40B4-BE49-F238E27FC236}">
                  <a16:creationId xmlns:a16="http://schemas.microsoft.com/office/drawing/2014/main" id="{541A9C84-0F63-D76F-21EA-F49A90B19905}"/>
                </a:ext>
              </a:extLst>
            </p:cNvPr>
            <p:cNvSpPr/>
            <p:nvPr/>
          </p:nvSpPr>
          <p:spPr>
            <a:xfrm>
              <a:off x="836948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91" name="Rectangle 190">
              <a:extLst>
                <a:ext uri="{FF2B5EF4-FFF2-40B4-BE49-F238E27FC236}">
                  <a16:creationId xmlns:a16="http://schemas.microsoft.com/office/drawing/2014/main" id="{5D5378CD-55B8-53EC-6DEB-E9927D4F8DFC}"/>
                </a:ext>
              </a:extLst>
            </p:cNvPr>
            <p:cNvSpPr/>
            <p:nvPr/>
          </p:nvSpPr>
          <p:spPr>
            <a:xfrm>
              <a:off x="886735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grpSp>
        <p:nvGrpSpPr>
          <p:cNvPr id="185" name="Group 184">
            <a:extLst>
              <a:ext uri="{FF2B5EF4-FFF2-40B4-BE49-F238E27FC236}">
                <a16:creationId xmlns:a16="http://schemas.microsoft.com/office/drawing/2014/main" id="{8743AB20-0F39-5342-7033-7473F951E0CE}"/>
              </a:ext>
            </a:extLst>
          </p:cNvPr>
          <p:cNvGrpSpPr/>
          <p:nvPr/>
        </p:nvGrpSpPr>
        <p:grpSpPr>
          <a:xfrm>
            <a:off x="6462920" y="2078369"/>
            <a:ext cx="1487353" cy="261177"/>
            <a:chOff x="6875878" y="1547955"/>
            <a:chExt cx="1487353" cy="261177"/>
          </a:xfrm>
        </p:grpSpPr>
        <p:sp>
          <p:nvSpPr>
            <p:cNvPr id="182" name="Rectangle 181">
              <a:extLst>
                <a:ext uri="{FF2B5EF4-FFF2-40B4-BE49-F238E27FC236}">
                  <a16:creationId xmlns:a16="http://schemas.microsoft.com/office/drawing/2014/main" id="{4F27AC31-3E27-DC3B-7BBF-F34081C8249B}"/>
                </a:ext>
              </a:extLst>
            </p:cNvPr>
            <p:cNvSpPr/>
            <p:nvPr/>
          </p:nvSpPr>
          <p:spPr>
            <a:xfrm>
              <a:off x="687587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83" name="Rectangle 182">
              <a:extLst>
                <a:ext uri="{FF2B5EF4-FFF2-40B4-BE49-F238E27FC236}">
                  <a16:creationId xmlns:a16="http://schemas.microsoft.com/office/drawing/2014/main" id="{04058FA9-9F61-9435-5DDE-6A82B51022AD}"/>
                </a:ext>
              </a:extLst>
            </p:cNvPr>
            <p:cNvSpPr/>
            <p:nvPr/>
          </p:nvSpPr>
          <p:spPr>
            <a:xfrm>
              <a:off x="737374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84" name="Rectangle 183">
              <a:extLst>
                <a:ext uri="{FF2B5EF4-FFF2-40B4-BE49-F238E27FC236}">
                  <a16:creationId xmlns:a16="http://schemas.microsoft.com/office/drawing/2014/main" id="{19C7987B-D6B5-BBD3-A757-4B8699222143}"/>
                </a:ext>
              </a:extLst>
            </p:cNvPr>
            <p:cNvSpPr/>
            <p:nvPr/>
          </p:nvSpPr>
          <p:spPr>
            <a:xfrm>
              <a:off x="787161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197" name="Group 196">
            <a:extLst>
              <a:ext uri="{FF2B5EF4-FFF2-40B4-BE49-F238E27FC236}">
                <a16:creationId xmlns:a16="http://schemas.microsoft.com/office/drawing/2014/main" id="{306E2942-BE0D-8350-24CA-44995EE8B308}"/>
              </a:ext>
            </a:extLst>
          </p:cNvPr>
          <p:cNvGrpSpPr/>
          <p:nvPr/>
        </p:nvGrpSpPr>
        <p:grpSpPr>
          <a:xfrm>
            <a:off x="9500240" y="2078369"/>
            <a:ext cx="1487353" cy="261177"/>
            <a:chOff x="8369488" y="1547955"/>
            <a:chExt cx="1487353" cy="261177"/>
          </a:xfrm>
        </p:grpSpPr>
        <p:sp>
          <p:nvSpPr>
            <p:cNvPr id="194" name="Rectangle 193">
              <a:extLst>
                <a:ext uri="{FF2B5EF4-FFF2-40B4-BE49-F238E27FC236}">
                  <a16:creationId xmlns:a16="http://schemas.microsoft.com/office/drawing/2014/main" id="{2F46EDF0-3E6A-9849-9B85-7F177A2779F6}"/>
                </a:ext>
              </a:extLst>
            </p:cNvPr>
            <p:cNvSpPr/>
            <p:nvPr/>
          </p:nvSpPr>
          <p:spPr>
            <a:xfrm>
              <a:off x="836948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95" name="Rectangle 194">
              <a:extLst>
                <a:ext uri="{FF2B5EF4-FFF2-40B4-BE49-F238E27FC236}">
                  <a16:creationId xmlns:a16="http://schemas.microsoft.com/office/drawing/2014/main" id="{1179C7A0-A508-6759-4CD0-D8927B9F39D3}"/>
                </a:ext>
              </a:extLst>
            </p:cNvPr>
            <p:cNvSpPr/>
            <p:nvPr/>
          </p:nvSpPr>
          <p:spPr>
            <a:xfrm>
              <a:off x="886735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96" name="Rectangle 195">
              <a:extLst>
                <a:ext uri="{FF2B5EF4-FFF2-40B4-BE49-F238E27FC236}">
                  <a16:creationId xmlns:a16="http://schemas.microsoft.com/office/drawing/2014/main" id="{F5DF4D29-4464-FA59-B603-6B20D4273C3F}"/>
                </a:ext>
              </a:extLst>
            </p:cNvPr>
            <p:cNvSpPr/>
            <p:nvPr/>
          </p:nvSpPr>
          <p:spPr>
            <a:xfrm>
              <a:off x="936522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sp>
        <p:nvSpPr>
          <p:cNvPr id="198" name="Rectangle 197">
            <a:extLst>
              <a:ext uri="{FF2B5EF4-FFF2-40B4-BE49-F238E27FC236}">
                <a16:creationId xmlns:a16="http://schemas.microsoft.com/office/drawing/2014/main" id="{4E600F90-5007-6F82-78C1-6B9D97137826}"/>
              </a:ext>
            </a:extLst>
          </p:cNvPr>
          <p:cNvSpPr/>
          <p:nvPr/>
        </p:nvSpPr>
        <p:spPr>
          <a:xfrm>
            <a:off x="5501102" y="34439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99" name="Rectangle 198">
            <a:extLst>
              <a:ext uri="{FF2B5EF4-FFF2-40B4-BE49-F238E27FC236}">
                <a16:creationId xmlns:a16="http://schemas.microsoft.com/office/drawing/2014/main" id="{634D96FB-C902-13B8-3790-133B1D8B69C6}"/>
              </a:ext>
            </a:extLst>
          </p:cNvPr>
          <p:cNvSpPr/>
          <p:nvPr/>
        </p:nvSpPr>
        <p:spPr>
          <a:xfrm>
            <a:off x="6697959" y="34439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1" name="Rectangle 200">
            <a:extLst>
              <a:ext uri="{FF2B5EF4-FFF2-40B4-BE49-F238E27FC236}">
                <a16:creationId xmlns:a16="http://schemas.microsoft.com/office/drawing/2014/main" id="{75937256-DCE2-15E1-6362-EC375EA225E0}"/>
              </a:ext>
            </a:extLst>
          </p:cNvPr>
          <p:cNvSpPr/>
          <p:nvPr/>
        </p:nvSpPr>
        <p:spPr>
          <a:xfrm>
            <a:off x="8635152" y="34439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02" name="Rectangle 201">
            <a:extLst>
              <a:ext uri="{FF2B5EF4-FFF2-40B4-BE49-F238E27FC236}">
                <a16:creationId xmlns:a16="http://schemas.microsoft.com/office/drawing/2014/main" id="{A50A4021-9864-958A-1EC2-54A8ED456F51}"/>
              </a:ext>
            </a:extLst>
          </p:cNvPr>
          <p:cNvSpPr/>
          <p:nvPr/>
        </p:nvSpPr>
        <p:spPr>
          <a:xfrm>
            <a:off x="9777336" y="34439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nvGrpSpPr>
          <p:cNvPr id="204" name="Group 203">
            <a:extLst>
              <a:ext uri="{FF2B5EF4-FFF2-40B4-BE49-F238E27FC236}">
                <a16:creationId xmlns:a16="http://schemas.microsoft.com/office/drawing/2014/main" id="{964699A1-1A5B-357C-A759-1F0C7039ED5E}"/>
              </a:ext>
            </a:extLst>
          </p:cNvPr>
          <p:cNvGrpSpPr/>
          <p:nvPr/>
        </p:nvGrpSpPr>
        <p:grpSpPr>
          <a:xfrm>
            <a:off x="5892650" y="4126811"/>
            <a:ext cx="989483" cy="261177"/>
            <a:chOff x="6875878" y="1547955"/>
            <a:chExt cx="989483" cy="261177"/>
          </a:xfrm>
        </p:grpSpPr>
        <p:sp>
          <p:nvSpPr>
            <p:cNvPr id="205" name="Rectangle 204">
              <a:extLst>
                <a:ext uri="{FF2B5EF4-FFF2-40B4-BE49-F238E27FC236}">
                  <a16:creationId xmlns:a16="http://schemas.microsoft.com/office/drawing/2014/main" id="{55C890B8-D726-34B8-747D-00EBE436C98C}"/>
                </a:ext>
              </a:extLst>
            </p:cNvPr>
            <p:cNvSpPr/>
            <p:nvPr/>
          </p:nvSpPr>
          <p:spPr>
            <a:xfrm>
              <a:off x="687587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6" name="Rectangle 205">
              <a:extLst>
                <a:ext uri="{FF2B5EF4-FFF2-40B4-BE49-F238E27FC236}">
                  <a16:creationId xmlns:a16="http://schemas.microsoft.com/office/drawing/2014/main" id="{93A1F375-C056-BC71-396F-87E42401961D}"/>
                </a:ext>
              </a:extLst>
            </p:cNvPr>
            <p:cNvSpPr/>
            <p:nvPr/>
          </p:nvSpPr>
          <p:spPr>
            <a:xfrm>
              <a:off x="737374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grpSp>
      <p:grpSp>
        <p:nvGrpSpPr>
          <p:cNvPr id="211" name="Group 210">
            <a:extLst>
              <a:ext uri="{FF2B5EF4-FFF2-40B4-BE49-F238E27FC236}">
                <a16:creationId xmlns:a16="http://schemas.microsoft.com/office/drawing/2014/main" id="{FA715C9B-F43F-5598-0DC2-A2B3061354AC}"/>
              </a:ext>
            </a:extLst>
          </p:cNvPr>
          <p:cNvGrpSpPr/>
          <p:nvPr/>
        </p:nvGrpSpPr>
        <p:grpSpPr>
          <a:xfrm>
            <a:off x="8948249" y="4126811"/>
            <a:ext cx="989483" cy="261177"/>
            <a:chOff x="8369488" y="1547955"/>
            <a:chExt cx="989483" cy="261177"/>
          </a:xfrm>
        </p:grpSpPr>
        <p:sp>
          <p:nvSpPr>
            <p:cNvPr id="212" name="Rectangle 211">
              <a:extLst>
                <a:ext uri="{FF2B5EF4-FFF2-40B4-BE49-F238E27FC236}">
                  <a16:creationId xmlns:a16="http://schemas.microsoft.com/office/drawing/2014/main" id="{A260C578-35D2-BD72-04A7-6E04BF3A02BD}"/>
                </a:ext>
              </a:extLst>
            </p:cNvPr>
            <p:cNvSpPr/>
            <p:nvPr/>
          </p:nvSpPr>
          <p:spPr>
            <a:xfrm>
              <a:off x="836948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13" name="Rectangle 212">
              <a:extLst>
                <a:ext uri="{FF2B5EF4-FFF2-40B4-BE49-F238E27FC236}">
                  <a16:creationId xmlns:a16="http://schemas.microsoft.com/office/drawing/2014/main" id="{DD541C61-36B9-3DDF-AE1C-5C5BB645E285}"/>
                </a:ext>
              </a:extLst>
            </p:cNvPr>
            <p:cNvSpPr/>
            <p:nvPr/>
          </p:nvSpPr>
          <p:spPr>
            <a:xfrm>
              <a:off x="886735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grpSp>
        <p:nvGrpSpPr>
          <p:cNvPr id="214" name="Group 213">
            <a:extLst>
              <a:ext uri="{FF2B5EF4-FFF2-40B4-BE49-F238E27FC236}">
                <a16:creationId xmlns:a16="http://schemas.microsoft.com/office/drawing/2014/main" id="{6270E790-5039-01CF-F327-7DD021A2B223}"/>
              </a:ext>
            </a:extLst>
          </p:cNvPr>
          <p:cNvGrpSpPr/>
          <p:nvPr/>
        </p:nvGrpSpPr>
        <p:grpSpPr>
          <a:xfrm>
            <a:off x="6462920" y="4809625"/>
            <a:ext cx="1487353" cy="261177"/>
            <a:chOff x="6875878" y="1547955"/>
            <a:chExt cx="1487353" cy="261177"/>
          </a:xfrm>
        </p:grpSpPr>
        <p:sp>
          <p:nvSpPr>
            <p:cNvPr id="215" name="Rectangle 214">
              <a:extLst>
                <a:ext uri="{FF2B5EF4-FFF2-40B4-BE49-F238E27FC236}">
                  <a16:creationId xmlns:a16="http://schemas.microsoft.com/office/drawing/2014/main" id="{A439F74E-31D8-9A9E-1E0D-B657B1D788F3}"/>
                </a:ext>
              </a:extLst>
            </p:cNvPr>
            <p:cNvSpPr/>
            <p:nvPr/>
          </p:nvSpPr>
          <p:spPr>
            <a:xfrm>
              <a:off x="687587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16" name="Rectangle 215">
              <a:extLst>
                <a:ext uri="{FF2B5EF4-FFF2-40B4-BE49-F238E27FC236}">
                  <a16:creationId xmlns:a16="http://schemas.microsoft.com/office/drawing/2014/main" id="{287E32E9-AA67-E8CC-6058-45E6AF1E5C75}"/>
                </a:ext>
              </a:extLst>
            </p:cNvPr>
            <p:cNvSpPr/>
            <p:nvPr/>
          </p:nvSpPr>
          <p:spPr>
            <a:xfrm>
              <a:off x="737374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17" name="Rectangle 216">
              <a:extLst>
                <a:ext uri="{FF2B5EF4-FFF2-40B4-BE49-F238E27FC236}">
                  <a16:creationId xmlns:a16="http://schemas.microsoft.com/office/drawing/2014/main" id="{0977A899-963B-4160-A540-1650746B9CB4}"/>
                </a:ext>
              </a:extLst>
            </p:cNvPr>
            <p:cNvSpPr/>
            <p:nvPr/>
          </p:nvSpPr>
          <p:spPr>
            <a:xfrm>
              <a:off x="787161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218" name="Group 217">
            <a:extLst>
              <a:ext uri="{FF2B5EF4-FFF2-40B4-BE49-F238E27FC236}">
                <a16:creationId xmlns:a16="http://schemas.microsoft.com/office/drawing/2014/main" id="{43BF2202-6B0C-3666-AC1B-839271F829BD}"/>
              </a:ext>
            </a:extLst>
          </p:cNvPr>
          <p:cNvGrpSpPr/>
          <p:nvPr/>
        </p:nvGrpSpPr>
        <p:grpSpPr>
          <a:xfrm>
            <a:off x="9500240" y="4809625"/>
            <a:ext cx="1487353" cy="261177"/>
            <a:chOff x="8369488" y="1547955"/>
            <a:chExt cx="1487353" cy="261177"/>
          </a:xfrm>
        </p:grpSpPr>
        <p:sp>
          <p:nvSpPr>
            <p:cNvPr id="219" name="Rectangle 218">
              <a:extLst>
                <a:ext uri="{FF2B5EF4-FFF2-40B4-BE49-F238E27FC236}">
                  <a16:creationId xmlns:a16="http://schemas.microsoft.com/office/drawing/2014/main" id="{BBFDE4B2-BF56-9A91-000A-D2BADAF64691}"/>
                </a:ext>
              </a:extLst>
            </p:cNvPr>
            <p:cNvSpPr/>
            <p:nvPr/>
          </p:nvSpPr>
          <p:spPr>
            <a:xfrm>
              <a:off x="836948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20" name="Rectangle 219">
              <a:extLst>
                <a:ext uri="{FF2B5EF4-FFF2-40B4-BE49-F238E27FC236}">
                  <a16:creationId xmlns:a16="http://schemas.microsoft.com/office/drawing/2014/main" id="{06E1AFF1-B019-1213-1A7F-DA1F36163ABC}"/>
                </a:ext>
              </a:extLst>
            </p:cNvPr>
            <p:cNvSpPr/>
            <p:nvPr/>
          </p:nvSpPr>
          <p:spPr>
            <a:xfrm>
              <a:off x="886735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21" name="Rectangle 220">
              <a:extLst>
                <a:ext uri="{FF2B5EF4-FFF2-40B4-BE49-F238E27FC236}">
                  <a16:creationId xmlns:a16="http://schemas.microsoft.com/office/drawing/2014/main" id="{F9D2F449-A419-C6BA-7A65-11BFDE4499A6}"/>
                </a:ext>
              </a:extLst>
            </p:cNvPr>
            <p:cNvSpPr/>
            <p:nvPr/>
          </p:nvSpPr>
          <p:spPr>
            <a:xfrm>
              <a:off x="936522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228" name="Group 227">
            <a:extLst>
              <a:ext uri="{FF2B5EF4-FFF2-40B4-BE49-F238E27FC236}">
                <a16:creationId xmlns:a16="http://schemas.microsoft.com/office/drawing/2014/main" id="{15AE8BD2-EE88-7A67-B28E-B64F39F2A260}"/>
              </a:ext>
            </a:extLst>
          </p:cNvPr>
          <p:cNvGrpSpPr/>
          <p:nvPr/>
        </p:nvGrpSpPr>
        <p:grpSpPr>
          <a:xfrm>
            <a:off x="7559222" y="5492437"/>
            <a:ext cx="2980963" cy="261177"/>
            <a:chOff x="6875878" y="1547955"/>
            <a:chExt cx="2980963" cy="261177"/>
          </a:xfrm>
        </p:grpSpPr>
        <p:sp>
          <p:nvSpPr>
            <p:cNvPr id="222" name="Rectangle 221">
              <a:extLst>
                <a:ext uri="{FF2B5EF4-FFF2-40B4-BE49-F238E27FC236}">
                  <a16:creationId xmlns:a16="http://schemas.microsoft.com/office/drawing/2014/main" id="{46049346-C6A0-DA9B-0F31-8C24A32D4093}"/>
                </a:ext>
              </a:extLst>
            </p:cNvPr>
            <p:cNvSpPr/>
            <p:nvPr/>
          </p:nvSpPr>
          <p:spPr>
            <a:xfrm>
              <a:off x="687587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23" name="Rectangle 222">
              <a:extLst>
                <a:ext uri="{FF2B5EF4-FFF2-40B4-BE49-F238E27FC236}">
                  <a16:creationId xmlns:a16="http://schemas.microsoft.com/office/drawing/2014/main" id="{ED7F66D9-6FCB-4FE6-F9B9-2884B1AF044B}"/>
                </a:ext>
              </a:extLst>
            </p:cNvPr>
            <p:cNvSpPr/>
            <p:nvPr/>
          </p:nvSpPr>
          <p:spPr>
            <a:xfrm>
              <a:off x="737374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24" name="Rectangle 223">
              <a:extLst>
                <a:ext uri="{FF2B5EF4-FFF2-40B4-BE49-F238E27FC236}">
                  <a16:creationId xmlns:a16="http://schemas.microsoft.com/office/drawing/2014/main" id="{942AE0E7-9E12-2CA8-94A2-930DCD134CB0}"/>
                </a:ext>
              </a:extLst>
            </p:cNvPr>
            <p:cNvSpPr/>
            <p:nvPr/>
          </p:nvSpPr>
          <p:spPr>
            <a:xfrm>
              <a:off x="787161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25" name="Rectangle 224">
              <a:extLst>
                <a:ext uri="{FF2B5EF4-FFF2-40B4-BE49-F238E27FC236}">
                  <a16:creationId xmlns:a16="http://schemas.microsoft.com/office/drawing/2014/main" id="{4C6FDC05-E804-80EB-0A7D-134A7F2C3816}"/>
                </a:ext>
              </a:extLst>
            </p:cNvPr>
            <p:cNvSpPr/>
            <p:nvPr/>
          </p:nvSpPr>
          <p:spPr>
            <a:xfrm>
              <a:off x="836948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26" name="Rectangle 225">
              <a:extLst>
                <a:ext uri="{FF2B5EF4-FFF2-40B4-BE49-F238E27FC236}">
                  <a16:creationId xmlns:a16="http://schemas.microsoft.com/office/drawing/2014/main" id="{A578EC5B-30E2-83B6-435A-EF01C6B9AA27}"/>
                </a:ext>
              </a:extLst>
            </p:cNvPr>
            <p:cNvSpPr/>
            <p:nvPr/>
          </p:nvSpPr>
          <p:spPr>
            <a:xfrm>
              <a:off x="886735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27" name="Rectangle 226">
              <a:extLst>
                <a:ext uri="{FF2B5EF4-FFF2-40B4-BE49-F238E27FC236}">
                  <a16:creationId xmlns:a16="http://schemas.microsoft.com/office/drawing/2014/main" id="{910458C0-A6D1-C6ED-30E0-A0F604C94A14}"/>
                </a:ext>
              </a:extLst>
            </p:cNvPr>
            <p:cNvSpPr/>
            <p:nvPr/>
          </p:nvSpPr>
          <p:spPr>
            <a:xfrm>
              <a:off x="9365228" y="15479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cxnSp>
        <p:nvCxnSpPr>
          <p:cNvPr id="245" name="Straight Connector 244">
            <a:extLst>
              <a:ext uri="{FF2B5EF4-FFF2-40B4-BE49-F238E27FC236}">
                <a16:creationId xmlns:a16="http://schemas.microsoft.com/office/drawing/2014/main" id="{FCDAB266-8DC7-AE05-43CA-2C0EDCBE10C6}"/>
              </a:ext>
            </a:extLst>
          </p:cNvPr>
          <p:cNvCxnSpPr/>
          <p:nvPr/>
        </p:nvCxnSpPr>
        <p:spPr>
          <a:xfrm>
            <a:off x="9066239" y="1312710"/>
            <a:ext cx="0" cy="4156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45AABFE-2625-107A-DDD2-E7556CFE02FE}"/>
              </a:ext>
            </a:extLst>
          </p:cNvPr>
          <p:cNvCxnSpPr/>
          <p:nvPr/>
        </p:nvCxnSpPr>
        <p:spPr>
          <a:xfrm>
            <a:off x="7462235" y="2016230"/>
            <a:ext cx="0" cy="4156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1A8DF99-77BC-B048-09BC-9A8607942773}"/>
              </a:ext>
            </a:extLst>
          </p:cNvPr>
          <p:cNvCxnSpPr/>
          <p:nvPr/>
        </p:nvCxnSpPr>
        <p:spPr>
          <a:xfrm>
            <a:off x="6389175" y="2700086"/>
            <a:ext cx="0" cy="4156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20E226AC-AE69-B3AA-CFA2-BCB63E408F8D}"/>
              </a:ext>
            </a:extLst>
          </p:cNvPr>
          <p:cNvCxnSpPr/>
          <p:nvPr/>
        </p:nvCxnSpPr>
        <p:spPr>
          <a:xfrm>
            <a:off x="10505324" y="2006397"/>
            <a:ext cx="0" cy="4156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9861C50F-75DB-21AE-2023-92C01C2BEA87}"/>
              </a:ext>
            </a:extLst>
          </p:cNvPr>
          <p:cNvCxnSpPr/>
          <p:nvPr/>
        </p:nvCxnSpPr>
        <p:spPr>
          <a:xfrm>
            <a:off x="9444329" y="2700086"/>
            <a:ext cx="0" cy="4156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525DB4D5-DAF8-605C-6460-89C85B3F53EF}"/>
              </a:ext>
            </a:extLst>
          </p:cNvPr>
          <p:cNvCxnSpPr>
            <a:stCxn id="176" idx="2"/>
            <a:endCxn id="183" idx="0"/>
          </p:cNvCxnSpPr>
          <p:nvPr/>
        </p:nvCxnSpPr>
        <p:spPr>
          <a:xfrm flipH="1">
            <a:off x="7206597" y="1656732"/>
            <a:ext cx="1096302"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992AA872-92CF-0BAB-1936-DCD689389F56}"/>
              </a:ext>
            </a:extLst>
          </p:cNvPr>
          <p:cNvCxnSpPr>
            <a:cxnSpLocks/>
            <a:endCxn id="195" idx="0"/>
          </p:cNvCxnSpPr>
          <p:nvPr/>
        </p:nvCxnSpPr>
        <p:spPr>
          <a:xfrm>
            <a:off x="9777336" y="1656731"/>
            <a:ext cx="466581" cy="42163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85C103C-AF15-E2D7-9634-FA4515314605}"/>
              </a:ext>
            </a:extLst>
          </p:cNvPr>
          <p:cNvCxnSpPr>
            <a:cxnSpLocks/>
            <a:stCxn id="196" idx="2"/>
            <a:endCxn id="193" idx="0"/>
          </p:cNvCxnSpPr>
          <p:nvPr/>
        </p:nvCxnSpPr>
        <p:spPr>
          <a:xfrm>
            <a:off x="10741787" y="2339546"/>
            <a:ext cx="368668"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21" name="Group 320">
            <a:extLst>
              <a:ext uri="{FF2B5EF4-FFF2-40B4-BE49-F238E27FC236}">
                <a16:creationId xmlns:a16="http://schemas.microsoft.com/office/drawing/2014/main" id="{59BA3266-39F2-78E0-6DDA-87E81E21C26A}"/>
              </a:ext>
            </a:extLst>
          </p:cNvPr>
          <p:cNvGrpSpPr/>
          <p:nvPr/>
        </p:nvGrpSpPr>
        <p:grpSpPr>
          <a:xfrm>
            <a:off x="10864648" y="2761183"/>
            <a:ext cx="845329" cy="1626805"/>
            <a:chOff x="10864648" y="2761183"/>
            <a:chExt cx="845329" cy="1626805"/>
          </a:xfrm>
        </p:grpSpPr>
        <p:sp>
          <p:nvSpPr>
            <p:cNvPr id="193" name="Rectangle 192">
              <a:extLst>
                <a:ext uri="{FF2B5EF4-FFF2-40B4-BE49-F238E27FC236}">
                  <a16:creationId xmlns:a16="http://schemas.microsoft.com/office/drawing/2014/main" id="{92405795-BF6D-ABA8-8A4F-15635258BB7D}"/>
                </a:ext>
              </a:extLst>
            </p:cNvPr>
            <p:cNvSpPr/>
            <p:nvPr/>
          </p:nvSpPr>
          <p:spPr>
            <a:xfrm>
              <a:off x="10864648" y="276118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03" name="Rectangle 202">
              <a:extLst>
                <a:ext uri="{FF2B5EF4-FFF2-40B4-BE49-F238E27FC236}">
                  <a16:creationId xmlns:a16="http://schemas.microsoft.com/office/drawing/2014/main" id="{7D7326EE-5D65-0496-6B81-1C5478735442}"/>
                </a:ext>
              </a:extLst>
            </p:cNvPr>
            <p:cNvSpPr/>
            <p:nvPr/>
          </p:nvSpPr>
          <p:spPr>
            <a:xfrm>
              <a:off x="11218364" y="34439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10" name="Rectangle 209">
              <a:extLst>
                <a:ext uri="{FF2B5EF4-FFF2-40B4-BE49-F238E27FC236}">
                  <a16:creationId xmlns:a16="http://schemas.microsoft.com/office/drawing/2014/main" id="{C0214006-8402-4DED-0816-2A74229BA046}"/>
                </a:ext>
              </a:extLst>
            </p:cNvPr>
            <p:cNvSpPr/>
            <p:nvPr/>
          </p:nvSpPr>
          <p:spPr>
            <a:xfrm>
              <a:off x="10864648" y="412681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cxnSp>
          <p:nvCxnSpPr>
            <p:cNvPr id="258" name="Straight Arrow Connector 257">
              <a:extLst>
                <a:ext uri="{FF2B5EF4-FFF2-40B4-BE49-F238E27FC236}">
                  <a16:creationId xmlns:a16="http://schemas.microsoft.com/office/drawing/2014/main" id="{EA574155-2C7C-45D5-609F-10A44F70A263}"/>
                </a:ext>
              </a:extLst>
            </p:cNvPr>
            <p:cNvCxnSpPr>
              <a:cxnSpLocks/>
              <a:stCxn id="193" idx="2"/>
              <a:endCxn id="203" idx="0"/>
            </p:cNvCxnSpPr>
            <p:nvPr/>
          </p:nvCxnSpPr>
          <p:spPr>
            <a:xfrm>
              <a:off x="11110455" y="3022360"/>
              <a:ext cx="353716"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AE312CD-8C07-622B-EF94-21DF30A42925}"/>
                </a:ext>
              </a:extLst>
            </p:cNvPr>
            <p:cNvCxnSpPr>
              <a:cxnSpLocks/>
              <a:endCxn id="210" idx="0"/>
            </p:cNvCxnSpPr>
            <p:nvPr/>
          </p:nvCxnSpPr>
          <p:spPr>
            <a:xfrm flipH="1">
              <a:off x="11110455" y="3705174"/>
              <a:ext cx="368668"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67" name="Straight Arrow Connector 266">
            <a:extLst>
              <a:ext uri="{FF2B5EF4-FFF2-40B4-BE49-F238E27FC236}">
                <a16:creationId xmlns:a16="http://schemas.microsoft.com/office/drawing/2014/main" id="{91DBFAF1-F94F-3153-4CB2-2B6AF5867EFB}"/>
              </a:ext>
            </a:extLst>
          </p:cNvPr>
          <p:cNvCxnSpPr>
            <a:cxnSpLocks/>
          </p:cNvCxnSpPr>
          <p:nvPr/>
        </p:nvCxnSpPr>
        <p:spPr>
          <a:xfrm flipH="1">
            <a:off x="9453089" y="2339545"/>
            <a:ext cx="538764" cy="4321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7D50CD5-DCCB-C3E0-63CB-4BA87A5DA0A7}"/>
              </a:ext>
            </a:extLst>
          </p:cNvPr>
          <p:cNvCxnSpPr>
            <a:cxnSpLocks/>
            <a:stCxn id="190" idx="2"/>
            <a:endCxn id="201" idx="0"/>
          </p:cNvCxnSpPr>
          <p:nvPr/>
        </p:nvCxnSpPr>
        <p:spPr>
          <a:xfrm flipH="1">
            <a:off x="8880959" y="3022360"/>
            <a:ext cx="313097"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D99C893-96BE-33AE-69CE-60CA5F31FA6B}"/>
              </a:ext>
            </a:extLst>
          </p:cNvPr>
          <p:cNvCxnSpPr>
            <a:cxnSpLocks/>
            <a:stCxn id="191" idx="2"/>
            <a:endCxn id="202" idx="0"/>
          </p:cNvCxnSpPr>
          <p:nvPr/>
        </p:nvCxnSpPr>
        <p:spPr>
          <a:xfrm>
            <a:off x="9691926" y="3022360"/>
            <a:ext cx="331217"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20" name="Group 319">
            <a:extLst>
              <a:ext uri="{FF2B5EF4-FFF2-40B4-BE49-F238E27FC236}">
                <a16:creationId xmlns:a16="http://schemas.microsoft.com/office/drawing/2014/main" id="{0CDCE903-D9FC-71AF-C9A8-25DF8E5D7D82}"/>
              </a:ext>
            </a:extLst>
          </p:cNvPr>
          <p:cNvGrpSpPr/>
          <p:nvPr/>
        </p:nvGrpSpPr>
        <p:grpSpPr>
          <a:xfrm>
            <a:off x="8880959" y="3705174"/>
            <a:ext cx="1142184" cy="421635"/>
            <a:chOff x="8880959" y="3705174"/>
            <a:chExt cx="1142184" cy="421635"/>
          </a:xfrm>
        </p:grpSpPr>
        <p:cxnSp>
          <p:nvCxnSpPr>
            <p:cNvPr id="273" name="Straight Arrow Connector 272">
              <a:extLst>
                <a:ext uri="{FF2B5EF4-FFF2-40B4-BE49-F238E27FC236}">
                  <a16:creationId xmlns:a16="http://schemas.microsoft.com/office/drawing/2014/main" id="{2C50AC73-A535-1881-BDBC-D49C6B2269A0}"/>
                </a:ext>
              </a:extLst>
            </p:cNvPr>
            <p:cNvCxnSpPr>
              <a:cxnSpLocks/>
              <a:stCxn id="201" idx="2"/>
            </p:cNvCxnSpPr>
            <p:nvPr/>
          </p:nvCxnSpPr>
          <p:spPr>
            <a:xfrm>
              <a:off x="8880959" y="3705174"/>
              <a:ext cx="556358" cy="4216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CFF826EB-6C89-4BDD-739B-A5FDAAAEAB9D}"/>
                </a:ext>
              </a:extLst>
            </p:cNvPr>
            <p:cNvCxnSpPr>
              <a:cxnSpLocks/>
              <a:stCxn id="202" idx="2"/>
            </p:cNvCxnSpPr>
            <p:nvPr/>
          </p:nvCxnSpPr>
          <p:spPr>
            <a:xfrm flipH="1">
              <a:off x="9435570" y="3705174"/>
              <a:ext cx="587573" cy="4216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82" name="Straight Arrow Connector 281">
            <a:extLst>
              <a:ext uri="{FF2B5EF4-FFF2-40B4-BE49-F238E27FC236}">
                <a16:creationId xmlns:a16="http://schemas.microsoft.com/office/drawing/2014/main" id="{E7FCC1A1-067E-CD19-FD47-8B487B46E823}"/>
              </a:ext>
            </a:extLst>
          </p:cNvPr>
          <p:cNvCxnSpPr>
            <a:cxnSpLocks/>
          </p:cNvCxnSpPr>
          <p:nvPr/>
        </p:nvCxnSpPr>
        <p:spPr>
          <a:xfrm flipH="1">
            <a:off x="6384263" y="2339543"/>
            <a:ext cx="578316" cy="4155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6176E9F9-0855-6F7C-0967-32A3FD593AEC}"/>
              </a:ext>
            </a:extLst>
          </p:cNvPr>
          <p:cNvCxnSpPr>
            <a:cxnSpLocks/>
            <a:stCxn id="184" idx="2"/>
            <a:endCxn id="189" idx="0"/>
          </p:cNvCxnSpPr>
          <p:nvPr/>
        </p:nvCxnSpPr>
        <p:spPr>
          <a:xfrm>
            <a:off x="7704467" y="2339546"/>
            <a:ext cx="279288"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84D8D07B-D6E6-17A5-35C1-19CC8869FBF9}"/>
              </a:ext>
            </a:extLst>
          </p:cNvPr>
          <p:cNvCxnSpPr>
            <a:cxnSpLocks/>
            <a:stCxn id="186" idx="2"/>
            <a:endCxn id="198" idx="0"/>
          </p:cNvCxnSpPr>
          <p:nvPr/>
        </p:nvCxnSpPr>
        <p:spPr>
          <a:xfrm flipH="1">
            <a:off x="5746909" y="3022360"/>
            <a:ext cx="391548"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C10225D7-3601-C2DF-B6D3-CF2389C064A0}"/>
              </a:ext>
            </a:extLst>
          </p:cNvPr>
          <p:cNvCxnSpPr>
            <a:cxnSpLocks/>
            <a:stCxn id="187" idx="2"/>
            <a:endCxn id="199" idx="0"/>
          </p:cNvCxnSpPr>
          <p:nvPr/>
        </p:nvCxnSpPr>
        <p:spPr>
          <a:xfrm>
            <a:off x="6636327" y="3022360"/>
            <a:ext cx="307439"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19" name="Group 318">
            <a:extLst>
              <a:ext uri="{FF2B5EF4-FFF2-40B4-BE49-F238E27FC236}">
                <a16:creationId xmlns:a16="http://schemas.microsoft.com/office/drawing/2014/main" id="{C3C170DF-7594-3A00-106C-25D466A75552}"/>
              </a:ext>
            </a:extLst>
          </p:cNvPr>
          <p:cNvGrpSpPr/>
          <p:nvPr/>
        </p:nvGrpSpPr>
        <p:grpSpPr>
          <a:xfrm>
            <a:off x="7737948" y="2761183"/>
            <a:ext cx="786132" cy="1626805"/>
            <a:chOff x="7737948" y="2761183"/>
            <a:chExt cx="786132" cy="1626805"/>
          </a:xfrm>
        </p:grpSpPr>
        <p:sp>
          <p:nvSpPr>
            <p:cNvPr id="189" name="Rectangle 188">
              <a:extLst>
                <a:ext uri="{FF2B5EF4-FFF2-40B4-BE49-F238E27FC236}">
                  <a16:creationId xmlns:a16="http://schemas.microsoft.com/office/drawing/2014/main" id="{7E32D81E-4191-8757-9B4D-7534F042B044}"/>
                </a:ext>
              </a:extLst>
            </p:cNvPr>
            <p:cNvSpPr/>
            <p:nvPr/>
          </p:nvSpPr>
          <p:spPr>
            <a:xfrm>
              <a:off x="7737948" y="276118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00" name="Rectangle 199">
              <a:extLst>
                <a:ext uri="{FF2B5EF4-FFF2-40B4-BE49-F238E27FC236}">
                  <a16:creationId xmlns:a16="http://schemas.microsoft.com/office/drawing/2014/main" id="{DE93A53B-BFCE-8FA5-3C6D-9BD40AABDEF6}"/>
                </a:ext>
              </a:extLst>
            </p:cNvPr>
            <p:cNvSpPr/>
            <p:nvPr/>
          </p:nvSpPr>
          <p:spPr>
            <a:xfrm>
              <a:off x="8032467" y="344399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07" name="Rectangle 206">
              <a:extLst>
                <a:ext uri="{FF2B5EF4-FFF2-40B4-BE49-F238E27FC236}">
                  <a16:creationId xmlns:a16="http://schemas.microsoft.com/office/drawing/2014/main" id="{5B029635-65C6-BF76-9AA1-14E24FC081A2}"/>
                </a:ext>
              </a:extLst>
            </p:cNvPr>
            <p:cNvSpPr/>
            <p:nvPr/>
          </p:nvSpPr>
          <p:spPr>
            <a:xfrm>
              <a:off x="7737948" y="412681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cxnSp>
          <p:nvCxnSpPr>
            <p:cNvPr id="297" name="Straight Arrow Connector 296">
              <a:extLst>
                <a:ext uri="{FF2B5EF4-FFF2-40B4-BE49-F238E27FC236}">
                  <a16:creationId xmlns:a16="http://schemas.microsoft.com/office/drawing/2014/main" id="{28842694-6E61-C785-CED2-F4EE8E54DB32}"/>
                </a:ext>
              </a:extLst>
            </p:cNvPr>
            <p:cNvCxnSpPr>
              <a:cxnSpLocks/>
              <a:stCxn id="189" idx="2"/>
              <a:endCxn id="200" idx="0"/>
            </p:cNvCxnSpPr>
            <p:nvPr/>
          </p:nvCxnSpPr>
          <p:spPr>
            <a:xfrm>
              <a:off x="7983755" y="3022360"/>
              <a:ext cx="294519"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0F934445-C14F-AD10-F5A2-87BFE34D2AE6}"/>
                </a:ext>
              </a:extLst>
            </p:cNvPr>
            <p:cNvCxnSpPr>
              <a:cxnSpLocks/>
              <a:stCxn id="200" idx="2"/>
              <a:endCxn id="207" idx="0"/>
            </p:cNvCxnSpPr>
            <p:nvPr/>
          </p:nvCxnSpPr>
          <p:spPr>
            <a:xfrm flipH="1">
              <a:off x="7983755" y="3705174"/>
              <a:ext cx="294519"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2D8D36C7-2F81-7347-66FE-D8ADD5D55080}"/>
              </a:ext>
            </a:extLst>
          </p:cNvPr>
          <p:cNvGrpSpPr/>
          <p:nvPr/>
        </p:nvGrpSpPr>
        <p:grpSpPr>
          <a:xfrm>
            <a:off x="5746909" y="3705174"/>
            <a:ext cx="1196857" cy="431956"/>
            <a:chOff x="5746909" y="3705174"/>
            <a:chExt cx="1196857" cy="431956"/>
          </a:xfrm>
        </p:grpSpPr>
        <p:cxnSp>
          <p:nvCxnSpPr>
            <p:cNvPr id="291" name="Straight Arrow Connector 290">
              <a:extLst>
                <a:ext uri="{FF2B5EF4-FFF2-40B4-BE49-F238E27FC236}">
                  <a16:creationId xmlns:a16="http://schemas.microsoft.com/office/drawing/2014/main" id="{741D71EE-BC6D-E993-6709-BC447079C1C1}"/>
                </a:ext>
              </a:extLst>
            </p:cNvPr>
            <p:cNvCxnSpPr>
              <a:cxnSpLocks/>
              <a:stCxn id="198" idx="2"/>
            </p:cNvCxnSpPr>
            <p:nvPr/>
          </p:nvCxnSpPr>
          <p:spPr>
            <a:xfrm>
              <a:off x="5746909" y="3705174"/>
              <a:ext cx="661116" cy="4319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96EA7484-E7C2-A5E1-FF9C-2736811767BE}"/>
                </a:ext>
              </a:extLst>
            </p:cNvPr>
            <p:cNvCxnSpPr>
              <a:cxnSpLocks/>
              <a:stCxn id="199" idx="2"/>
            </p:cNvCxnSpPr>
            <p:nvPr/>
          </p:nvCxnSpPr>
          <p:spPr>
            <a:xfrm flipH="1">
              <a:off x="6414207" y="3705174"/>
              <a:ext cx="529559" cy="4216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23" name="Group 322">
            <a:extLst>
              <a:ext uri="{FF2B5EF4-FFF2-40B4-BE49-F238E27FC236}">
                <a16:creationId xmlns:a16="http://schemas.microsoft.com/office/drawing/2014/main" id="{7D21812C-705A-294A-8CBE-69391F000A12}"/>
              </a:ext>
            </a:extLst>
          </p:cNvPr>
          <p:cNvGrpSpPr/>
          <p:nvPr/>
        </p:nvGrpSpPr>
        <p:grpSpPr>
          <a:xfrm>
            <a:off x="6408025" y="4387988"/>
            <a:ext cx="1575730" cy="421637"/>
            <a:chOff x="6408025" y="4387988"/>
            <a:chExt cx="1575730" cy="421637"/>
          </a:xfrm>
        </p:grpSpPr>
        <p:cxnSp>
          <p:nvCxnSpPr>
            <p:cNvPr id="306" name="Straight Arrow Connector 305">
              <a:extLst>
                <a:ext uri="{FF2B5EF4-FFF2-40B4-BE49-F238E27FC236}">
                  <a16:creationId xmlns:a16="http://schemas.microsoft.com/office/drawing/2014/main" id="{B6D1790D-D382-1879-A4E0-E68CF5D6418A}"/>
                </a:ext>
              </a:extLst>
            </p:cNvPr>
            <p:cNvCxnSpPr>
              <a:cxnSpLocks/>
              <a:endCxn id="216" idx="0"/>
            </p:cNvCxnSpPr>
            <p:nvPr/>
          </p:nvCxnSpPr>
          <p:spPr>
            <a:xfrm>
              <a:off x="6408025" y="4417912"/>
              <a:ext cx="798572" cy="3917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4B8E091-ED12-8239-B722-D5E9236AA3EB}"/>
                </a:ext>
              </a:extLst>
            </p:cNvPr>
            <p:cNvCxnSpPr>
              <a:cxnSpLocks/>
              <a:stCxn id="207" idx="2"/>
              <a:endCxn id="216" idx="0"/>
            </p:cNvCxnSpPr>
            <p:nvPr/>
          </p:nvCxnSpPr>
          <p:spPr>
            <a:xfrm flipH="1">
              <a:off x="7206597" y="4387988"/>
              <a:ext cx="777158"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24" name="Group 323">
            <a:extLst>
              <a:ext uri="{FF2B5EF4-FFF2-40B4-BE49-F238E27FC236}">
                <a16:creationId xmlns:a16="http://schemas.microsoft.com/office/drawing/2014/main" id="{3A2B397B-487B-9A93-F7B2-40E00FD63DA4}"/>
              </a:ext>
            </a:extLst>
          </p:cNvPr>
          <p:cNvGrpSpPr/>
          <p:nvPr/>
        </p:nvGrpSpPr>
        <p:grpSpPr>
          <a:xfrm>
            <a:off x="7206597" y="5070802"/>
            <a:ext cx="3037320" cy="421637"/>
            <a:chOff x="7206597" y="5070802"/>
            <a:chExt cx="3037320" cy="421637"/>
          </a:xfrm>
        </p:grpSpPr>
        <p:cxnSp>
          <p:nvCxnSpPr>
            <p:cNvPr id="266" name="Straight Arrow Connector 265">
              <a:extLst>
                <a:ext uri="{FF2B5EF4-FFF2-40B4-BE49-F238E27FC236}">
                  <a16:creationId xmlns:a16="http://schemas.microsoft.com/office/drawing/2014/main" id="{E1421FC2-DEC8-DAC3-BDEF-ED91F5559454}"/>
                </a:ext>
              </a:extLst>
            </p:cNvPr>
            <p:cNvCxnSpPr>
              <a:cxnSpLocks/>
            </p:cNvCxnSpPr>
            <p:nvPr/>
          </p:nvCxnSpPr>
          <p:spPr>
            <a:xfrm flipH="1">
              <a:off x="9377379" y="5070802"/>
              <a:ext cx="866538"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A73DA5C1-ECFD-F277-5268-51E7AABCE54B}"/>
                </a:ext>
              </a:extLst>
            </p:cNvPr>
            <p:cNvCxnSpPr>
              <a:cxnSpLocks/>
              <a:stCxn id="216" idx="2"/>
              <a:endCxn id="224" idx="0"/>
            </p:cNvCxnSpPr>
            <p:nvPr/>
          </p:nvCxnSpPr>
          <p:spPr>
            <a:xfrm>
              <a:off x="7206597" y="5070802"/>
              <a:ext cx="1594172" cy="4216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22" name="Group 321">
            <a:extLst>
              <a:ext uri="{FF2B5EF4-FFF2-40B4-BE49-F238E27FC236}">
                <a16:creationId xmlns:a16="http://schemas.microsoft.com/office/drawing/2014/main" id="{E4D66DF1-EE4B-2F22-51DF-D2B9E794298D}"/>
              </a:ext>
            </a:extLst>
          </p:cNvPr>
          <p:cNvGrpSpPr/>
          <p:nvPr/>
        </p:nvGrpSpPr>
        <p:grpSpPr>
          <a:xfrm>
            <a:off x="9435570" y="4387988"/>
            <a:ext cx="1674885" cy="421637"/>
            <a:chOff x="9435570" y="4387988"/>
            <a:chExt cx="1674885" cy="421637"/>
          </a:xfrm>
        </p:grpSpPr>
        <p:cxnSp>
          <p:nvCxnSpPr>
            <p:cNvPr id="263" name="Straight Arrow Connector 262">
              <a:extLst>
                <a:ext uri="{FF2B5EF4-FFF2-40B4-BE49-F238E27FC236}">
                  <a16:creationId xmlns:a16="http://schemas.microsoft.com/office/drawing/2014/main" id="{83817C55-6E3A-421E-AED5-65CE521C303F}"/>
                </a:ext>
              </a:extLst>
            </p:cNvPr>
            <p:cNvCxnSpPr>
              <a:cxnSpLocks/>
              <a:stCxn id="210" idx="2"/>
              <a:endCxn id="220" idx="0"/>
            </p:cNvCxnSpPr>
            <p:nvPr/>
          </p:nvCxnSpPr>
          <p:spPr>
            <a:xfrm flipH="1">
              <a:off x="10243917" y="4387988"/>
              <a:ext cx="866538"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3D7CCE4-8E53-048E-80BD-5790663E324F}"/>
                </a:ext>
              </a:extLst>
            </p:cNvPr>
            <p:cNvCxnSpPr>
              <a:cxnSpLocks/>
              <a:endCxn id="220" idx="0"/>
            </p:cNvCxnSpPr>
            <p:nvPr/>
          </p:nvCxnSpPr>
          <p:spPr>
            <a:xfrm>
              <a:off x="9435570" y="4387988"/>
              <a:ext cx="808347"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26" name="Rectangle 325">
            <a:extLst>
              <a:ext uri="{FF2B5EF4-FFF2-40B4-BE49-F238E27FC236}">
                <a16:creationId xmlns:a16="http://schemas.microsoft.com/office/drawing/2014/main" id="{47C06089-2DCE-3F5B-EA5C-A444D5118CFB}"/>
              </a:ext>
            </a:extLst>
          </p:cNvPr>
          <p:cNvSpPr/>
          <p:nvPr/>
        </p:nvSpPr>
        <p:spPr>
          <a:xfrm>
            <a:off x="768257" y="430887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27" name="Rectangle 326">
            <a:extLst>
              <a:ext uri="{FF2B5EF4-FFF2-40B4-BE49-F238E27FC236}">
                <a16:creationId xmlns:a16="http://schemas.microsoft.com/office/drawing/2014/main" id="{BAA6EA5F-12CE-51E5-1C4A-D0B40104AA2E}"/>
              </a:ext>
            </a:extLst>
          </p:cNvPr>
          <p:cNvSpPr/>
          <p:nvPr/>
        </p:nvSpPr>
        <p:spPr>
          <a:xfrm>
            <a:off x="1266127" y="430887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28" name="Rectangle 327">
            <a:extLst>
              <a:ext uri="{FF2B5EF4-FFF2-40B4-BE49-F238E27FC236}">
                <a16:creationId xmlns:a16="http://schemas.microsoft.com/office/drawing/2014/main" id="{03CBF545-C037-88F6-D5D6-EE144B0D84B2}"/>
              </a:ext>
            </a:extLst>
          </p:cNvPr>
          <p:cNvSpPr/>
          <p:nvPr/>
        </p:nvSpPr>
        <p:spPr>
          <a:xfrm>
            <a:off x="1763997" y="430887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29" name="Rectangle 328">
            <a:extLst>
              <a:ext uri="{FF2B5EF4-FFF2-40B4-BE49-F238E27FC236}">
                <a16:creationId xmlns:a16="http://schemas.microsoft.com/office/drawing/2014/main" id="{BBDCABD4-00EF-7A19-2282-DC054EEF38CA}"/>
              </a:ext>
            </a:extLst>
          </p:cNvPr>
          <p:cNvSpPr/>
          <p:nvPr/>
        </p:nvSpPr>
        <p:spPr>
          <a:xfrm>
            <a:off x="2261867" y="430887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30" name="Rectangle 329">
            <a:extLst>
              <a:ext uri="{FF2B5EF4-FFF2-40B4-BE49-F238E27FC236}">
                <a16:creationId xmlns:a16="http://schemas.microsoft.com/office/drawing/2014/main" id="{C5A80E33-2385-1835-EA51-E14EE91A53D0}"/>
              </a:ext>
            </a:extLst>
          </p:cNvPr>
          <p:cNvSpPr/>
          <p:nvPr/>
        </p:nvSpPr>
        <p:spPr>
          <a:xfrm>
            <a:off x="2759737" y="430887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331" name="Rectangle 330">
            <a:extLst>
              <a:ext uri="{FF2B5EF4-FFF2-40B4-BE49-F238E27FC236}">
                <a16:creationId xmlns:a16="http://schemas.microsoft.com/office/drawing/2014/main" id="{D3F44ED7-84A1-1060-43AF-5B9129C204B1}"/>
              </a:ext>
            </a:extLst>
          </p:cNvPr>
          <p:cNvSpPr/>
          <p:nvPr/>
        </p:nvSpPr>
        <p:spPr>
          <a:xfrm>
            <a:off x="3257607" y="430887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332" name="Rectangle 331">
            <a:extLst>
              <a:ext uri="{FF2B5EF4-FFF2-40B4-BE49-F238E27FC236}">
                <a16:creationId xmlns:a16="http://schemas.microsoft.com/office/drawing/2014/main" id="{EFD301AE-6F77-E71B-8187-8A24AD2EFD62}"/>
              </a:ext>
            </a:extLst>
          </p:cNvPr>
          <p:cNvSpPr/>
          <p:nvPr/>
        </p:nvSpPr>
        <p:spPr>
          <a:xfrm>
            <a:off x="5369753" y="1067089"/>
            <a:ext cx="6617110" cy="490842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E6C902-B39C-4DF9-F6C2-86BAB4F3BD5A}"/>
              </a:ext>
            </a:extLst>
          </p:cNvPr>
          <p:cNvSpPr/>
          <p:nvPr/>
        </p:nvSpPr>
        <p:spPr>
          <a:xfrm>
            <a:off x="522808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7" name="Rectangle 16">
            <a:extLst>
              <a:ext uri="{FF2B5EF4-FFF2-40B4-BE49-F238E27FC236}">
                <a16:creationId xmlns:a16="http://schemas.microsoft.com/office/drawing/2014/main" id="{F41ADFEF-9A2F-439C-74E6-71B4997F6D4F}"/>
              </a:ext>
            </a:extLst>
          </p:cNvPr>
          <p:cNvSpPr/>
          <p:nvPr/>
        </p:nvSpPr>
        <p:spPr>
          <a:xfrm>
            <a:off x="5725952" y="924230"/>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333" name="Rectangle 332">
            <a:extLst>
              <a:ext uri="{FF2B5EF4-FFF2-40B4-BE49-F238E27FC236}">
                <a16:creationId xmlns:a16="http://schemas.microsoft.com/office/drawing/2014/main" id="{654DDC2B-EBAA-C28E-4E85-0624D3703D27}"/>
              </a:ext>
            </a:extLst>
          </p:cNvPr>
          <p:cNvSpPr/>
          <p:nvPr/>
        </p:nvSpPr>
        <p:spPr>
          <a:xfrm>
            <a:off x="7623131" y="13907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34" name="Rectangle 333">
            <a:extLst>
              <a:ext uri="{FF2B5EF4-FFF2-40B4-BE49-F238E27FC236}">
                <a16:creationId xmlns:a16="http://schemas.microsoft.com/office/drawing/2014/main" id="{70009CB2-D40A-B346-206E-ECB406997F84}"/>
              </a:ext>
            </a:extLst>
          </p:cNvPr>
          <p:cNvSpPr/>
          <p:nvPr/>
        </p:nvSpPr>
        <p:spPr>
          <a:xfrm>
            <a:off x="8121001" y="13907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35" name="Rectangle 334">
            <a:extLst>
              <a:ext uri="{FF2B5EF4-FFF2-40B4-BE49-F238E27FC236}">
                <a16:creationId xmlns:a16="http://schemas.microsoft.com/office/drawing/2014/main" id="{07F52BFE-1D26-83E7-D962-CB0FB05599C7}"/>
              </a:ext>
            </a:extLst>
          </p:cNvPr>
          <p:cNvSpPr/>
          <p:nvPr/>
        </p:nvSpPr>
        <p:spPr>
          <a:xfrm>
            <a:off x="8618871" y="13907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36" name="Rectangle 335">
            <a:extLst>
              <a:ext uri="{FF2B5EF4-FFF2-40B4-BE49-F238E27FC236}">
                <a16:creationId xmlns:a16="http://schemas.microsoft.com/office/drawing/2014/main" id="{C53A7B6A-0579-9984-F25B-873D39AD0554}"/>
              </a:ext>
            </a:extLst>
          </p:cNvPr>
          <p:cNvSpPr/>
          <p:nvPr/>
        </p:nvSpPr>
        <p:spPr>
          <a:xfrm>
            <a:off x="9116741" y="13907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37" name="Rectangle 336">
            <a:extLst>
              <a:ext uri="{FF2B5EF4-FFF2-40B4-BE49-F238E27FC236}">
                <a16:creationId xmlns:a16="http://schemas.microsoft.com/office/drawing/2014/main" id="{AB425D00-6528-F46D-905C-E611108A16E9}"/>
              </a:ext>
            </a:extLst>
          </p:cNvPr>
          <p:cNvSpPr/>
          <p:nvPr/>
        </p:nvSpPr>
        <p:spPr>
          <a:xfrm>
            <a:off x="9614611" y="13907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nvGrpSpPr>
          <p:cNvPr id="342" name="Group 341">
            <a:extLst>
              <a:ext uri="{FF2B5EF4-FFF2-40B4-BE49-F238E27FC236}">
                <a16:creationId xmlns:a16="http://schemas.microsoft.com/office/drawing/2014/main" id="{04C2CC47-E365-DD30-6E84-5966FABAEC5B}"/>
              </a:ext>
            </a:extLst>
          </p:cNvPr>
          <p:cNvGrpSpPr/>
          <p:nvPr/>
        </p:nvGrpSpPr>
        <p:grpSpPr>
          <a:xfrm>
            <a:off x="6578895" y="2052309"/>
            <a:ext cx="1487353" cy="261177"/>
            <a:chOff x="7775531" y="1543186"/>
            <a:chExt cx="1487353" cy="261177"/>
          </a:xfrm>
        </p:grpSpPr>
        <p:sp>
          <p:nvSpPr>
            <p:cNvPr id="339" name="Rectangle 338">
              <a:extLst>
                <a:ext uri="{FF2B5EF4-FFF2-40B4-BE49-F238E27FC236}">
                  <a16:creationId xmlns:a16="http://schemas.microsoft.com/office/drawing/2014/main" id="{057B89A4-5A8F-4CF5-997D-3208852E4172}"/>
                </a:ext>
              </a:extLst>
            </p:cNvPr>
            <p:cNvSpPr/>
            <p:nvPr/>
          </p:nvSpPr>
          <p:spPr>
            <a:xfrm>
              <a:off x="777553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40" name="Rectangle 339">
              <a:extLst>
                <a:ext uri="{FF2B5EF4-FFF2-40B4-BE49-F238E27FC236}">
                  <a16:creationId xmlns:a16="http://schemas.microsoft.com/office/drawing/2014/main" id="{B70D23EC-138E-E05F-459D-CA84495EED32}"/>
                </a:ext>
              </a:extLst>
            </p:cNvPr>
            <p:cNvSpPr/>
            <p:nvPr/>
          </p:nvSpPr>
          <p:spPr>
            <a:xfrm>
              <a:off x="827340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41" name="Rectangle 340">
              <a:extLst>
                <a:ext uri="{FF2B5EF4-FFF2-40B4-BE49-F238E27FC236}">
                  <a16:creationId xmlns:a16="http://schemas.microsoft.com/office/drawing/2014/main" id="{5C525DD7-5583-A7D9-8E37-54CFBC12995F}"/>
                </a:ext>
              </a:extLst>
            </p:cNvPr>
            <p:cNvSpPr/>
            <p:nvPr/>
          </p:nvSpPr>
          <p:spPr>
            <a:xfrm>
              <a:off x="877127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grpSp>
        <p:nvGrpSpPr>
          <p:cNvPr id="345" name="Group 344">
            <a:extLst>
              <a:ext uri="{FF2B5EF4-FFF2-40B4-BE49-F238E27FC236}">
                <a16:creationId xmlns:a16="http://schemas.microsoft.com/office/drawing/2014/main" id="{51F23FA5-269F-591F-9B7E-181E09921385}"/>
              </a:ext>
            </a:extLst>
          </p:cNvPr>
          <p:cNvGrpSpPr/>
          <p:nvPr/>
        </p:nvGrpSpPr>
        <p:grpSpPr>
          <a:xfrm>
            <a:off x="9927909" y="2052309"/>
            <a:ext cx="989483" cy="261177"/>
            <a:chOff x="9269141" y="1543186"/>
            <a:chExt cx="989483" cy="261177"/>
          </a:xfrm>
        </p:grpSpPr>
        <p:sp>
          <p:nvSpPr>
            <p:cNvPr id="343" name="Rectangle 342">
              <a:extLst>
                <a:ext uri="{FF2B5EF4-FFF2-40B4-BE49-F238E27FC236}">
                  <a16:creationId xmlns:a16="http://schemas.microsoft.com/office/drawing/2014/main" id="{771758EF-5690-B3A3-6636-F395BC60682F}"/>
                </a:ext>
              </a:extLst>
            </p:cNvPr>
            <p:cNvSpPr/>
            <p:nvPr/>
          </p:nvSpPr>
          <p:spPr>
            <a:xfrm>
              <a:off x="926914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44" name="Rectangle 343">
              <a:extLst>
                <a:ext uri="{FF2B5EF4-FFF2-40B4-BE49-F238E27FC236}">
                  <a16:creationId xmlns:a16="http://schemas.microsoft.com/office/drawing/2014/main" id="{4C0A3CEC-B38E-127B-AD30-21A9C3C2A27F}"/>
                </a:ext>
              </a:extLst>
            </p:cNvPr>
            <p:cNvSpPr/>
            <p:nvPr/>
          </p:nvSpPr>
          <p:spPr>
            <a:xfrm>
              <a:off x="976701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348" name="Group 347">
            <a:extLst>
              <a:ext uri="{FF2B5EF4-FFF2-40B4-BE49-F238E27FC236}">
                <a16:creationId xmlns:a16="http://schemas.microsoft.com/office/drawing/2014/main" id="{364C10FA-B8C8-62C0-251D-8341B05C55AF}"/>
              </a:ext>
            </a:extLst>
          </p:cNvPr>
          <p:cNvGrpSpPr/>
          <p:nvPr/>
        </p:nvGrpSpPr>
        <p:grpSpPr>
          <a:xfrm>
            <a:off x="6084400" y="2713832"/>
            <a:ext cx="989483" cy="261177"/>
            <a:chOff x="7775531" y="1543186"/>
            <a:chExt cx="989483" cy="261177"/>
          </a:xfrm>
        </p:grpSpPr>
        <p:sp>
          <p:nvSpPr>
            <p:cNvPr id="346" name="Rectangle 345">
              <a:extLst>
                <a:ext uri="{FF2B5EF4-FFF2-40B4-BE49-F238E27FC236}">
                  <a16:creationId xmlns:a16="http://schemas.microsoft.com/office/drawing/2014/main" id="{3D9FACE1-CDD9-F0D9-D50A-76251C715CC9}"/>
                </a:ext>
              </a:extLst>
            </p:cNvPr>
            <p:cNvSpPr/>
            <p:nvPr/>
          </p:nvSpPr>
          <p:spPr>
            <a:xfrm>
              <a:off x="777553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47" name="Rectangle 346">
              <a:extLst>
                <a:ext uri="{FF2B5EF4-FFF2-40B4-BE49-F238E27FC236}">
                  <a16:creationId xmlns:a16="http://schemas.microsoft.com/office/drawing/2014/main" id="{63CD0525-5CB6-A10D-090C-17204FDCE2B5}"/>
                </a:ext>
              </a:extLst>
            </p:cNvPr>
            <p:cNvSpPr/>
            <p:nvPr/>
          </p:nvSpPr>
          <p:spPr>
            <a:xfrm>
              <a:off x="827340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sp>
        <p:nvSpPr>
          <p:cNvPr id="352" name="Rectangle 351">
            <a:extLst>
              <a:ext uri="{FF2B5EF4-FFF2-40B4-BE49-F238E27FC236}">
                <a16:creationId xmlns:a16="http://schemas.microsoft.com/office/drawing/2014/main" id="{10FE9A31-B800-09B4-EB32-C743E3EC3A23}"/>
              </a:ext>
            </a:extLst>
          </p:cNvPr>
          <p:cNvSpPr/>
          <p:nvPr/>
        </p:nvSpPr>
        <p:spPr>
          <a:xfrm>
            <a:off x="5691730" y="33753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53" name="Rectangle 352">
            <a:extLst>
              <a:ext uri="{FF2B5EF4-FFF2-40B4-BE49-F238E27FC236}">
                <a16:creationId xmlns:a16="http://schemas.microsoft.com/office/drawing/2014/main" id="{8E3F42F8-6AC9-7A98-B59E-6DE9902039C8}"/>
              </a:ext>
            </a:extLst>
          </p:cNvPr>
          <p:cNvSpPr/>
          <p:nvPr/>
        </p:nvSpPr>
        <p:spPr>
          <a:xfrm>
            <a:off x="6907793" y="33753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nvGrpSpPr>
          <p:cNvPr id="357" name="Group 356">
            <a:extLst>
              <a:ext uri="{FF2B5EF4-FFF2-40B4-BE49-F238E27FC236}">
                <a16:creationId xmlns:a16="http://schemas.microsoft.com/office/drawing/2014/main" id="{AE352D2E-E094-E3B5-EE9B-9EE8018CB901}"/>
              </a:ext>
            </a:extLst>
          </p:cNvPr>
          <p:cNvGrpSpPr/>
          <p:nvPr/>
        </p:nvGrpSpPr>
        <p:grpSpPr>
          <a:xfrm>
            <a:off x="9927909" y="4698401"/>
            <a:ext cx="989483" cy="261177"/>
            <a:chOff x="9269141" y="1543186"/>
            <a:chExt cx="989483" cy="261177"/>
          </a:xfrm>
        </p:grpSpPr>
        <p:sp>
          <p:nvSpPr>
            <p:cNvPr id="358" name="Rectangle 357">
              <a:extLst>
                <a:ext uri="{FF2B5EF4-FFF2-40B4-BE49-F238E27FC236}">
                  <a16:creationId xmlns:a16="http://schemas.microsoft.com/office/drawing/2014/main" id="{A4204E0C-16B5-9473-3028-2EDA7D684131}"/>
                </a:ext>
              </a:extLst>
            </p:cNvPr>
            <p:cNvSpPr/>
            <p:nvPr/>
          </p:nvSpPr>
          <p:spPr>
            <a:xfrm>
              <a:off x="926914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59" name="Rectangle 358">
              <a:extLst>
                <a:ext uri="{FF2B5EF4-FFF2-40B4-BE49-F238E27FC236}">
                  <a16:creationId xmlns:a16="http://schemas.microsoft.com/office/drawing/2014/main" id="{6277B208-D39A-7B34-B502-4BE7C7F7D87D}"/>
                </a:ext>
              </a:extLst>
            </p:cNvPr>
            <p:cNvSpPr/>
            <p:nvPr/>
          </p:nvSpPr>
          <p:spPr>
            <a:xfrm>
              <a:off x="976701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360" name="Group 359">
            <a:extLst>
              <a:ext uri="{FF2B5EF4-FFF2-40B4-BE49-F238E27FC236}">
                <a16:creationId xmlns:a16="http://schemas.microsoft.com/office/drawing/2014/main" id="{5B3D2994-3B4E-CFE0-1EA2-6192705A0684}"/>
              </a:ext>
            </a:extLst>
          </p:cNvPr>
          <p:cNvGrpSpPr/>
          <p:nvPr/>
        </p:nvGrpSpPr>
        <p:grpSpPr>
          <a:xfrm>
            <a:off x="6578895" y="4698401"/>
            <a:ext cx="1487353" cy="261177"/>
            <a:chOff x="7775531" y="1543186"/>
            <a:chExt cx="1487353" cy="261177"/>
          </a:xfrm>
        </p:grpSpPr>
        <p:sp>
          <p:nvSpPr>
            <p:cNvPr id="361" name="Rectangle 360">
              <a:extLst>
                <a:ext uri="{FF2B5EF4-FFF2-40B4-BE49-F238E27FC236}">
                  <a16:creationId xmlns:a16="http://schemas.microsoft.com/office/drawing/2014/main" id="{6DE577AE-2092-2826-06F1-4DA574BC1697}"/>
                </a:ext>
              </a:extLst>
            </p:cNvPr>
            <p:cNvSpPr/>
            <p:nvPr/>
          </p:nvSpPr>
          <p:spPr>
            <a:xfrm>
              <a:off x="777553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62" name="Rectangle 361">
              <a:extLst>
                <a:ext uri="{FF2B5EF4-FFF2-40B4-BE49-F238E27FC236}">
                  <a16:creationId xmlns:a16="http://schemas.microsoft.com/office/drawing/2014/main" id="{6F5B0D52-67C3-41DD-3DDC-295CE943122A}"/>
                </a:ext>
              </a:extLst>
            </p:cNvPr>
            <p:cNvSpPr/>
            <p:nvPr/>
          </p:nvSpPr>
          <p:spPr>
            <a:xfrm>
              <a:off x="827340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63" name="Rectangle 362">
              <a:extLst>
                <a:ext uri="{FF2B5EF4-FFF2-40B4-BE49-F238E27FC236}">
                  <a16:creationId xmlns:a16="http://schemas.microsoft.com/office/drawing/2014/main" id="{A3C42556-0A6D-7C86-ABB4-2352EC1A3F9D}"/>
                </a:ext>
              </a:extLst>
            </p:cNvPr>
            <p:cNvSpPr/>
            <p:nvPr/>
          </p:nvSpPr>
          <p:spPr>
            <a:xfrm>
              <a:off x="877127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grpSp>
      <p:grpSp>
        <p:nvGrpSpPr>
          <p:cNvPr id="369" name="Group 368">
            <a:extLst>
              <a:ext uri="{FF2B5EF4-FFF2-40B4-BE49-F238E27FC236}">
                <a16:creationId xmlns:a16="http://schemas.microsoft.com/office/drawing/2014/main" id="{6CB7337E-92FC-C809-1A93-B08DB77D8787}"/>
              </a:ext>
            </a:extLst>
          </p:cNvPr>
          <p:cNvGrpSpPr/>
          <p:nvPr/>
        </p:nvGrpSpPr>
        <p:grpSpPr>
          <a:xfrm>
            <a:off x="7623131" y="5359922"/>
            <a:ext cx="2483093" cy="261177"/>
            <a:chOff x="7775531" y="1543186"/>
            <a:chExt cx="2483093" cy="261177"/>
          </a:xfrm>
        </p:grpSpPr>
        <p:sp>
          <p:nvSpPr>
            <p:cNvPr id="364" name="Rectangle 363">
              <a:extLst>
                <a:ext uri="{FF2B5EF4-FFF2-40B4-BE49-F238E27FC236}">
                  <a16:creationId xmlns:a16="http://schemas.microsoft.com/office/drawing/2014/main" id="{D5901F61-FA15-0D6B-A3B6-7DEC55FFE43F}"/>
                </a:ext>
              </a:extLst>
            </p:cNvPr>
            <p:cNvSpPr/>
            <p:nvPr/>
          </p:nvSpPr>
          <p:spPr>
            <a:xfrm>
              <a:off x="777553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65" name="Rectangle 364">
              <a:extLst>
                <a:ext uri="{FF2B5EF4-FFF2-40B4-BE49-F238E27FC236}">
                  <a16:creationId xmlns:a16="http://schemas.microsoft.com/office/drawing/2014/main" id="{D98AC6FB-4BB5-A949-B7FA-42A63501DAA0}"/>
                </a:ext>
              </a:extLst>
            </p:cNvPr>
            <p:cNvSpPr/>
            <p:nvPr/>
          </p:nvSpPr>
          <p:spPr>
            <a:xfrm>
              <a:off x="827340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366" name="Rectangle 365">
              <a:extLst>
                <a:ext uri="{FF2B5EF4-FFF2-40B4-BE49-F238E27FC236}">
                  <a16:creationId xmlns:a16="http://schemas.microsoft.com/office/drawing/2014/main" id="{584669E6-7EB2-90B1-A9CE-40646F3383B1}"/>
                </a:ext>
              </a:extLst>
            </p:cNvPr>
            <p:cNvSpPr/>
            <p:nvPr/>
          </p:nvSpPr>
          <p:spPr>
            <a:xfrm>
              <a:off x="877127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67" name="Rectangle 366">
              <a:extLst>
                <a:ext uri="{FF2B5EF4-FFF2-40B4-BE49-F238E27FC236}">
                  <a16:creationId xmlns:a16="http://schemas.microsoft.com/office/drawing/2014/main" id="{8A87F521-DE76-3734-8CCF-E9298FD91FC1}"/>
                </a:ext>
              </a:extLst>
            </p:cNvPr>
            <p:cNvSpPr/>
            <p:nvPr/>
          </p:nvSpPr>
          <p:spPr>
            <a:xfrm>
              <a:off x="926914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68" name="Rectangle 367">
              <a:extLst>
                <a:ext uri="{FF2B5EF4-FFF2-40B4-BE49-F238E27FC236}">
                  <a16:creationId xmlns:a16="http://schemas.microsoft.com/office/drawing/2014/main" id="{22C344CA-0A35-7136-2E5B-51814D84EF96}"/>
                </a:ext>
              </a:extLst>
            </p:cNvPr>
            <p:cNvSpPr/>
            <p:nvPr/>
          </p:nvSpPr>
          <p:spPr>
            <a:xfrm>
              <a:off x="976701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378" name="Group 377">
            <a:extLst>
              <a:ext uri="{FF2B5EF4-FFF2-40B4-BE49-F238E27FC236}">
                <a16:creationId xmlns:a16="http://schemas.microsoft.com/office/drawing/2014/main" id="{575C5C0A-A58A-1E70-C654-30806AD2F2D6}"/>
              </a:ext>
            </a:extLst>
          </p:cNvPr>
          <p:cNvGrpSpPr/>
          <p:nvPr/>
        </p:nvGrpSpPr>
        <p:grpSpPr>
          <a:xfrm>
            <a:off x="6084400" y="4036878"/>
            <a:ext cx="989483" cy="261177"/>
            <a:chOff x="7775531" y="1543186"/>
            <a:chExt cx="989483" cy="261177"/>
          </a:xfrm>
        </p:grpSpPr>
        <p:sp>
          <p:nvSpPr>
            <p:cNvPr id="382" name="Rectangle 381">
              <a:extLst>
                <a:ext uri="{FF2B5EF4-FFF2-40B4-BE49-F238E27FC236}">
                  <a16:creationId xmlns:a16="http://schemas.microsoft.com/office/drawing/2014/main" id="{0467A8A3-62CD-DD15-5E77-68CDCDE52EB9}"/>
                </a:ext>
              </a:extLst>
            </p:cNvPr>
            <p:cNvSpPr/>
            <p:nvPr/>
          </p:nvSpPr>
          <p:spPr>
            <a:xfrm>
              <a:off x="777553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83" name="Rectangle 382">
              <a:extLst>
                <a:ext uri="{FF2B5EF4-FFF2-40B4-BE49-F238E27FC236}">
                  <a16:creationId xmlns:a16="http://schemas.microsoft.com/office/drawing/2014/main" id="{89CC3CE8-D030-F70D-5634-B6116F428D9E}"/>
                </a:ext>
              </a:extLst>
            </p:cNvPr>
            <p:cNvSpPr/>
            <p:nvPr/>
          </p:nvSpPr>
          <p:spPr>
            <a:xfrm>
              <a:off x="8273401" y="154318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cxnSp>
        <p:nvCxnSpPr>
          <p:cNvPr id="386" name="Straight Connector 385">
            <a:extLst>
              <a:ext uri="{FF2B5EF4-FFF2-40B4-BE49-F238E27FC236}">
                <a16:creationId xmlns:a16="http://schemas.microsoft.com/office/drawing/2014/main" id="{A3042630-2F4E-921F-7308-74A300ECE678}"/>
              </a:ext>
            </a:extLst>
          </p:cNvPr>
          <p:cNvCxnSpPr/>
          <p:nvPr/>
        </p:nvCxnSpPr>
        <p:spPr>
          <a:xfrm>
            <a:off x="9110484" y="1312710"/>
            <a:ext cx="0" cy="442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962C4C39-2D74-FD7C-35EE-D81372A36639}"/>
              </a:ext>
            </a:extLst>
          </p:cNvPr>
          <p:cNvCxnSpPr/>
          <p:nvPr/>
        </p:nvCxnSpPr>
        <p:spPr>
          <a:xfrm>
            <a:off x="10419522" y="1963819"/>
            <a:ext cx="0" cy="442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3ADB9399-200A-5B8A-6D16-87F3006D6AE3}"/>
              </a:ext>
            </a:extLst>
          </p:cNvPr>
          <p:cNvCxnSpPr/>
          <p:nvPr/>
        </p:nvCxnSpPr>
        <p:spPr>
          <a:xfrm>
            <a:off x="7559222" y="1963819"/>
            <a:ext cx="0" cy="442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CE7A04A-C5AE-758D-6775-21B5DD572D0E}"/>
              </a:ext>
            </a:extLst>
          </p:cNvPr>
          <p:cNvCxnSpPr/>
          <p:nvPr/>
        </p:nvCxnSpPr>
        <p:spPr>
          <a:xfrm>
            <a:off x="6576013" y="2623248"/>
            <a:ext cx="0" cy="4423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E8723F0C-24AD-1789-2328-AA1163111DB5}"/>
              </a:ext>
            </a:extLst>
          </p:cNvPr>
          <p:cNvCxnSpPr>
            <a:stCxn id="334" idx="2"/>
            <a:endCxn id="340" idx="0"/>
          </p:cNvCxnSpPr>
          <p:nvPr/>
        </p:nvCxnSpPr>
        <p:spPr>
          <a:xfrm flipH="1">
            <a:off x="7322572" y="1651963"/>
            <a:ext cx="1044236"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B2B551D9-FAA3-1124-5D28-80C2043D141C}"/>
              </a:ext>
            </a:extLst>
          </p:cNvPr>
          <p:cNvCxnSpPr>
            <a:cxnSpLocks/>
          </p:cNvCxnSpPr>
          <p:nvPr/>
        </p:nvCxnSpPr>
        <p:spPr>
          <a:xfrm>
            <a:off x="9608354" y="1663364"/>
            <a:ext cx="798288" cy="3789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AACFB830-DFBB-2153-2400-2905F98B1831}"/>
              </a:ext>
            </a:extLst>
          </p:cNvPr>
          <p:cNvCxnSpPr>
            <a:cxnSpLocks/>
            <a:stCxn id="344" idx="2"/>
            <a:endCxn id="351" idx="0"/>
          </p:cNvCxnSpPr>
          <p:nvPr/>
        </p:nvCxnSpPr>
        <p:spPr>
          <a:xfrm>
            <a:off x="10671586" y="2313486"/>
            <a:ext cx="521530"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2" name="Straight Arrow Connector 401">
            <a:extLst>
              <a:ext uri="{FF2B5EF4-FFF2-40B4-BE49-F238E27FC236}">
                <a16:creationId xmlns:a16="http://schemas.microsoft.com/office/drawing/2014/main" id="{36F6F52F-FBFB-EA5D-C132-FB9EDC8A1E29}"/>
              </a:ext>
            </a:extLst>
          </p:cNvPr>
          <p:cNvCxnSpPr>
            <a:cxnSpLocks/>
            <a:stCxn id="343" idx="2"/>
            <a:endCxn id="350" idx="0"/>
          </p:cNvCxnSpPr>
          <p:nvPr/>
        </p:nvCxnSpPr>
        <p:spPr>
          <a:xfrm flipH="1">
            <a:off x="9674006" y="2313486"/>
            <a:ext cx="499710"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D5B74C52-EED1-EA95-9C56-FC0C9A405365}"/>
              </a:ext>
            </a:extLst>
          </p:cNvPr>
          <p:cNvCxnSpPr>
            <a:cxnSpLocks/>
          </p:cNvCxnSpPr>
          <p:nvPr/>
        </p:nvCxnSpPr>
        <p:spPr>
          <a:xfrm flipH="1">
            <a:off x="6580025" y="2308745"/>
            <a:ext cx="499827" cy="3980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423C66FA-A987-C337-2879-E861CC5FE956}"/>
              </a:ext>
            </a:extLst>
          </p:cNvPr>
          <p:cNvCxnSpPr>
            <a:cxnSpLocks/>
            <a:stCxn id="346" idx="2"/>
            <a:endCxn id="352" idx="0"/>
          </p:cNvCxnSpPr>
          <p:nvPr/>
        </p:nvCxnSpPr>
        <p:spPr>
          <a:xfrm flipH="1">
            <a:off x="5937537" y="2975009"/>
            <a:ext cx="392670"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C4F567D5-BEB4-CBA1-509C-47B8030DBDC5}"/>
              </a:ext>
            </a:extLst>
          </p:cNvPr>
          <p:cNvCxnSpPr>
            <a:cxnSpLocks/>
            <a:stCxn id="347" idx="2"/>
            <a:endCxn id="353" idx="0"/>
          </p:cNvCxnSpPr>
          <p:nvPr/>
        </p:nvCxnSpPr>
        <p:spPr>
          <a:xfrm>
            <a:off x="6828077" y="2975009"/>
            <a:ext cx="325523"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C1B93C52-BA8F-BB46-B182-70D1F0BCF875}"/>
              </a:ext>
            </a:extLst>
          </p:cNvPr>
          <p:cNvCxnSpPr>
            <a:cxnSpLocks/>
            <a:stCxn id="341" idx="2"/>
            <a:endCxn id="349" idx="0"/>
          </p:cNvCxnSpPr>
          <p:nvPr/>
        </p:nvCxnSpPr>
        <p:spPr>
          <a:xfrm>
            <a:off x="7820442" y="2313486"/>
            <a:ext cx="508153"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458" name="Group 457">
            <a:extLst>
              <a:ext uri="{FF2B5EF4-FFF2-40B4-BE49-F238E27FC236}">
                <a16:creationId xmlns:a16="http://schemas.microsoft.com/office/drawing/2014/main" id="{6B040931-A9F9-214B-0FE1-579D89B4F012}"/>
              </a:ext>
            </a:extLst>
          </p:cNvPr>
          <p:cNvGrpSpPr/>
          <p:nvPr/>
        </p:nvGrpSpPr>
        <p:grpSpPr>
          <a:xfrm>
            <a:off x="10947309" y="2713832"/>
            <a:ext cx="761956" cy="1584223"/>
            <a:chOff x="10947309" y="2713832"/>
            <a:chExt cx="761956" cy="1584223"/>
          </a:xfrm>
        </p:grpSpPr>
        <p:sp>
          <p:nvSpPr>
            <p:cNvPr id="351" name="Rectangle 350">
              <a:extLst>
                <a:ext uri="{FF2B5EF4-FFF2-40B4-BE49-F238E27FC236}">
                  <a16:creationId xmlns:a16="http://schemas.microsoft.com/office/drawing/2014/main" id="{5BF25AA1-0C8A-F18B-E0E7-10884E5872B3}"/>
                </a:ext>
              </a:extLst>
            </p:cNvPr>
            <p:cNvSpPr/>
            <p:nvPr/>
          </p:nvSpPr>
          <p:spPr>
            <a:xfrm>
              <a:off x="10947309" y="271383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356" name="Rectangle 355">
              <a:extLst>
                <a:ext uri="{FF2B5EF4-FFF2-40B4-BE49-F238E27FC236}">
                  <a16:creationId xmlns:a16="http://schemas.microsoft.com/office/drawing/2014/main" id="{93C81C0C-C11C-3880-5330-6025568F79F1}"/>
                </a:ext>
              </a:extLst>
            </p:cNvPr>
            <p:cNvSpPr/>
            <p:nvPr/>
          </p:nvSpPr>
          <p:spPr>
            <a:xfrm>
              <a:off x="11217652" y="33753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381" name="Rectangle 380">
              <a:extLst>
                <a:ext uri="{FF2B5EF4-FFF2-40B4-BE49-F238E27FC236}">
                  <a16:creationId xmlns:a16="http://schemas.microsoft.com/office/drawing/2014/main" id="{635E7818-ED1D-6A63-799F-94E8932A7823}"/>
                </a:ext>
              </a:extLst>
            </p:cNvPr>
            <p:cNvSpPr/>
            <p:nvPr/>
          </p:nvSpPr>
          <p:spPr>
            <a:xfrm>
              <a:off x="10947309" y="403687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399" name="Straight Arrow Connector 398">
              <a:extLst>
                <a:ext uri="{FF2B5EF4-FFF2-40B4-BE49-F238E27FC236}">
                  <a16:creationId xmlns:a16="http://schemas.microsoft.com/office/drawing/2014/main" id="{00E0B56F-F0C0-0928-23EB-BDDDD0E30083}"/>
                </a:ext>
              </a:extLst>
            </p:cNvPr>
            <p:cNvCxnSpPr>
              <a:cxnSpLocks/>
              <a:stCxn id="351" idx="2"/>
              <a:endCxn id="356" idx="0"/>
            </p:cNvCxnSpPr>
            <p:nvPr/>
          </p:nvCxnSpPr>
          <p:spPr>
            <a:xfrm>
              <a:off x="11193116" y="2975009"/>
              <a:ext cx="270343"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id="{AE65A3E6-A1BF-FF80-D01F-853E63261882}"/>
                </a:ext>
              </a:extLst>
            </p:cNvPr>
            <p:cNvCxnSpPr>
              <a:cxnSpLocks/>
              <a:stCxn id="356" idx="2"/>
              <a:endCxn id="381" idx="0"/>
            </p:cNvCxnSpPr>
            <p:nvPr/>
          </p:nvCxnSpPr>
          <p:spPr>
            <a:xfrm flipH="1">
              <a:off x="11193116" y="3636532"/>
              <a:ext cx="270343"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61" name="Group 460">
            <a:extLst>
              <a:ext uri="{FF2B5EF4-FFF2-40B4-BE49-F238E27FC236}">
                <a16:creationId xmlns:a16="http://schemas.microsoft.com/office/drawing/2014/main" id="{22BA7D67-2172-F3F0-7ADD-B038C9B512C0}"/>
              </a:ext>
            </a:extLst>
          </p:cNvPr>
          <p:cNvGrpSpPr/>
          <p:nvPr/>
        </p:nvGrpSpPr>
        <p:grpSpPr>
          <a:xfrm>
            <a:off x="5937537" y="3636532"/>
            <a:ext cx="1216063" cy="421637"/>
            <a:chOff x="5937537" y="3636532"/>
            <a:chExt cx="1216063" cy="421637"/>
          </a:xfrm>
        </p:grpSpPr>
        <p:cxnSp>
          <p:nvCxnSpPr>
            <p:cNvPr id="411" name="Straight Arrow Connector 410">
              <a:extLst>
                <a:ext uri="{FF2B5EF4-FFF2-40B4-BE49-F238E27FC236}">
                  <a16:creationId xmlns:a16="http://schemas.microsoft.com/office/drawing/2014/main" id="{53122AA6-632F-629B-3596-BF74CE0CDA23}"/>
                </a:ext>
              </a:extLst>
            </p:cNvPr>
            <p:cNvCxnSpPr>
              <a:cxnSpLocks/>
              <a:stCxn id="352" idx="2"/>
            </p:cNvCxnSpPr>
            <p:nvPr/>
          </p:nvCxnSpPr>
          <p:spPr>
            <a:xfrm>
              <a:off x="5937537" y="3636532"/>
              <a:ext cx="636744" cy="4216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01D16658-3596-6316-5C01-16BB01410401}"/>
                </a:ext>
              </a:extLst>
            </p:cNvPr>
            <p:cNvCxnSpPr>
              <a:cxnSpLocks/>
              <a:stCxn id="353" idx="2"/>
            </p:cNvCxnSpPr>
            <p:nvPr/>
          </p:nvCxnSpPr>
          <p:spPr>
            <a:xfrm flipH="1">
              <a:off x="6600549" y="3636532"/>
              <a:ext cx="553051"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60" name="Group 459">
            <a:extLst>
              <a:ext uri="{FF2B5EF4-FFF2-40B4-BE49-F238E27FC236}">
                <a16:creationId xmlns:a16="http://schemas.microsoft.com/office/drawing/2014/main" id="{50225A21-3BAF-2DA7-F720-99DDC7CA2C81}"/>
              </a:ext>
            </a:extLst>
          </p:cNvPr>
          <p:cNvGrpSpPr/>
          <p:nvPr/>
        </p:nvGrpSpPr>
        <p:grpSpPr>
          <a:xfrm>
            <a:off x="8082788" y="2713832"/>
            <a:ext cx="772047" cy="1584223"/>
            <a:chOff x="8082788" y="2713832"/>
            <a:chExt cx="772047" cy="1584223"/>
          </a:xfrm>
        </p:grpSpPr>
        <p:sp>
          <p:nvSpPr>
            <p:cNvPr id="349" name="Rectangle 348">
              <a:extLst>
                <a:ext uri="{FF2B5EF4-FFF2-40B4-BE49-F238E27FC236}">
                  <a16:creationId xmlns:a16="http://schemas.microsoft.com/office/drawing/2014/main" id="{A73E4D2E-208A-16E6-D561-C6519B402FC5}"/>
                </a:ext>
              </a:extLst>
            </p:cNvPr>
            <p:cNvSpPr/>
            <p:nvPr/>
          </p:nvSpPr>
          <p:spPr>
            <a:xfrm>
              <a:off x="8082788" y="271383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54" name="Rectangle 353">
              <a:extLst>
                <a:ext uri="{FF2B5EF4-FFF2-40B4-BE49-F238E27FC236}">
                  <a16:creationId xmlns:a16="http://schemas.microsoft.com/office/drawing/2014/main" id="{7D91113C-14EE-2252-9A01-91FCEBB45B8C}"/>
                </a:ext>
              </a:extLst>
            </p:cNvPr>
            <p:cNvSpPr/>
            <p:nvPr/>
          </p:nvSpPr>
          <p:spPr>
            <a:xfrm>
              <a:off x="8363222" y="33753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379" name="Rectangle 378">
              <a:extLst>
                <a:ext uri="{FF2B5EF4-FFF2-40B4-BE49-F238E27FC236}">
                  <a16:creationId xmlns:a16="http://schemas.microsoft.com/office/drawing/2014/main" id="{A863D737-7715-9C30-FC4E-9C64E0993F86}"/>
                </a:ext>
              </a:extLst>
            </p:cNvPr>
            <p:cNvSpPr/>
            <p:nvPr/>
          </p:nvSpPr>
          <p:spPr>
            <a:xfrm>
              <a:off x="8082788" y="403687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cxnSp>
          <p:nvCxnSpPr>
            <p:cNvPr id="420" name="Straight Arrow Connector 419">
              <a:extLst>
                <a:ext uri="{FF2B5EF4-FFF2-40B4-BE49-F238E27FC236}">
                  <a16:creationId xmlns:a16="http://schemas.microsoft.com/office/drawing/2014/main" id="{7ADA6BD9-3FFD-6A32-1846-87DD130671B0}"/>
                </a:ext>
              </a:extLst>
            </p:cNvPr>
            <p:cNvCxnSpPr>
              <a:cxnSpLocks/>
              <a:stCxn id="349" idx="2"/>
              <a:endCxn id="354" idx="0"/>
            </p:cNvCxnSpPr>
            <p:nvPr/>
          </p:nvCxnSpPr>
          <p:spPr>
            <a:xfrm>
              <a:off x="8328595" y="2975009"/>
              <a:ext cx="280434"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2" name="Straight Arrow Connector 431">
              <a:extLst>
                <a:ext uri="{FF2B5EF4-FFF2-40B4-BE49-F238E27FC236}">
                  <a16:creationId xmlns:a16="http://schemas.microsoft.com/office/drawing/2014/main" id="{FEBE21EB-31B3-CC71-5851-44A6C0A7DD47}"/>
                </a:ext>
              </a:extLst>
            </p:cNvPr>
            <p:cNvCxnSpPr>
              <a:cxnSpLocks/>
              <a:stCxn id="354" idx="2"/>
              <a:endCxn id="379" idx="0"/>
            </p:cNvCxnSpPr>
            <p:nvPr/>
          </p:nvCxnSpPr>
          <p:spPr>
            <a:xfrm flipH="1">
              <a:off x="8328595" y="3636532"/>
              <a:ext cx="280434"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57" name="Group 456">
            <a:extLst>
              <a:ext uri="{FF2B5EF4-FFF2-40B4-BE49-F238E27FC236}">
                <a16:creationId xmlns:a16="http://schemas.microsoft.com/office/drawing/2014/main" id="{7916C2D1-ED12-1C75-D9A8-1B50313366BF}"/>
              </a:ext>
            </a:extLst>
          </p:cNvPr>
          <p:cNvGrpSpPr/>
          <p:nvPr/>
        </p:nvGrpSpPr>
        <p:grpSpPr>
          <a:xfrm>
            <a:off x="9094793" y="2713832"/>
            <a:ext cx="825019" cy="1584223"/>
            <a:chOff x="9094793" y="2713832"/>
            <a:chExt cx="825019" cy="1584223"/>
          </a:xfrm>
        </p:grpSpPr>
        <p:sp>
          <p:nvSpPr>
            <p:cNvPr id="350" name="Rectangle 349">
              <a:extLst>
                <a:ext uri="{FF2B5EF4-FFF2-40B4-BE49-F238E27FC236}">
                  <a16:creationId xmlns:a16="http://schemas.microsoft.com/office/drawing/2014/main" id="{C6AF1CB5-82F6-A494-4438-37A43A0A8CAB}"/>
                </a:ext>
              </a:extLst>
            </p:cNvPr>
            <p:cNvSpPr/>
            <p:nvPr/>
          </p:nvSpPr>
          <p:spPr>
            <a:xfrm>
              <a:off x="9428199" y="2713832"/>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55" name="Rectangle 354">
              <a:extLst>
                <a:ext uri="{FF2B5EF4-FFF2-40B4-BE49-F238E27FC236}">
                  <a16:creationId xmlns:a16="http://schemas.microsoft.com/office/drawing/2014/main" id="{4DFB668E-7E77-EF66-19B2-224891D7B9E7}"/>
                </a:ext>
              </a:extLst>
            </p:cNvPr>
            <p:cNvSpPr/>
            <p:nvPr/>
          </p:nvSpPr>
          <p:spPr>
            <a:xfrm>
              <a:off x="9094793" y="337535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380" name="Rectangle 379">
              <a:extLst>
                <a:ext uri="{FF2B5EF4-FFF2-40B4-BE49-F238E27FC236}">
                  <a16:creationId xmlns:a16="http://schemas.microsoft.com/office/drawing/2014/main" id="{46A9A496-65F8-189E-44AB-7930728C1BA9}"/>
                </a:ext>
              </a:extLst>
            </p:cNvPr>
            <p:cNvSpPr/>
            <p:nvPr/>
          </p:nvSpPr>
          <p:spPr>
            <a:xfrm>
              <a:off x="9422661" y="4036878"/>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cxnSp>
          <p:nvCxnSpPr>
            <p:cNvPr id="423" name="Straight Arrow Connector 422">
              <a:extLst>
                <a:ext uri="{FF2B5EF4-FFF2-40B4-BE49-F238E27FC236}">
                  <a16:creationId xmlns:a16="http://schemas.microsoft.com/office/drawing/2014/main" id="{E474A494-277A-861A-1B4F-4D98CB5B099A}"/>
                </a:ext>
              </a:extLst>
            </p:cNvPr>
            <p:cNvCxnSpPr>
              <a:cxnSpLocks/>
              <a:stCxn id="350" idx="2"/>
              <a:endCxn id="355" idx="0"/>
            </p:cNvCxnSpPr>
            <p:nvPr/>
          </p:nvCxnSpPr>
          <p:spPr>
            <a:xfrm flipH="1">
              <a:off x="9340600" y="2975009"/>
              <a:ext cx="333406"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id="{48394B96-4DD1-96D6-660D-3291539AE895}"/>
                </a:ext>
              </a:extLst>
            </p:cNvPr>
            <p:cNvCxnSpPr>
              <a:cxnSpLocks/>
              <a:stCxn id="355" idx="2"/>
              <a:endCxn id="380" idx="0"/>
            </p:cNvCxnSpPr>
            <p:nvPr/>
          </p:nvCxnSpPr>
          <p:spPr>
            <a:xfrm>
              <a:off x="9340600" y="3636532"/>
              <a:ext cx="327868"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59" name="Group 458">
            <a:extLst>
              <a:ext uri="{FF2B5EF4-FFF2-40B4-BE49-F238E27FC236}">
                <a16:creationId xmlns:a16="http://schemas.microsoft.com/office/drawing/2014/main" id="{DC8AF30F-31C9-2B77-9461-20093EF8573D}"/>
              </a:ext>
            </a:extLst>
          </p:cNvPr>
          <p:cNvGrpSpPr/>
          <p:nvPr/>
        </p:nvGrpSpPr>
        <p:grpSpPr>
          <a:xfrm>
            <a:off x="9668468" y="4298055"/>
            <a:ext cx="1524648" cy="400346"/>
            <a:chOff x="9668468" y="4298055"/>
            <a:chExt cx="1524648" cy="400346"/>
          </a:xfrm>
        </p:grpSpPr>
        <p:cxnSp>
          <p:nvCxnSpPr>
            <p:cNvPr id="438" name="Straight Arrow Connector 437">
              <a:extLst>
                <a:ext uri="{FF2B5EF4-FFF2-40B4-BE49-F238E27FC236}">
                  <a16:creationId xmlns:a16="http://schemas.microsoft.com/office/drawing/2014/main" id="{26AA8A26-71E0-5118-9A94-BF0A9D24163B}"/>
                </a:ext>
              </a:extLst>
            </p:cNvPr>
            <p:cNvCxnSpPr>
              <a:cxnSpLocks/>
              <a:stCxn id="380" idx="2"/>
            </p:cNvCxnSpPr>
            <p:nvPr/>
          </p:nvCxnSpPr>
          <p:spPr>
            <a:xfrm>
              <a:off x="9668468" y="4298055"/>
              <a:ext cx="713542"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08732643-D864-55BE-234A-22CCA8D36947}"/>
                </a:ext>
              </a:extLst>
            </p:cNvPr>
            <p:cNvCxnSpPr>
              <a:cxnSpLocks/>
              <a:stCxn id="381" idx="2"/>
            </p:cNvCxnSpPr>
            <p:nvPr/>
          </p:nvCxnSpPr>
          <p:spPr>
            <a:xfrm flipH="1">
              <a:off x="10489723" y="4298055"/>
              <a:ext cx="703393"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62" name="Group 461">
            <a:extLst>
              <a:ext uri="{FF2B5EF4-FFF2-40B4-BE49-F238E27FC236}">
                <a16:creationId xmlns:a16="http://schemas.microsoft.com/office/drawing/2014/main" id="{FFF31A97-3652-EC69-E3B9-1EC9B8939812}"/>
              </a:ext>
            </a:extLst>
          </p:cNvPr>
          <p:cNvGrpSpPr/>
          <p:nvPr/>
        </p:nvGrpSpPr>
        <p:grpSpPr>
          <a:xfrm>
            <a:off x="6580025" y="4298055"/>
            <a:ext cx="1748570" cy="400346"/>
            <a:chOff x="6580025" y="4298055"/>
            <a:chExt cx="1748570" cy="400346"/>
          </a:xfrm>
        </p:grpSpPr>
        <p:cxnSp>
          <p:nvCxnSpPr>
            <p:cNvPr id="448" name="Straight Arrow Connector 447">
              <a:extLst>
                <a:ext uri="{FF2B5EF4-FFF2-40B4-BE49-F238E27FC236}">
                  <a16:creationId xmlns:a16="http://schemas.microsoft.com/office/drawing/2014/main" id="{6B14D0A9-D691-A025-D089-CC58D118C976}"/>
                </a:ext>
              </a:extLst>
            </p:cNvPr>
            <p:cNvCxnSpPr>
              <a:cxnSpLocks/>
              <a:stCxn id="379" idx="2"/>
              <a:endCxn id="362" idx="0"/>
            </p:cNvCxnSpPr>
            <p:nvPr/>
          </p:nvCxnSpPr>
          <p:spPr>
            <a:xfrm flipH="1">
              <a:off x="7322572" y="4298055"/>
              <a:ext cx="1006023" cy="4003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8D637780-2E48-228F-70CC-0A77B303AB14}"/>
                </a:ext>
              </a:extLst>
            </p:cNvPr>
            <p:cNvCxnSpPr>
              <a:cxnSpLocks/>
              <a:endCxn id="362" idx="0"/>
            </p:cNvCxnSpPr>
            <p:nvPr/>
          </p:nvCxnSpPr>
          <p:spPr>
            <a:xfrm>
              <a:off x="6580025" y="4308871"/>
              <a:ext cx="742547" cy="3895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464" name="Group 463">
            <a:extLst>
              <a:ext uri="{FF2B5EF4-FFF2-40B4-BE49-F238E27FC236}">
                <a16:creationId xmlns:a16="http://schemas.microsoft.com/office/drawing/2014/main" id="{1B3C32AD-0309-CDEA-7D42-7EE917D129D1}"/>
              </a:ext>
            </a:extLst>
          </p:cNvPr>
          <p:cNvGrpSpPr/>
          <p:nvPr/>
        </p:nvGrpSpPr>
        <p:grpSpPr>
          <a:xfrm>
            <a:off x="7322572" y="4959578"/>
            <a:ext cx="3113801" cy="400344"/>
            <a:chOff x="7322572" y="4959578"/>
            <a:chExt cx="3113801" cy="400344"/>
          </a:xfrm>
        </p:grpSpPr>
        <p:cxnSp>
          <p:nvCxnSpPr>
            <p:cNvPr id="445" name="Straight Arrow Connector 444">
              <a:extLst>
                <a:ext uri="{FF2B5EF4-FFF2-40B4-BE49-F238E27FC236}">
                  <a16:creationId xmlns:a16="http://schemas.microsoft.com/office/drawing/2014/main" id="{A0BEEF7E-BF64-1B1A-6887-6D1EECFA55CE}"/>
                </a:ext>
              </a:extLst>
            </p:cNvPr>
            <p:cNvCxnSpPr>
              <a:cxnSpLocks/>
              <a:endCxn id="366" idx="0"/>
            </p:cNvCxnSpPr>
            <p:nvPr/>
          </p:nvCxnSpPr>
          <p:spPr>
            <a:xfrm flipH="1">
              <a:off x="8864678" y="4959578"/>
              <a:ext cx="1571695" cy="4003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4" name="Straight Arrow Connector 453">
              <a:extLst>
                <a:ext uri="{FF2B5EF4-FFF2-40B4-BE49-F238E27FC236}">
                  <a16:creationId xmlns:a16="http://schemas.microsoft.com/office/drawing/2014/main" id="{7759DDCA-2B7D-60CC-D635-CCA9E8E43387}"/>
                </a:ext>
              </a:extLst>
            </p:cNvPr>
            <p:cNvCxnSpPr>
              <a:cxnSpLocks/>
              <a:stCxn id="362" idx="2"/>
              <a:endCxn id="366" idx="0"/>
            </p:cNvCxnSpPr>
            <p:nvPr/>
          </p:nvCxnSpPr>
          <p:spPr>
            <a:xfrm>
              <a:off x="7322572" y="4959578"/>
              <a:ext cx="1542106" cy="4003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466" name="Rectangle 465">
            <a:extLst>
              <a:ext uri="{FF2B5EF4-FFF2-40B4-BE49-F238E27FC236}">
                <a16:creationId xmlns:a16="http://schemas.microsoft.com/office/drawing/2014/main" id="{57060B79-044A-BAE4-6502-4D26098D250B}"/>
              </a:ext>
            </a:extLst>
          </p:cNvPr>
          <p:cNvSpPr/>
          <p:nvPr/>
        </p:nvSpPr>
        <p:spPr>
          <a:xfrm>
            <a:off x="739206" y="51918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467" name="Rectangle 466">
            <a:extLst>
              <a:ext uri="{FF2B5EF4-FFF2-40B4-BE49-F238E27FC236}">
                <a16:creationId xmlns:a16="http://schemas.microsoft.com/office/drawing/2014/main" id="{51D3FE22-25F3-8A56-3020-6D6D3D7085C3}"/>
              </a:ext>
            </a:extLst>
          </p:cNvPr>
          <p:cNvSpPr/>
          <p:nvPr/>
        </p:nvSpPr>
        <p:spPr>
          <a:xfrm>
            <a:off x="1237076" y="51918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468" name="Rectangle 467">
            <a:extLst>
              <a:ext uri="{FF2B5EF4-FFF2-40B4-BE49-F238E27FC236}">
                <a16:creationId xmlns:a16="http://schemas.microsoft.com/office/drawing/2014/main" id="{CD7CB00A-695D-83D1-7BC9-0B6F452C1248}"/>
              </a:ext>
            </a:extLst>
          </p:cNvPr>
          <p:cNvSpPr/>
          <p:nvPr/>
        </p:nvSpPr>
        <p:spPr>
          <a:xfrm>
            <a:off x="1734946" y="51918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469" name="Rectangle 468">
            <a:extLst>
              <a:ext uri="{FF2B5EF4-FFF2-40B4-BE49-F238E27FC236}">
                <a16:creationId xmlns:a16="http://schemas.microsoft.com/office/drawing/2014/main" id="{3F1F559C-E9AB-F704-17AB-2E89EB1042C9}"/>
              </a:ext>
            </a:extLst>
          </p:cNvPr>
          <p:cNvSpPr/>
          <p:nvPr/>
        </p:nvSpPr>
        <p:spPr>
          <a:xfrm>
            <a:off x="2232816" y="51918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470" name="Rectangle 469">
            <a:extLst>
              <a:ext uri="{FF2B5EF4-FFF2-40B4-BE49-F238E27FC236}">
                <a16:creationId xmlns:a16="http://schemas.microsoft.com/office/drawing/2014/main" id="{987A3FC0-F44D-37CB-9581-71349E2651EF}"/>
              </a:ext>
            </a:extLst>
          </p:cNvPr>
          <p:cNvSpPr/>
          <p:nvPr/>
        </p:nvSpPr>
        <p:spPr>
          <a:xfrm>
            <a:off x="2730686" y="5191863"/>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471" name="Rectangle 470">
            <a:extLst>
              <a:ext uri="{FF2B5EF4-FFF2-40B4-BE49-F238E27FC236}">
                <a16:creationId xmlns:a16="http://schemas.microsoft.com/office/drawing/2014/main" id="{876E9687-F294-A8B6-DD8A-6E07F7B64B10}"/>
              </a:ext>
            </a:extLst>
          </p:cNvPr>
          <p:cNvSpPr/>
          <p:nvPr/>
        </p:nvSpPr>
        <p:spPr>
          <a:xfrm>
            <a:off x="5599436" y="1214903"/>
            <a:ext cx="6485761" cy="4748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3F7CDB8-59E0-A7B0-C16D-352AF8F30390}"/>
              </a:ext>
            </a:extLst>
          </p:cNvPr>
          <p:cNvSpPr/>
          <p:nvPr/>
        </p:nvSpPr>
        <p:spPr>
          <a:xfrm>
            <a:off x="523791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5659A69F-839E-8F63-38F7-D988BE6F2655}"/>
              </a:ext>
            </a:extLst>
          </p:cNvPr>
          <p:cNvSpPr/>
          <p:nvPr/>
        </p:nvSpPr>
        <p:spPr>
          <a:xfrm>
            <a:off x="5735787" y="93344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2" name="Rectangle 471">
            <a:extLst>
              <a:ext uri="{FF2B5EF4-FFF2-40B4-BE49-F238E27FC236}">
                <a16:creationId xmlns:a16="http://schemas.microsoft.com/office/drawing/2014/main" id="{E44D10A9-E87B-B61D-5106-11C39C12BB40}"/>
              </a:ext>
            </a:extLst>
          </p:cNvPr>
          <p:cNvSpPr/>
          <p:nvPr/>
        </p:nvSpPr>
        <p:spPr>
          <a:xfrm>
            <a:off x="637889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3" name="Rectangle 472">
            <a:extLst>
              <a:ext uri="{FF2B5EF4-FFF2-40B4-BE49-F238E27FC236}">
                <a16:creationId xmlns:a16="http://schemas.microsoft.com/office/drawing/2014/main" id="{67CB6825-612C-29B6-40B4-B7C749125160}"/>
              </a:ext>
            </a:extLst>
          </p:cNvPr>
          <p:cNvSpPr/>
          <p:nvPr/>
        </p:nvSpPr>
        <p:spPr>
          <a:xfrm>
            <a:off x="687676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474" name="Rectangle 473">
            <a:extLst>
              <a:ext uri="{FF2B5EF4-FFF2-40B4-BE49-F238E27FC236}">
                <a16:creationId xmlns:a16="http://schemas.microsoft.com/office/drawing/2014/main" id="{033762F7-A6B4-107F-7FFB-12B54DB2B7EC}"/>
              </a:ext>
            </a:extLst>
          </p:cNvPr>
          <p:cNvSpPr/>
          <p:nvPr/>
        </p:nvSpPr>
        <p:spPr>
          <a:xfrm>
            <a:off x="737463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475" name="Rectangle 474">
            <a:extLst>
              <a:ext uri="{FF2B5EF4-FFF2-40B4-BE49-F238E27FC236}">
                <a16:creationId xmlns:a16="http://schemas.microsoft.com/office/drawing/2014/main" id="{B7D65E42-06DE-6787-D5C4-09BB5A3B1D91}"/>
              </a:ext>
            </a:extLst>
          </p:cNvPr>
          <p:cNvSpPr/>
          <p:nvPr/>
        </p:nvSpPr>
        <p:spPr>
          <a:xfrm>
            <a:off x="787250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476" name="Rectangle 475">
            <a:extLst>
              <a:ext uri="{FF2B5EF4-FFF2-40B4-BE49-F238E27FC236}">
                <a16:creationId xmlns:a16="http://schemas.microsoft.com/office/drawing/2014/main" id="{3680BFC5-2DE0-FDE4-8C5B-251AB588F0F5}"/>
              </a:ext>
            </a:extLst>
          </p:cNvPr>
          <p:cNvSpPr/>
          <p:nvPr/>
        </p:nvSpPr>
        <p:spPr>
          <a:xfrm>
            <a:off x="837037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477" name="Rectangle 476">
            <a:extLst>
              <a:ext uri="{FF2B5EF4-FFF2-40B4-BE49-F238E27FC236}">
                <a16:creationId xmlns:a16="http://schemas.microsoft.com/office/drawing/2014/main" id="{CEFA0924-CF60-9D45-2CDC-BF44634D7158}"/>
              </a:ext>
            </a:extLst>
          </p:cNvPr>
          <p:cNvSpPr/>
          <p:nvPr/>
        </p:nvSpPr>
        <p:spPr>
          <a:xfrm>
            <a:off x="886824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478" name="Rectangle 477">
            <a:extLst>
              <a:ext uri="{FF2B5EF4-FFF2-40B4-BE49-F238E27FC236}">
                <a16:creationId xmlns:a16="http://schemas.microsoft.com/office/drawing/2014/main" id="{E6365E6C-7FB9-BA55-5D9A-7EC82808AAF3}"/>
              </a:ext>
            </a:extLst>
          </p:cNvPr>
          <p:cNvSpPr/>
          <p:nvPr/>
        </p:nvSpPr>
        <p:spPr>
          <a:xfrm>
            <a:off x="936611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479" name="Rectangle 478">
            <a:extLst>
              <a:ext uri="{FF2B5EF4-FFF2-40B4-BE49-F238E27FC236}">
                <a16:creationId xmlns:a16="http://schemas.microsoft.com/office/drawing/2014/main" id="{F0326423-997F-A850-B56C-B71516AA7F8D}"/>
              </a:ext>
            </a:extLst>
          </p:cNvPr>
          <p:cNvSpPr/>
          <p:nvPr/>
        </p:nvSpPr>
        <p:spPr>
          <a:xfrm>
            <a:off x="986398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480" name="Rectangle 479">
            <a:extLst>
              <a:ext uri="{FF2B5EF4-FFF2-40B4-BE49-F238E27FC236}">
                <a16:creationId xmlns:a16="http://schemas.microsoft.com/office/drawing/2014/main" id="{2DA1CDD0-2AED-8206-DFB0-3B2509891B18}"/>
              </a:ext>
            </a:extLst>
          </p:cNvPr>
          <p:cNvSpPr/>
          <p:nvPr/>
        </p:nvSpPr>
        <p:spPr>
          <a:xfrm>
            <a:off x="1036185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481" name="Rectangle 480">
            <a:extLst>
              <a:ext uri="{FF2B5EF4-FFF2-40B4-BE49-F238E27FC236}">
                <a16:creationId xmlns:a16="http://schemas.microsoft.com/office/drawing/2014/main" id="{B48A59CA-F6EF-B9E9-2B79-5C6A30F36B97}"/>
              </a:ext>
            </a:extLst>
          </p:cNvPr>
          <p:cNvSpPr/>
          <p:nvPr/>
        </p:nvSpPr>
        <p:spPr>
          <a:xfrm>
            <a:off x="1085972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482" name="Rectangle 481">
            <a:extLst>
              <a:ext uri="{FF2B5EF4-FFF2-40B4-BE49-F238E27FC236}">
                <a16:creationId xmlns:a16="http://schemas.microsoft.com/office/drawing/2014/main" id="{365F70C1-C253-6942-0ED5-E344E0417382}"/>
              </a:ext>
            </a:extLst>
          </p:cNvPr>
          <p:cNvSpPr/>
          <p:nvPr/>
        </p:nvSpPr>
        <p:spPr>
          <a:xfrm>
            <a:off x="1135759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484" name="Rectangle 483">
            <a:extLst>
              <a:ext uri="{FF2B5EF4-FFF2-40B4-BE49-F238E27FC236}">
                <a16:creationId xmlns:a16="http://schemas.microsoft.com/office/drawing/2014/main" id="{97DD459D-02FE-FA92-F52E-452B0B5B17CD}"/>
              </a:ext>
            </a:extLst>
          </p:cNvPr>
          <p:cNvSpPr/>
          <p:nvPr/>
        </p:nvSpPr>
        <p:spPr>
          <a:xfrm>
            <a:off x="753509" y="431058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5" name="Rectangle 484">
            <a:extLst>
              <a:ext uri="{FF2B5EF4-FFF2-40B4-BE49-F238E27FC236}">
                <a16:creationId xmlns:a16="http://schemas.microsoft.com/office/drawing/2014/main" id="{09417B67-09AD-E081-79F6-78F2F92BB7EB}"/>
              </a:ext>
            </a:extLst>
          </p:cNvPr>
          <p:cNvSpPr/>
          <p:nvPr/>
        </p:nvSpPr>
        <p:spPr>
          <a:xfrm>
            <a:off x="1251379" y="431058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6" name="Rectangle 485">
            <a:extLst>
              <a:ext uri="{FF2B5EF4-FFF2-40B4-BE49-F238E27FC236}">
                <a16:creationId xmlns:a16="http://schemas.microsoft.com/office/drawing/2014/main" id="{321FC892-F403-600E-625A-641D7EFD7A6F}"/>
              </a:ext>
            </a:extLst>
          </p:cNvPr>
          <p:cNvSpPr/>
          <p:nvPr/>
        </p:nvSpPr>
        <p:spPr>
          <a:xfrm>
            <a:off x="1749249" y="431058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7" name="Rectangle 486">
            <a:extLst>
              <a:ext uri="{FF2B5EF4-FFF2-40B4-BE49-F238E27FC236}">
                <a16:creationId xmlns:a16="http://schemas.microsoft.com/office/drawing/2014/main" id="{8FD7A05A-E855-4087-5B23-EC07AEFFD7D7}"/>
              </a:ext>
            </a:extLst>
          </p:cNvPr>
          <p:cNvSpPr/>
          <p:nvPr/>
        </p:nvSpPr>
        <p:spPr>
          <a:xfrm>
            <a:off x="2247119" y="431058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8" name="Rectangle 487">
            <a:extLst>
              <a:ext uri="{FF2B5EF4-FFF2-40B4-BE49-F238E27FC236}">
                <a16:creationId xmlns:a16="http://schemas.microsoft.com/office/drawing/2014/main" id="{98C55258-2579-0802-53DC-C09FCEC47A6A}"/>
              </a:ext>
            </a:extLst>
          </p:cNvPr>
          <p:cNvSpPr/>
          <p:nvPr/>
        </p:nvSpPr>
        <p:spPr>
          <a:xfrm>
            <a:off x="2744989" y="431058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9" name="Rectangle 488">
            <a:extLst>
              <a:ext uri="{FF2B5EF4-FFF2-40B4-BE49-F238E27FC236}">
                <a16:creationId xmlns:a16="http://schemas.microsoft.com/office/drawing/2014/main" id="{BF557234-F4E6-8F10-61E8-85A9EBEEEE45}"/>
              </a:ext>
            </a:extLst>
          </p:cNvPr>
          <p:cNvSpPr/>
          <p:nvPr/>
        </p:nvSpPr>
        <p:spPr>
          <a:xfrm>
            <a:off x="3242859" y="4310586"/>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1" name="Rectangle 490">
            <a:extLst>
              <a:ext uri="{FF2B5EF4-FFF2-40B4-BE49-F238E27FC236}">
                <a16:creationId xmlns:a16="http://schemas.microsoft.com/office/drawing/2014/main" id="{7ACD942D-E82B-2B24-9134-F92E7B2FC103}"/>
              </a:ext>
            </a:extLst>
          </p:cNvPr>
          <p:cNvSpPr/>
          <p:nvPr/>
        </p:nvSpPr>
        <p:spPr>
          <a:xfrm>
            <a:off x="739880" y="51920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2" name="Rectangle 491">
            <a:extLst>
              <a:ext uri="{FF2B5EF4-FFF2-40B4-BE49-F238E27FC236}">
                <a16:creationId xmlns:a16="http://schemas.microsoft.com/office/drawing/2014/main" id="{142CD03F-44FC-731F-4EEC-140E14E4FC06}"/>
              </a:ext>
            </a:extLst>
          </p:cNvPr>
          <p:cNvSpPr/>
          <p:nvPr/>
        </p:nvSpPr>
        <p:spPr>
          <a:xfrm>
            <a:off x="1237750" y="51920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3" name="Rectangle 492">
            <a:extLst>
              <a:ext uri="{FF2B5EF4-FFF2-40B4-BE49-F238E27FC236}">
                <a16:creationId xmlns:a16="http://schemas.microsoft.com/office/drawing/2014/main" id="{497E53CE-BE5B-7E6E-63C6-498BE4FFBC19}"/>
              </a:ext>
            </a:extLst>
          </p:cNvPr>
          <p:cNvSpPr/>
          <p:nvPr/>
        </p:nvSpPr>
        <p:spPr>
          <a:xfrm>
            <a:off x="1735620" y="51920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4" name="Rectangle 493">
            <a:extLst>
              <a:ext uri="{FF2B5EF4-FFF2-40B4-BE49-F238E27FC236}">
                <a16:creationId xmlns:a16="http://schemas.microsoft.com/office/drawing/2014/main" id="{5E6144BA-8F2E-61D4-168E-06E217C36425}"/>
              </a:ext>
            </a:extLst>
          </p:cNvPr>
          <p:cNvSpPr/>
          <p:nvPr/>
        </p:nvSpPr>
        <p:spPr>
          <a:xfrm>
            <a:off x="2233490" y="51920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5" name="Rectangle 494">
            <a:extLst>
              <a:ext uri="{FF2B5EF4-FFF2-40B4-BE49-F238E27FC236}">
                <a16:creationId xmlns:a16="http://schemas.microsoft.com/office/drawing/2014/main" id="{E8F57363-2F82-907B-B07B-2D0CBFED35C3}"/>
              </a:ext>
            </a:extLst>
          </p:cNvPr>
          <p:cNvSpPr/>
          <p:nvPr/>
        </p:nvSpPr>
        <p:spPr>
          <a:xfrm>
            <a:off x="2731360" y="5192059"/>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6" name="Rectangle 255">
            <a:extLst>
              <a:ext uri="{FF2B5EF4-FFF2-40B4-BE49-F238E27FC236}">
                <a16:creationId xmlns:a16="http://schemas.microsoft.com/office/drawing/2014/main" id="{3D8DD66F-8282-10FA-436B-0127BAD4C431}"/>
              </a:ext>
            </a:extLst>
          </p:cNvPr>
          <p:cNvSpPr/>
          <p:nvPr/>
        </p:nvSpPr>
        <p:spPr>
          <a:xfrm>
            <a:off x="639332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57" name="Rectangle 256">
            <a:extLst>
              <a:ext uri="{FF2B5EF4-FFF2-40B4-BE49-F238E27FC236}">
                <a16:creationId xmlns:a16="http://schemas.microsoft.com/office/drawing/2014/main" id="{01C35DE2-FF37-CAA4-AB10-6834A03C9941}"/>
              </a:ext>
            </a:extLst>
          </p:cNvPr>
          <p:cNvSpPr/>
          <p:nvPr/>
        </p:nvSpPr>
        <p:spPr>
          <a:xfrm>
            <a:off x="689119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59" name="Rectangle 258">
            <a:extLst>
              <a:ext uri="{FF2B5EF4-FFF2-40B4-BE49-F238E27FC236}">
                <a16:creationId xmlns:a16="http://schemas.microsoft.com/office/drawing/2014/main" id="{D95129E5-1740-7E52-B0F1-37872EF2675A}"/>
              </a:ext>
            </a:extLst>
          </p:cNvPr>
          <p:cNvSpPr/>
          <p:nvPr/>
        </p:nvSpPr>
        <p:spPr>
          <a:xfrm>
            <a:off x="738906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60" name="Rectangle 259">
            <a:extLst>
              <a:ext uri="{FF2B5EF4-FFF2-40B4-BE49-F238E27FC236}">
                <a16:creationId xmlns:a16="http://schemas.microsoft.com/office/drawing/2014/main" id="{9910CADE-835E-D3B8-FC51-22B217963E0D}"/>
              </a:ext>
            </a:extLst>
          </p:cNvPr>
          <p:cNvSpPr/>
          <p:nvPr/>
        </p:nvSpPr>
        <p:spPr>
          <a:xfrm>
            <a:off x="788693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62" name="Rectangle 261">
            <a:extLst>
              <a:ext uri="{FF2B5EF4-FFF2-40B4-BE49-F238E27FC236}">
                <a16:creationId xmlns:a16="http://schemas.microsoft.com/office/drawing/2014/main" id="{FAACAF31-0C26-D987-213C-7117349A1595}"/>
              </a:ext>
            </a:extLst>
          </p:cNvPr>
          <p:cNvSpPr/>
          <p:nvPr/>
        </p:nvSpPr>
        <p:spPr>
          <a:xfrm>
            <a:off x="838480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64" name="Rectangle 263">
            <a:extLst>
              <a:ext uri="{FF2B5EF4-FFF2-40B4-BE49-F238E27FC236}">
                <a16:creationId xmlns:a16="http://schemas.microsoft.com/office/drawing/2014/main" id="{6E2A1A48-CCC1-F464-E62D-ED898375B992}"/>
              </a:ext>
            </a:extLst>
          </p:cNvPr>
          <p:cNvSpPr/>
          <p:nvPr/>
        </p:nvSpPr>
        <p:spPr>
          <a:xfrm>
            <a:off x="888267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65" name="Rectangle 264">
            <a:extLst>
              <a:ext uri="{FF2B5EF4-FFF2-40B4-BE49-F238E27FC236}">
                <a16:creationId xmlns:a16="http://schemas.microsoft.com/office/drawing/2014/main" id="{3E13DCCE-7B32-A06D-74AC-575D3844C948}"/>
              </a:ext>
            </a:extLst>
          </p:cNvPr>
          <p:cNvSpPr/>
          <p:nvPr/>
        </p:nvSpPr>
        <p:spPr>
          <a:xfrm>
            <a:off x="938054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68" name="Rectangle 267">
            <a:extLst>
              <a:ext uri="{FF2B5EF4-FFF2-40B4-BE49-F238E27FC236}">
                <a16:creationId xmlns:a16="http://schemas.microsoft.com/office/drawing/2014/main" id="{1FABEFC0-5287-29DE-C6DE-209EB49FF7FA}"/>
              </a:ext>
            </a:extLst>
          </p:cNvPr>
          <p:cNvSpPr/>
          <p:nvPr/>
        </p:nvSpPr>
        <p:spPr>
          <a:xfrm>
            <a:off x="987841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69" name="Rectangle 268">
            <a:extLst>
              <a:ext uri="{FF2B5EF4-FFF2-40B4-BE49-F238E27FC236}">
                <a16:creationId xmlns:a16="http://schemas.microsoft.com/office/drawing/2014/main" id="{6DAD2481-4527-6C7A-B6AD-45397B60D104}"/>
              </a:ext>
            </a:extLst>
          </p:cNvPr>
          <p:cNvSpPr/>
          <p:nvPr/>
        </p:nvSpPr>
        <p:spPr>
          <a:xfrm>
            <a:off x="1037628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71" name="Rectangle 270">
            <a:extLst>
              <a:ext uri="{FF2B5EF4-FFF2-40B4-BE49-F238E27FC236}">
                <a16:creationId xmlns:a16="http://schemas.microsoft.com/office/drawing/2014/main" id="{7AA1C0E8-9B76-D779-9A3B-05E8F201E2F0}"/>
              </a:ext>
            </a:extLst>
          </p:cNvPr>
          <p:cNvSpPr/>
          <p:nvPr/>
        </p:nvSpPr>
        <p:spPr>
          <a:xfrm>
            <a:off x="1087415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5EB6D92-1539-9C9B-DD55-DF0653571D37}"/>
                  </a:ext>
                </a:extLst>
              </p:cNvPr>
              <p:cNvGraphicFramePr>
                <a:graphicFrameLocks noChangeAspect="1"/>
              </p:cNvGraphicFramePr>
              <p:nvPr>
                <p:extLst>
                  <p:ext uri="{D42A27DB-BD31-4B8C-83A1-F6EECF244321}">
                    <p14:modId xmlns:p14="http://schemas.microsoft.com/office/powerpoint/2010/main" val="3542082047"/>
                  </p:ext>
                </p:extLst>
              </p:nvPr>
            </p:nvGraphicFramePr>
            <p:xfrm>
              <a:off x="11255047" y="6170767"/>
              <a:ext cx="696716" cy="319641"/>
            </p:xfrm>
            <a:graphic>
              <a:graphicData uri="http://schemas.microsoft.com/office/powerpoint/2016/slidezoom">
                <pslz:sldZm>
                  <pslz:sldZmObj sldId="317" cId="617170737">
                    <pslz:zmPr id="{3B5B7921-3715-4F9B-861C-822369109A76}"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696716" cy="319641"/>
                        </a:xfrm>
                        <a:prstGeom prst="rect">
                          <a:avLst/>
                        </a:prstGeom>
                      </p166:spPr>
                    </pslz:zmPr>
                  </pslz:sldZmObj>
                </pslz:sldZm>
              </a:graphicData>
            </a:graphic>
          </p:graphicFrame>
        </mc:Choice>
        <mc:Fallback xmlns="">
          <p:pic>
            <p:nvPicPr>
              <p:cNvPr id="23" name="Slide Zoom 22">
                <a:hlinkClick r:id="rId4" action="ppaction://hlinksldjump"/>
                <a:extLst>
                  <a:ext uri="{FF2B5EF4-FFF2-40B4-BE49-F238E27FC236}">
                    <a16:creationId xmlns:a16="http://schemas.microsoft.com/office/drawing/2014/main" id="{B5EB6D92-1539-9C9B-DD55-DF0653571D37}"/>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1255047" y="6170767"/>
                <a:ext cx="696716" cy="319641"/>
              </a:xfrm>
              <a:prstGeom prst="rect">
                <a:avLst/>
              </a:prstGeom>
            </p:spPr>
          </p:pic>
        </mc:Fallback>
      </mc:AlternateContent>
    </p:spTree>
    <p:extLst>
      <p:ext uri="{BB962C8B-B14F-4D97-AF65-F5344CB8AC3E}">
        <p14:creationId xmlns:p14="http://schemas.microsoft.com/office/powerpoint/2010/main" val="237599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50" fill="hold"/>
                                        <p:tgtEl>
                                          <p:spTgt spid="31"/>
                                        </p:tgtEl>
                                        <p:attrNameLst>
                                          <p:attrName>ppt_w</p:attrName>
                                        </p:attrNameLst>
                                      </p:cBhvr>
                                      <p:tavLst>
                                        <p:tav tm="0">
                                          <p:val>
                                            <p:fltVal val="0"/>
                                          </p:val>
                                        </p:tav>
                                        <p:tav tm="100000">
                                          <p:val>
                                            <p:strVal val="#ppt_w"/>
                                          </p:val>
                                        </p:tav>
                                      </p:tavLst>
                                    </p:anim>
                                    <p:anim calcmode="lin" valueType="num">
                                      <p:cBhvr>
                                        <p:cTn id="8" dur="250" fill="hold"/>
                                        <p:tgtEl>
                                          <p:spTgt spid="31"/>
                                        </p:tgtEl>
                                        <p:attrNameLst>
                                          <p:attrName>ppt_h</p:attrName>
                                        </p:attrNameLst>
                                      </p:cBhvr>
                                      <p:tavLst>
                                        <p:tav tm="0">
                                          <p:val>
                                            <p:fltVal val="0"/>
                                          </p:val>
                                        </p:tav>
                                        <p:tav tm="100000">
                                          <p:val>
                                            <p:strVal val="#ppt_h"/>
                                          </p:val>
                                        </p:tav>
                                      </p:tavLst>
                                    </p:anim>
                                    <p:animEffect transition="in" filter="fade">
                                      <p:cBhvr>
                                        <p:cTn id="9" dur="25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250"/>
                                        <p:tgtEl>
                                          <p:spTgt spid="31"/>
                                        </p:tgtEl>
                                        <p:attrNameLst>
                                          <p:attrName>ppt_w</p:attrName>
                                        </p:attrNameLst>
                                      </p:cBhvr>
                                      <p:tavLst>
                                        <p:tav tm="0">
                                          <p:val>
                                            <p:strVal val="ppt_w"/>
                                          </p:val>
                                        </p:tav>
                                        <p:tav tm="100000">
                                          <p:val>
                                            <p:fltVal val="0"/>
                                          </p:val>
                                        </p:tav>
                                      </p:tavLst>
                                    </p:anim>
                                    <p:anim calcmode="lin" valueType="num">
                                      <p:cBhvr>
                                        <p:cTn id="14" dur="250"/>
                                        <p:tgtEl>
                                          <p:spTgt spid="31"/>
                                        </p:tgtEl>
                                        <p:attrNameLst>
                                          <p:attrName>ppt_h</p:attrName>
                                        </p:attrNameLst>
                                      </p:cBhvr>
                                      <p:tavLst>
                                        <p:tav tm="0">
                                          <p:val>
                                            <p:strVal val="ppt_h"/>
                                          </p:val>
                                        </p:tav>
                                        <p:tav tm="100000">
                                          <p:val>
                                            <p:fltVal val="0"/>
                                          </p:val>
                                        </p:tav>
                                      </p:tavLst>
                                    </p:anim>
                                    <p:animEffect transition="out" filter="fade">
                                      <p:cBhvr>
                                        <p:cTn id="15" dur="250"/>
                                        <p:tgtEl>
                                          <p:spTgt spid="31"/>
                                        </p:tgtEl>
                                      </p:cBhvr>
                                    </p:animEffect>
                                    <p:set>
                                      <p:cBhvr>
                                        <p:cTn id="16" dur="1" fill="hold">
                                          <p:stCondLst>
                                            <p:cond delay="249"/>
                                          </p:stCondLst>
                                        </p:cTn>
                                        <p:tgtEl>
                                          <p:spTgt spid="31"/>
                                        </p:tgtEl>
                                        <p:attrNameLst>
                                          <p:attrName>style.visibility</p:attrName>
                                        </p:attrNameLst>
                                      </p:cBhvr>
                                      <p:to>
                                        <p:strVal val="hidden"/>
                                      </p:to>
                                    </p:set>
                                  </p:childTnLst>
                                </p:cTn>
                              </p:par>
                              <p:par>
                                <p:cTn id="17" presetID="53" presetClass="entr" presetSubtype="16"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250" fill="hold"/>
                                        <p:tgtEl>
                                          <p:spTgt spid="32"/>
                                        </p:tgtEl>
                                        <p:attrNameLst>
                                          <p:attrName>ppt_w</p:attrName>
                                        </p:attrNameLst>
                                      </p:cBhvr>
                                      <p:tavLst>
                                        <p:tav tm="0">
                                          <p:val>
                                            <p:fltVal val="0"/>
                                          </p:val>
                                        </p:tav>
                                        <p:tav tm="100000">
                                          <p:val>
                                            <p:strVal val="#ppt_w"/>
                                          </p:val>
                                        </p:tav>
                                      </p:tavLst>
                                    </p:anim>
                                    <p:anim calcmode="lin" valueType="num">
                                      <p:cBhvr>
                                        <p:cTn id="20" dur="250" fill="hold"/>
                                        <p:tgtEl>
                                          <p:spTgt spid="32"/>
                                        </p:tgtEl>
                                        <p:attrNameLst>
                                          <p:attrName>ppt_h</p:attrName>
                                        </p:attrNameLst>
                                      </p:cBhvr>
                                      <p:tavLst>
                                        <p:tav tm="0">
                                          <p:val>
                                            <p:fltVal val="0"/>
                                          </p:val>
                                        </p:tav>
                                        <p:tav tm="100000">
                                          <p:val>
                                            <p:strVal val="#ppt_h"/>
                                          </p:val>
                                        </p:tav>
                                      </p:tavLst>
                                    </p:anim>
                                    <p:animEffect transition="in" filter="fade">
                                      <p:cBhvr>
                                        <p:cTn id="21" dur="250"/>
                                        <p:tgtEl>
                                          <p:spTgt spid="3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250" fill="hold"/>
                                        <p:tgtEl>
                                          <p:spTgt spid="33"/>
                                        </p:tgtEl>
                                        <p:attrNameLst>
                                          <p:attrName>ppt_w</p:attrName>
                                        </p:attrNameLst>
                                      </p:cBhvr>
                                      <p:tavLst>
                                        <p:tav tm="0">
                                          <p:val>
                                            <p:fltVal val="0"/>
                                          </p:val>
                                        </p:tav>
                                        <p:tav tm="100000">
                                          <p:val>
                                            <p:strVal val="#ppt_w"/>
                                          </p:val>
                                        </p:tav>
                                      </p:tavLst>
                                    </p:anim>
                                    <p:anim calcmode="lin" valueType="num">
                                      <p:cBhvr>
                                        <p:cTn id="25" dur="250" fill="hold"/>
                                        <p:tgtEl>
                                          <p:spTgt spid="33"/>
                                        </p:tgtEl>
                                        <p:attrNameLst>
                                          <p:attrName>ppt_h</p:attrName>
                                        </p:attrNameLst>
                                      </p:cBhvr>
                                      <p:tavLst>
                                        <p:tav tm="0">
                                          <p:val>
                                            <p:fltVal val="0"/>
                                          </p:val>
                                        </p:tav>
                                        <p:tav tm="100000">
                                          <p:val>
                                            <p:strVal val="#ppt_h"/>
                                          </p:val>
                                        </p:tav>
                                      </p:tavLst>
                                    </p:anim>
                                    <p:animEffect transition="in" filter="fade">
                                      <p:cBhvr>
                                        <p:cTn id="26" dur="25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grpId="1" nodeType="clickEffect">
                                  <p:stCondLst>
                                    <p:cond delay="0"/>
                                  </p:stCondLst>
                                  <p:childTnLst>
                                    <p:anim calcmode="lin" valueType="num">
                                      <p:cBhvr>
                                        <p:cTn id="30" dur="250"/>
                                        <p:tgtEl>
                                          <p:spTgt spid="32"/>
                                        </p:tgtEl>
                                        <p:attrNameLst>
                                          <p:attrName>ppt_w</p:attrName>
                                        </p:attrNameLst>
                                      </p:cBhvr>
                                      <p:tavLst>
                                        <p:tav tm="0">
                                          <p:val>
                                            <p:strVal val="ppt_w"/>
                                          </p:val>
                                        </p:tav>
                                        <p:tav tm="100000">
                                          <p:val>
                                            <p:fltVal val="0"/>
                                          </p:val>
                                        </p:tav>
                                      </p:tavLst>
                                    </p:anim>
                                    <p:anim calcmode="lin" valueType="num">
                                      <p:cBhvr>
                                        <p:cTn id="31" dur="250"/>
                                        <p:tgtEl>
                                          <p:spTgt spid="32"/>
                                        </p:tgtEl>
                                        <p:attrNameLst>
                                          <p:attrName>ppt_h</p:attrName>
                                        </p:attrNameLst>
                                      </p:cBhvr>
                                      <p:tavLst>
                                        <p:tav tm="0">
                                          <p:val>
                                            <p:strVal val="ppt_h"/>
                                          </p:val>
                                        </p:tav>
                                        <p:tav tm="100000">
                                          <p:val>
                                            <p:fltVal val="0"/>
                                          </p:val>
                                        </p:tav>
                                      </p:tavLst>
                                    </p:anim>
                                    <p:animEffect transition="out" filter="fade">
                                      <p:cBhvr>
                                        <p:cTn id="32" dur="250"/>
                                        <p:tgtEl>
                                          <p:spTgt spid="32"/>
                                        </p:tgtEl>
                                      </p:cBhvr>
                                    </p:animEffect>
                                    <p:set>
                                      <p:cBhvr>
                                        <p:cTn id="33" dur="1" fill="hold">
                                          <p:stCondLst>
                                            <p:cond delay="249"/>
                                          </p:stCondLst>
                                        </p:cTn>
                                        <p:tgtEl>
                                          <p:spTgt spid="32"/>
                                        </p:tgtEl>
                                        <p:attrNameLst>
                                          <p:attrName>style.visibility</p:attrName>
                                        </p:attrNameLst>
                                      </p:cBhvr>
                                      <p:to>
                                        <p:strVal val="hidden"/>
                                      </p:to>
                                    </p:set>
                                  </p:childTnLst>
                                </p:cTn>
                              </p:par>
                              <p:par>
                                <p:cTn id="34" presetID="53" presetClass="exit" presetSubtype="32" fill="hold" grpId="1" nodeType="withEffect">
                                  <p:stCondLst>
                                    <p:cond delay="0"/>
                                  </p:stCondLst>
                                  <p:childTnLst>
                                    <p:anim calcmode="lin" valueType="num">
                                      <p:cBhvr>
                                        <p:cTn id="35" dur="250"/>
                                        <p:tgtEl>
                                          <p:spTgt spid="33"/>
                                        </p:tgtEl>
                                        <p:attrNameLst>
                                          <p:attrName>ppt_w</p:attrName>
                                        </p:attrNameLst>
                                      </p:cBhvr>
                                      <p:tavLst>
                                        <p:tav tm="0">
                                          <p:val>
                                            <p:strVal val="ppt_w"/>
                                          </p:val>
                                        </p:tav>
                                        <p:tav tm="100000">
                                          <p:val>
                                            <p:fltVal val="0"/>
                                          </p:val>
                                        </p:tav>
                                      </p:tavLst>
                                    </p:anim>
                                    <p:anim calcmode="lin" valueType="num">
                                      <p:cBhvr>
                                        <p:cTn id="36" dur="250"/>
                                        <p:tgtEl>
                                          <p:spTgt spid="33"/>
                                        </p:tgtEl>
                                        <p:attrNameLst>
                                          <p:attrName>ppt_h</p:attrName>
                                        </p:attrNameLst>
                                      </p:cBhvr>
                                      <p:tavLst>
                                        <p:tav tm="0">
                                          <p:val>
                                            <p:strVal val="ppt_h"/>
                                          </p:val>
                                        </p:tav>
                                        <p:tav tm="100000">
                                          <p:val>
                                            <p:fltVal val="0"/>
                                          </p:val>
                                        </p:tav>
                                      </p:tavLst>
                                    </p:anim>
                                    <p:animEffect transition="out" filter="fade">
                                      <p:cBhvr>
                                        <p:cTn id="37" dur="250"/>
                                        <p:tgtEl>
                                          <p:spTgt spid="33"/>
                                        </p:tgtEl>
                                      </p:cBhvr>
                                    </p:animEffect>
                                    <p:set>
                                      <p:cBhvr>
                                        <p:cTn id="38" dur="1" fill="hold">
                                          <p:stCondLst>
                                            <p:cond delay="249"/>
                                          </p:stCondLst>
                                        </p:cTn>
                                        <p:tgtEl>
                                          <p:spTgt spid="33"/>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p:cTn id="41" dur="250" fill="hold"/>
                                        <p:tgtEl>
                                          <p:spTgt spid="34"/>
                                        </p:tgtEl>
                                        <p:attrNameLst>
                                          <p:attrName>ppt_w</p:attrName>
                                        </p:attrNameLst>
                                      </p:cBhvr>
                                      <p:tavLst>
                                        <p:tav tm="0">
                                          <p:val>
                                            <p:fltVal val="0"/>
                                          </p:val>
                                        </p:tav>
                                        <p:tav tm="100000">
                                          <p:val>
                                            <p:strVal val="#ppt_w"/>
                                          </p:val>
                                        </p:tav>
                                      </p:tavLst>
                                    </p:anim>
                                    <p:anim calcmode="lin" valueType="num">
                                      <p:cBhvr>
                                        <p:cTn id="42" dur="250" fill="hold"/>
                                        <p:tgtEl>
                                          <p:spTgt spid="34"/>
                                        </p:tgtEl>
                                        <p:attrNameLst>
                                          <p:attrName>ppt_h</p:attrName>
                                        </p:attrNameLst>
                                      </p:cBhvr>
                                      <p:tavLst>
                                        <p:tav tm="0">
                                          <p:val>
                                            <p:fltVal val="0"/>
                                          </p:val>
                                        </p:tav>
                                        <p:tav tm="100000">
                                          <p:val>
                                            <p:strVal val="#ppt_h"/>
                                          </p:val>
                                        </p:tav>
                                      </p:tavLst>
                                    </p:anim>
                                    <p:animEffect transition="in" filter="fade">
                                      <p:cBhvr>
                                        <p:cTn id="43" dur="250"/>
                                        <p:tgtEl>
                                          <p:spTgt spid="34"/>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250" fill="hold"/>
                                        <p:tgtEl>
                                          <p:spTgt spid="35"/>
                                        </p:tgtEl>
                                        <p:attrNameLst>
                                          <p:attrName>ppt_w</p:attrName>
                                        </p:attrNameLst>
                                      </p:cBhvr>
                                      <p:tavLst>
                                        <p:tav tm="0">
                                          <p:val>
                                            <p:fltVal val="0"/>
                                          </p:val>
                                        </p:tav>
                                        <p:tav tm="100000">
                                          <p:val>
                                            <p:strVal val="#ppt_w"/>
                                          </p:val>
                                        </p:tav>
                                      </p:tavLst>
                                    </p:anim>
                                    <p:anim calcmode="lin" valueType="num">
                                      <p:cBhvr>
                                        <p:cTn id="47" dur="250" fill="hold"/>
                                        <p:tgtEl>
                                          <p:spTgt spid="35"/>
                                        </p:tgtEl>
                                        <p:attrNameLst>
                                          <p:attrName>ppt_h</p:attrName>
                                        </p:attrNameLst>
                                      </p:cBhvr>
                                      <p:tavLst>
                                        <p:tav tm="0">
                                          <p:val>
                                            <p:fltVal val="0"/>
                                          </p:val>
                                        </p:tav>
                                        <p:tav tm="100000">
                                          <p:val>
                                            <p:strVal val="#ppt_h"/>
                                          </p:val>
                                        </p:tav>
                                      </p:tavLst>
                                    </p:anim>
                                    <p:animEffect transition="in" filter="fade">
                                      <p:cBhvr>
                                        <p:cTn id="48" dur="250"/>
                                        <p:tgtEl>
                                          <p:spTgt spid="35"/>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 calcmode="lin" valueType="num">
                                      <p:cBhvr>
                                        <p:cTn id="51" dur="250" fill="hold"/>
                                        <p:tgtEl>
                                          <p:spTgt spid="36"/>
                                        </p:tgtEl>
                                        <p:attrNameLst>
                                          <p:attrName>ppt_w</p:attrName>
                                        </p:attrNameLst>
                                      </p:cBhvr>
                                      <p:tavLst>
                                        <p:tav tm="0">
                                          <p:val>
                                            <p:fltVal val="0"/>
                                          </p:val>
                                        </p:tav>
                                        <p:tav tm="100000">
                                          <p:val>
                                            <p:strVal val="#ppt_w"/>
                                          </p:val>
                                        </p:tav>
                                      </p:tavLst>
                                    </p:anim>
                                    <p:anim calcmode="lin" valueType="num">
                                      <p:cBhvr>
                                        <p:cTn id="52" dur="250" fill="hold"/>
                                        <p:tgtEl>
                                          <p:spTgt spid="36"/>
                                        </p:tgtEl>
                                        <p:attrNameLst>
                                          <p:attrName>ppt_h</p:attrName>
                                        </p:attrNameLst>
                                      </p:cBhvr>
                                      <p:tavLst>
                                        <p:tav tm="0">
                                          <p:val>
                                            <p:fltVal val="0"/>
                                          </p:val>
                                        </p:tav>
                                        <p:tav tm="100000">
                                          <p:val>
                                            <p:strVal val="#ppt_h"/>
                                          </p:val>
                                        </p:tav>
                                      </p:tavLst>
                                    </p:anim>
                                    <p:animEffect transition="in" filter="fade">
                                      <p:cBhvr>
                                        <p:cTn id="53" dur="25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xit" presetSubtype="32" fill="hold" grpId="1" nodeType="clickEffect">
                                  <p:stCondLst>
                                    <p:cond delay="0"/>
                                  </p:stCondLst>
                                  <p:childTnLst>
                                    <p:anim calcmode="lin" valueType="num">
                                      <p:cBhvr>
                                        <p:cTn id="57" dur="250"/>
                                        <p:tgtEl>
                                          <p:spTgt spid="34"/>
                                        </p:tgtEl>
                                        <p:attrNameLst>
                                          <p:attrName>ppt_w</p:attrName>
                                        </p:attrNameLst>
                                      </p:cBhvr>
                                      <p:tavLst>
                                        <p:tav tm="0">
                                          <p:val>
                                            <p:strVal val="ppt_w"/>
                                          </p:val>
                                        </p:tav>
                                        <p:tav tm="100000">
                                          <p:val>
                                            <p:fltVal val="0"/>
                                          </p:val>
                                        </p:tav>
                                      </p:tavLst>
                                    </p:anim>
                                    <p:anim calcmode="lin" valueType="num">
                                      <p:cBhvr>
                                        <p:cTn id="58" dur="250"/>
                                        <p:tgtEl>
                                          <p:spTgt spid="34"/>
                                        </p:tgtEl>
                                        <p:attrNameLst>
                                          <p:attrName>ppt_h</p:attrName>
                                        </p:attrNameLst>
                                      </p:cBhvr>
                                      <p:tavLst>
                                        <p:tav tm="0">
                                          <p:val>
                                            <p:strVal val="ppt_h"/>
                                          </p:val>
                                        </p:tav>
                                        <p:tav tm="100000">
                                          <p:val>
                                            <p:fltVal val="0"/>
                                          </p:val>
                                        </p:tav>
                                      </p:tavLst>
                                    </p:anim>
                                    <p:animEffect transition="out" filter="fade">
                                      <p:cBhvr>
                                        <p:cTn id="59" dur="250"/>
                                        <p:tgtEl>
                                          <p:spTgt spid="34"/>
                                        </p:tgtEl>
                                      </p:cBhvr>
                                    </p:animEffect>
                                    <p:set>
                                      <p:cBhvr>
                                        <p:cTn id="60" dur="1" fill="hold">
                                          <p:stCondLst>
                                            <p:cond delay="249"/>
                                          </p:stCondLst>
                                        </p:cTn>
                                        <p:tgtEl>
                                          <p:spTgt spid="34"/>
                                        </p:tgtEl>
                                        <p:attrNameLst>
                                          <p:attrName>style.visibility</p:attrName>
                                        </p:attrNameLst>
                                      </p:cBhvr>
                                      <p:to>
                                        <p:strVal val="hidden"/>
                                      </p:to>
                                    </p:set>
                                  </p:childTnLst>
                                </p:cTn>
                              </p:par>
                              <p:par>
                                <p:cTn id="61" presetID="53" presetClass="exit" presetSubtype="32" fill="hold" grpId="1" nodeType="withEffect">
                                  <p:stCondLst>
                                    <p:cond delay="0"/>
                                  </p:stCondLst>
                                  <p:childTnLst>
                                    <p:anim calcmode="lin" valueType="num">
                                      <p:cBhvr>
                                        <p:cTn id="62" dur="250"/>
                                        <p:tgtEl>
                                          <p:spTgt spid="35"/>
                                        </p:tgtEl>
                                        <p:attrNameLst>
                                          <p:attrName>ppt_w</p:attrName>
                                        </p:attrNameLst>
                                      </p:cBhvr>
                                      <p:tavLst>
                                        <p:tav tm="0">
                                          <p:val>
                                            <p:strVal val="ppt_w"/>
                                          </p:val>
                                        </p:tav>
                                        <p:tav tm="100000">
                                          <p:val>
                                            <p:fltVal val="0"/>
                                          </p:val>
                                        </p:tav>
                                      </p:tavLst>
                                    </p:anim>
                                    <p:anim calcmode="lin" valueType="num">
                                      <p:cBhvr>
                                        <p:cTn id="63" dur="250"/>
                                        <p:tgtEl>
                                          <p:spTgt spid="35"/>
                                        </p:tgtEl>
                                        <p:attrNameLst>
                                          <p:attrName>ppt_h</p:attrName>
                                        </p:attrNameLst>
                                      </p:cBhvr>
                                      <p:tavLst>
                                        <p:tav tm="0">
                                          <p:val>
                                            <p:strVal val="ppt_h"/>
                                          </p:val>
                                        </p:tav>
                                        <p:tav tm="100000">
                                          <p:val>
                                            <p:fltVal val="0"/>
                                          </p:val>
                                        </p:tav>
                                      </p:tavLst>
                                    </p:anim>
                                    <p:animEffect transition="out" filter="fade">
                                      <p:cBhvr>
                                        <p:cTn id="64" dur="250"/>
                                        <p:tgtEl>
                                          <p:spTgt spid="35"/>
                                        </p:tgtEl>
                                      </p:cBhvr>
                                    </p:animEffect>
                                    <p:set>
                                      <p:cBhvr>
                                        <p:cTn id="65" dur="1" fill="hold">
                                          <p:stCondLst>
                                            <p:cond delay="249"/>
                                          </p:stCondLst>
                                        </p:cTn>
                                        <p:tgtEl>
                                          <p:spTgt spid="35"/>
                                        </p:tgtEl>
                                        <p:attrNameLst>
                                          <p:attrName>style.visibility</p:attrName>
                                        </p:attrNameLst>
                                      </p:cBhvr>
                                      <p:to>
                                        <p:strVal val="hidden"/>
                                      </p:to>
                                    </p:set>
                                  </p:childTnLst>
                                </p:cTn>
                              </p:par>
                              <p:par>
                                <p:cTn id="66" presetID="53" presetClass="exit" presetSubtype="32" fill="hold" grpId="1" nodeType="withEffect">
                                  <p:stCondLst>
                                    <p:cond delay="0"/>
                                  </p:stCondLst>
                                  <p:childTnLst>
                                    <p:anim calcmode="lin" valueType="num">
                                      <p:cBhvr>
                                        <p:cTn id="67" dur="250"/>
                                        <p:tgtEl>
                                          <p:spTgt spid="36"/>
                                        </p:tgtEl>
                                        <p:attrNameLst>
                                          <p:attrName>ppt_w</p:attrName>
                                        </p:attrNameLst>
                                      </p:cBhvr>
                                      <p:tavLst>
                                        <p:tav tm="0">
                                          <p:val>
                                            <p:strVal val="ppt_w"/>
                                          </p:val>
                                        </p:tav>
                                        <p:tav tm="100000">
                                          <p:val>
                                            <p:fltVal val="0"/>
                                          </p:val>
                                        </p:tav>
                                      </p:tavLst>
                                    </p:anim>
                                    <p:anim calcmode="lin" valueType="num">
                                      <p:cBhvr>
                                        <p:cTn id="68" dur="250"/>
                                        <p:tgtEl>
                                          <p:spTgt spid="36"/>
                                        </p:tgtEl>
                                        <p:attrNameLst>
                                          <p:attrName>ppt_h</p:attrName>
                                        </p:attrNameLst>
                                      </p:cBhvr>
                                      <p:tavLst>
                                        <p:tav tm="0">
                                          <p:val>
                                            <p:strVal val="ppt_h"/>
                                          </p:val>
                                        </p:tav>
                                        <p:tav tm="100000">
                                          <p:val>
                                            <p:fltVal val="0"/>
                                          </p:val>
                                        </p:tav>
                                      </p:tavLst>
                                    </p:anim>
                                    <p:animEffect transition="out" filter="fade">
                                      <p:cBhvr>
                                        <p:cTn id="69" dur="250"/>
                                        <p:tgtEl>
                                          <p:spTgt spid="36"/>
                                        </p:tgtEl>
                                      </p:cBhvr>
                                    </p:animEffect>
                                    <p:set>
                                      <p:cBhvr>
                                        <p:cTn id="70" dur="1" fill="hold">
                                          <p:stCondLst>
                                            <p:cond delay="249"/>
                                          </p:stCondLst>
                                        </p:cTn>
                                        <p:tgtEl>
                                          <p:spTgt spid="36"/>
                                        </p:tgtEl>
                                        <p:attrNameLst>
                                          <p:attrName>style.visibility</p:attrName>
                                        </p:attrNameLst>
                                      </p:cBhvr>
                                      <p:to>
                                        <p:strVal val="hidden"/>
                                      </p:to>
                                    </p:set>
                                  </p:childTnLst>
                                </p:cTn>
                              </p:par>
                              <p:par>
                                <p:cTn id="71" presetID="53" presetClass="entr" presetSubtype="16"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 calcmode="lin" valueType="num">
                                      <p:cBhvr>
                                        <p:cTn id="73" dur="250" fill="hold"/>
                                        <p:tgtEl>
                                          <p:spTgt spid="37"/>
                                        </p:tgtEl>
                                        <p:attrNameLst>
                                          <p:attrName>ppt_w</p:attrName>
                                        </p:attrNameLst>
                                      </p:cBhvr>
                                      <p:tavLst>
                                        <p:tav tm="0">
                                          <p:val>
                                            <p:fltVal val="0"/>
                                          </p:val>
                                        </p:tav>
                                        <p:tav tm="100000">
                                          <p:val>
                                            <p:strVal val="#ppt_w"/>
                                          </p:val>
                                        </p:tav>
                                      </p:tavLst>
                                    </p:anim>
                                    <p:anim calcmode="lin" valueType="num">
                                      <p:cBhvr>
                                        <p:cTn id="74" dur="250" fill="hold"/>
                                        <p:tgtEl>
                                          <p:spTgt spid="37"/>
                                        </p:tgtEl>
                                        <p:attrNameLst>
                                          <p:attrName>ppt_h</p:attrName>
                                        </p:attrNameLst>
                                      </p:cBhvr>
                                      <p:tavLst>
                                        <p:tav tm="0">
                                          <p:val>
                                            <p:fltVal val="0"/>
                                          </p:val>
                                        </p:tav>
                                        <p:tav tm="100000">
                                          <p:val>
                                            <p:strVal val="#ppt_h"/>
                                          </p:val>
                                        </p:tav>
                                      </p:tavLst>
                                    </p:anim>
                                    <p:animEffect transition="in" filter="fade">
                                      <p:cBhvr>
                                        <p:cTn id="75" dur="250"/>
                                        <p:tgtEl>
                                          <p:spTgt spid="37"/>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 calcmode="lin" valueType="num">
                                      <p:cBhvr>
                                        <p:cTn id="78" dur="250" fill="hold"/>
                                        <p:tgtEl>
                                          <p:spTgt spid="38"/>
                                        </p:tgtEl>
                                        <p:attrNameLst>
                                          <p:attrName>ppt_w</p:attrName>
                                        </p:attrNameLst>
                                      </p:cBhvr>
                                      <p:tavLst>
                                        <p:tav tm="0">
                                          <p:val>
                                            <p:fltVal val="0"/>
                                          </p:val>
                                        </p:tav>
                                        <p:tav tm="100000">
                                          <p:val>
                                            <p:strVal val="#ppt_w"/>
                                          </p:val>
                                        </p:tav>
                                      </p:tavLst>
                                    </p:anim>
                                    <p:anim calcmode="lin" valueType="num">
                                      <p:cBhvr>
                                        <p:cTn id="79" dur="250" fill="hold"/>
                                        <p:tgtEl>
                                          <p:spTgt spid="38"/>
                                        </p:tgtEl>
                                        <p:attrNameLst>
                                          <p:attrName>ppt_h</p:attrName>
                                        </p:attrNameLst>
                                      </p:cBhvr>
                                      <p:tavLst>
                                        <p:tav tm="0">
                                          <p:val>
                                            <p:fltVal val="0"/>
                                          </p:val>
                                        </p:tav>
                                        <p:tav tm="100000">
                                          <p:val>
                                            <p:strVal val="#ppt_h"/>
                                          </p:val>
                                        </p:tav>
                                      </p:tavLst>
                                    </p:anim>
                                    <p:animEffect transition="in" filter="fade">
                                      <p:cBhvr>
                                        <p:cTn id="80" dur="250"/>
                                        <p:tgtEl>
                                          <p:spTgt spid="38"/>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anim calcmode="lin" valueType="num">
                                      <p:cBhvr>
                                        <p:cTn id="83" dur="250" fill="hold"/>
                                        <p:tgtEl>
                                          <p:spTgt spid="39"/>
                                        </p:tgtEl>
                                        <p:attrNameLst>
                                          <p:attrName>ppt_w</p:attrName>
                                        </p:attrNameLst>
                                      </p:cBhvr>
                                      <p:tavLst>
                                        <p:tav tm="0">
                                          <p:val>
                                            <p:fltVal val="0"/>
                                          </p:val>
                                        </p:tav>
                                        <p:tav tm="100000">
                                          <p:val>
                                            <p:strVal val="#ppt_w"/>
                                          </p:val>
                                        </p:tav>
                                      </p:tavLst>
                                    </p:anim>
                                    <p:anim calcmode="lin" valueType="num">
                                      <p:cBhvr>
                                        <p:cTn id="84" dur="250" fill="hold"/>
                                        <p:tgtEl>
                                          <p:spTgt spid="39"/>
                                        </p:tgtEl>
                                        <p:attrNameLst>
                                          <p:attrName>ppt_h</p:attrName>
                                        </p:attrNameLst>
                                      </p:cBhvr>
                                      <p:tavLst>
                                        <p:tav tm="0">
                                          <p:val>
                                            <p:fltVal val="0"/>
                                          </p:val>
                                        </p:tav>
                                        <p:tav tm="100000">
                                          <p:val>
                                            <p:strVal val="#ppt_h"/>
                                          </p:val>
                                        </p:tav>
                                      </p:tavLst>
                                    </p:anim>
                                    <p:animEffect transition="in" filter="fade">
                                      <p:cBhvr>
                                        <p:cTn id="85" dur="250"/>
                                        <p:tgtEl>
                                          <p:spTgt spid="39"/>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xit" presetSubtype="32" fill="hold" grpId="1" nodeType="clickEffect">
                                  <p:stCondLst>
                                    <p:cond delay="0"/>
                                  </p:stCondLst>
                                  <p:childTnLst>
                                    <p:anim calcmode="lin" valueType="num">
                                      <p:cBhvr>
                                        <p:cTn id="89" dur="250"/>
                                        <p:tgtEl>
                                          <p:spTgt spid="37"/>
                                        </p:tgtEl>
                                        <p:attrNameLst>
                                          <p:attrName>ppt_w</p:attrName>
                                        </p:attrNameLst>
                                      </p:cBhvr>
                                      <p:tavLst>
                                        <p:tav tm="0">
                                          <p:val>
                                            <p:strVal val="ppt_w"/>
                                          </p:val>
                                        </p:tav>
                                        <p:tav tm="100000">
                                          <p:val>
                                            <p:fltVal val="0"/>
                                          </p:val>
                                        </p:tav>
                                      </p:tavLst>
                                    </p:anim>
                                    <p:anim calcmode="lin" valueType="num">
                                      <p:cBhvr>
                                        <p:cTn id="90" dur="250"/>
                                        <p:tgtEl>
                                          <p:spTgt spid="37"/>
                                        </p:tgtEl>
                                        <p:attrNameLst>
                                          <p:attrName>ppt_h</p:attrName>
                                        </p:attrNameLst>
                                      </p:cBhvr>
                                      <p:tavLst>
                                        <p:tav tm="0">
                                          <p:val>
                                            <p:strVal val="ppt_h"/>
                                          </p:val>
                                        </p:tav>
                                        <p:tav tm="100000">
                                          <p:val>
                                            <p:fltVal val="0"/>
                                          </p:val>
                                        </p:tav>
                                      </p:tavLst>
                                    </p:anim>
                                    <p:animEffect transition="out" filter="fade">
                                      <p:cBhvr>
                                        <p:cTn id="91" dur="250"/>
                                        <p:tgtEl>
                                          <p:spTgt spid="37"/>
                                        </p:tgtEl>
                                      </p:cBhvr>
                                    </p:animEffect>
                                    <p:set>
                                      <p:cBhvr>
                                        <p:cTn id="92" dur="1" fill="hold">
                                          <p:stCondLst>
                                            <p:cond delay="249"/>
                                          </p:stCondLst>
                                        </p:cTn>
                                        <p:tgtEl>
                                          <p:spTgt spid="37"/>
                                        </p:tgtEl>
                                        <p:attrNameLst>
                                          <p:attrName>style.visibility</p:attrName>
                                        </p:attrNameLst>
                                      </p:cBhvr>
                                      <p:to>
                                        <p:strVal val="hidden"/>
                                      </p:to>
                                    </p:set>
                                  </p:childTnLst>
                                </p:cTn>
                              </p:par>
                              <p:par>
                                <p:cTn id="93" presetID="53" presetClass="exit" presetSubtype="32" fill="hold" grpId="1" nodeType="withEffect">
                                  <p:stCondLst>
                                    <p:cond delay="0"/>
                                  </p:stCondLst>
                                  <p:childTnLst>
                                    <p:anim calcmode="lin" valueType="num">
                                      <p:cBhvr>
                                        <p:cTn id="94" dur="250"/>
                                        <p:tgtEl>
                                          <p:spTgt spid="38"/>
                                        </p:tgtEl>
                                        <p:attrNameLst>
                                          <p:attrName>ppt_w</p:attrName>
                                        </p:attrNameLst>
                                      </p:cBhvr>
                                      <p:tavLst>
                                        <p:tav tm="0">
                                          <p:val>
                                            <p:strVal val="ppt_w"/>
                                          </p:val>
                                        </p:tav>
                                        <p:tav tm="100000">
                                          <p:val>
                                            <p:fltVal val="0"/>
                                          </p:val>
                                        </p:tav>
                                      </p:tavLst>
                                    </p:anim>
                                    <p:anim calcmode="lin" valueType="num">
                                      <p:cBhvr>
                                        <p:cTn id="95" dur="250"/>
                                        <p:tgtEl>
                                          <p:spTgt spid="38"/>
                                        </p:tgtEl>
                                        <p:attrNameLst>
                                          <p:attrName>ppt_h</p:attrName>
                                        </p:attrNameLst>
                                      </p:cBhvr>
                                      <p:tavLst>
                                        <p:tav tm="0">
                                          <p:val>
                                            <p:strVal val="ppt_h"/>
                                          </p:val>
                                        </p:tav>
                                        <p:tav tm="100000">
                                          <p:val>
                                            <p:fltVal val="0"/>
                                          </p:val>
                                        </p:tav>
                                      </p:tavLst>
                                    </p:anim>
                                    <p:animEffect transition="out" filter="fade">
                                      <p:cBhvr>
                                        <p:cTn id="96" dur="250"/>
                                        <p:tgtEl>
                                          <p:spTgt spid="38"/>
                                        </p:tgtEl>
                                      </p:cBhvr>
                                    </p:animEffect>
                                    <p:set>
                                      <p:cBhvr>
                                        <p:cTn id="97" dur="1" fill="hold">
                                          <p:stCondLst>
                                            <p:cond delay="249"/>
                                          </p:stCondLst>
                                        </p:cTn>
                                        <p:tgtEl>
                                          <p:spTgt spid="38"/>
                                        </p:tgtEl>
                                        <p:attrNameLst>
                                          <p:attrName>style.visibility</p:attrName>
                                        </p:attrNameLst>
                                      </p:cBhvr>
                                      <p:to>
                                        <p:strVal val="hidden"/>
                                      </p:to>
                                    </p:set>
                                  </p:childTnLst>
                                </p:cTn>
                              </p:par>
                              <p:par>
                                <p:cTn id="98" presetID="53" presetClass="exit" presetSubtype="32" fill="hold" grpId="1" nodeType="withEffect">
                                  <p:stCondLst>
                                    <p:cond delay="0"/>
                                  </p:stCondLst>
                                  <p:childTnLst>
                                    <p:anim calcmode="lin" valueType="num">
                                      <p:cBhvr>
                                        <p:cTn id="99" dur="250"/>
                                        <p:tgtEl>
                                          <p:spTgt spid="39"/>
                                        </p:tgtEl>
                                        <p:attrNameLst>
                                          <p:attrName>ppt_w</p:attrName>
                                        </p:attrNameLst>
                                      </p:cBhvr>
                                      <p:tavLst>
                                        <p:tav tm="0">
                                          <p:val>
                                            <p:strVal val="ppt_w"/>
                                          </p:val>
                                        </p:tav>
                                        <p:tav tm="100000">
                                          <p:val>
                                            <p:fltVal val="0"/>
                                          </p:val>
                                        </p:tav>
                                      </p:tavLst>
                                    </p:anim>
                                    <p:anim calcmode="lin" valueType="num">
                                      <p:cBhvr>
                                        <p:cTn id="100" dur="250"/>
                                        <p:tgtEl>
                                          <p:spTgt spid="39"/>
                                        </p:tgtEl>
                                        <p:attrNameLst>
                                          <p:attrName>ppt_h</p:attrName>
                                        </p:attrNameLst>
                                      </p:cBhvr>
                                      <p:tavLst>
                                        <p:tav tm="0">
                                          <p:val>
                                            <p:strVal val="ppt_h"/>
                                          </p:val>
                                        </p:tav>
                                        <p:tav tm="100000">
                                          <p:val>
                                            <p:fltVal val="0"/>
                                          </p:val>
                                        </p:tav>
                                      </p:tavLst>
                                    </p:anim>
                                    <p:animEffect transition="out" filter="fade">
                                      <p:cBhvr>
                                        <p:cTn id="101" dur="250"/>
                                        <p:tgtEl>
                                          <p:spTgt spid="39"/>
                                        </p:tgtEl>
                                      </p:cBhvr>
                                    </p:animEffect>
                                    <p:set>
                                      <p:cBhvr>
                                        <p:cTn id="102" dur="1" fill="hold">
                                          <p:stCondLst>
                                            <p:cond delay="249"/>
                                          </p:stCondLst>
                                        </p:cTn>
                                        <p:tgtEl>
                                          <p:spTgt spid="39"/>
                                        </p:tgtEl>
                                        <p:attrNameLst>
                                          <p:attrName>style.visibility</p:attrName>
                                        </p:attrNameLst>
                                      </p:cBhvr>
                                      <p:to>
                                        <p:strVal val="hidden"/>
                                      </p:to>
                                    </p:set>
                                  </p:childTnLst>
                                </p:cTn>
                              </p:par>
                              <p:par>
                                <p:cTn id="103" presetID="53" presetClass="entr" presetSubtype="16"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 calcmode="lin" valueType="num">
                                      <p:cBhvr>
                                        <p:cTn id="105" dur="250" fill="hold"/>
                                        <p:tgtEl>
                                          <p:spTgt spid="40"/>
                                        </p:tgtEl>
                                        <p:attrNameLst>
                                          <p:attrName>ppt_w</p:attrName>
                                        </p:attrNameLst>
                                      </p:cBhvr>
                                      <p:tavLst>
                                        <p:tav tm="0">
                                          <p:val>
                                            <p:fltVal val="0"/>
                                          </p:val>
                                        </p:tav>
                                        <p:tav tm="100000">
                                          <p:val>
                                            <p:strVal val="#ppt_w"/>
                                          </p:val>
                                        </p:tav>
                                      </p:tavLst>
                                    </p:anim>
                                    <p:anim calcmode="lin" valueType="num">
                                      <p:cBhvr>
                                        <p:cTn id="106" dur="250" fill="hold"/>
                                        <p:tgtEl>
                                          <p:spTgt spid="40"/>
                                        </p:tgtEl>
                                        <p:attrNameLst>
                                          <p:attrName>ppt_h</p:attrName>
                                        </p:attrNameLst>
                                      </p:cBhvr>
                                      <p:tavLst>
                                        <p:tav tm="0">
                                          <p:val>
                                            <p:fltVal val="0"/>
                                          </p:val>
                                        </p:tav>
                                        <p:tav tm="100000">
                                          <p:val>
                                            <p:strVal val="#ppt_h"/>
                                          </p:val>
                                        </p:tav>
                                      </p:tavLst>
                                    </p:anim>
                                    <p:animEffect transition="in" filter="fade">
                                      <p:cBhvr>
                                        <p:cTn id="107" dur="250"/>
                                        <p:tgtEl>
                                          <p:spTgt spid="40"/>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cBhvr>
                                        <p:cTn id="110" dur="250" fill="hold"/>
                                        <p:tgtEl>
                                          <p:spTgt spid="41"/>
                                        </p:tgtEl>
                                        <p:attrNameLst>
                                          <p:attrName>ppt_w</p:attrName>
                                        </p:attrNameLst>
                                      </p:cBhvr>
                                      <p:tavLst>
                                        <p:tav tm="0">
                                          <p:val>
                                            <p:fltVal val="0"/>
                                          </p:val>
                                        </p:tav>
                                        <p:tav tm="100000">
                                          <p:val>
                                            <p:strVal val="#ppt_w"/>
                                          </p:val>
                                        </p:tav>
                                      </p:tavLst>
                                    </p:anim>
                                    <p:anim calcmode="lin" valueType="num">
                                      <p:cBhvr>
                                        <p:cTn id="111" dur="250" fill="hold"/>
                                        <p:tgtEl>
                                          <p:spTgt spid="41"/>
                                        </p:tgtEl>
                                        <p:attrNameLst>
                                          <p:attrName>ppt_h</p:attrName>
                                        </p:attrNameLst>
                                      </p:cBhvr>
                                      <p:tavLst>
                                        <p:tav tm="0">
                                          <p:val>
                                            <p:fltVal val="0"/>
                                          </p:val>
                                        </p:tav>
                                        <p:tav tm="100000">
                                          <p:val>
                                            <p:strVal val="#ppt_h"/>
                                          </p:val>
                                        </p:tav>
                                      </p:tavLst>
                                    </p:anim>
                                    <p:animEffect transition="in" filter="fade">
                                      <p:cBhvr>
                                        <p:cTn id="112" dur="25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xit" presetSubtype="32" fill="hold" grpId="1" nodeType="clickEffect">
                                  <p:stCondLst>
                                    <p:cond delay="0"/>
                                  </p:stCondLst>
                                  <p:childTnLst>
                                    <p:anim calcmode="lin" valueType="num">
                                      <p:cBhvr>
                                        <p:cTn id="116" dur="250"/>
                                        <p:tgtEl>
                                          <p:spTgt spid="40"/>
                                        </p:tgtEl>
                                        <p:attrNameLst>
                                          <p:attrName>ppt_w</p:attrName>
                                        </p:attrNameLst>
                                      </p:cBhvr>
                                      <p:tavLst>
                                        <p:tav tm="0">
                                          <p:val>
                                            <p:strVal val="ppt_w"/>
                                          </p:val>
                                        </p:tav>
                                        <p:tav tm="100000">
                                          <p:val>
                                            <p:fltVal val="0"/>
                                          </p:val>
                                        </p:tav>
                                      </p:tavLst>
                                    </p:anim>
                                    <p:anim calcmode="lin" valueType="num">
                                      <p:cBhvr>
                                        <p:cTn id="117" dur="250"/>
                                        <p:tgtEl>
                                          <p:spTgt spid="40"/>
                                        </p:tgtEl>
                                        <p:attrNameLst>
                                          <p:attrName>ppt_h</p:attrName>
                                        </p:attrNameLst>
                                      </p:cBhvr>
                                      <p:tavLst>
                                        <p:tav tm="0">
                                          <p:val>
                                            <p:strVal val="ppt_h"/>
                                          </p:val>
                                        </p:tav>
                                        <p:tav tm="100000">
                                          <p:val>
                                            <p:fltVal val="0"/>
                                          </p:val>
                                        </p:tav>
                                      </p:tavLst>
                                    </p:anim>
                                    <p:animEffect transition="out" filter="fade">
                                      <p:cBhvr>
                                        <p:cTn id="118" dur="250"/>
                                        <p:tgtEl>
                                          <p:spTgt spid="40"/>
                                        </p:tgtEl>
                                      </p:cBhvr>
                                    </p:animEffect>
                                    <p:set>
                                      <p:cBhvr>
                                        <p:cTn id="119" dur="1" fill="hold">
                                          <p:stCondLst>
                                            <p:cond delay="249"/>
                                          </p:stCondLst>
                                        </p:cTn>
                                        <p:tgtEl>
                                          <p:spTgt spid="40"/>
                                        </p:tgtEl>
                                        <p:attrNameLst>
                                          <p:attrName>style.visibility</p:attrName>
                                        </p:attrNameLst>
                                      </p:cBhvr>
                                      <p:to>
                                        <p:strVal val="hidden"/>
                                      </p:to>
                                    </p:set>
                                  </p:childTnLst>
                                </p:cTn>
                              </p:par>
                              <p:par>
                                <p:cTn id="120" presetID="53" presetClass="exit" presetSubtype="32" fill="hold" grpId="1" nodeType="withEffect">
                                  <p:stCondLst>
                                    <p:cond delay="0"/>
                                  </p:stCondLst>
                                  <p:childTnLst>
                                    <p:anim calcmode="lin" valueType="num">
                                      <p:cBhvr>
                                        <p:cTn id="121" dur="250"/>
                                        <p:tgtEl>
                                          <p:spTgt spid="41"/>
                                        </p:tgtEl>
                                        <p:attrNameLst>
                                          <p:attrName>ppt_w</p:attrName>
                                        </p:attrNameLst>
                                      </p:cBhvr>
                                      <p:tavLst>
                                        <p:tav tm="0">
                                          <p:val>
                                            <p:strVal val="ppt_w"/>
                                          </p:val>
                                        </p:tav>
                                        <p:tav tm="100000">
                                          <p:val>
                                            <p:fltVal val="0"/>
                                          </p:val>
                                        </p:tav>
                                      </p:tavLst>
                                    </p:anim>
                                    <p:anim calcmode="lin" valueType="num">
                                      <p:cBhvr>
                                        <p:cTn id="122" dur="250"/>
                                        <p:tgtEl>
                                          <p:spTgt spid="41"/>
                                        </p:tgtEl>
                                        <p:attrNameLst>
                                          <p:attrName>ppt_h</p:attrName>
                                        </p:attrNameLst>
                                      </p:cBhvr>
                                      <p:tavLst>
                                        <p:tav tm="0">
                                          <p:val>
                                            <p:strVal val="ppt_h"/>
                                          </p:val>
                                        </p:tav>
                                        <p:tav tm="100000">
                                          <p:val>
                                            <p:fltVal val="0"/>
                                          </p:val>
                                        </p:tav>
                                      </p:tavLst>
                                    </p:anim>
                                    <p:animEffect transition="out" filter="fade">
                                      <p:cBhvr>
                                        <p:cTn id="123" dur="250"/>
                                        <p:tgtEl>
                                          <p:spTgt spid="41"/>
                                        </p:tgtEl>
                                      </p:cBhvr>
                                    </p:animEffect>
                                    <p:set>
                                      <p:cBhvr>
                                        <p:cTn id="124" dur="1" fill="hold">
                                          <p:stCondLst>
                                            <p:cond delay="249"/>
                                          </p:stCondLst>
                                        </p:cTn>
                                        <p:tgtEl>
                                          <p:spTgt spid="41"/>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grpId="0" nodeType="clickEffect">
                                  <p:stCondLst>
                                    <p:cond delay="0"/>
                                  </p:stCondLst>
                                  <p:childTnLst>
                                    <p:set>
                                      <p:cBhvr>
                                        <p:cTn id="128" dur="1" fill="hold">
                                          <p:stCondLst>
                                            <p:cond delay="0"/>
                                          </p:stCondLst>
                                        </p:cTn>
                                        <p:tgtEl>
                                          <p:spTgt spid="5"/>
                                        </p:tgtEl>
                                        <p:attrNameLst>
                                          <p:attrName>style.visibility</p:attrName>
                                        </p:attrNameLst>
                                      </p:cBhvr>
                                      <p:to>
                                        <p:strVal val="visible"/>
                                      </p:to>
                                    </p:set>
                                    <p:anim calcmode="lin" valueType="num">
                                      <p:cBhvr>
                                        <p:cTn id="129" dur="250" fill="hold"/>
                                        <p:tgtEl>
                                          <p:spTgt spid="5"/>
                                        </p:tgtEl>
                                        <p:attrNameLst>
                                          <p:attrName>ppt_w</p:attrName>
                                        </p:attrNameLst>
                                      </p:cBhvr>
                                      <p:tavLst>
                                        <p:tav tm="0">
                                          <p:val>
                                            <p:fltVal val="0"/>
                                          </p:val>
                                        </p:tav>
                                        <p:tav tm="100000">
                                          <p:val>
                                            <p:strVal val="#ppt_w"/>
                                          </p:val>
                                        </p:tav>
                                      </p:tavLst>
                                    </p:anim>
                                    <p:anim calcmode="lin" valueType="num">
                                      <p:cBhvr>
                                        <p:cTn id="130" dur="250" fill="hold"/>
                                        <p:tgtEl>
                                          <p:spTgt spid="5"/>
                                        </p:tgtEl>
                                        <p:attrNameLst>
                                          <p:attrName>ppt_h</p:attrName>
                                        </p:attrNameLst>
                                      </p:cBhvr>
                                      <p:tavLst>
                                        <p:tav tm="0">
                                          <p:val>
                                            <p:fltVal val="0"/>
                                          </p:val>
                                        </p:tav>
                                        <p:tav tm="100000">
                                          <p:val>
                                            <p:strVal val="#ppt_h"/>
                                          </p:val>
                                        </p:tav>
                                      </p:tavLst>
                                    </p:anim>
                                    <p:animEffect transition="in" filter="fade">
                                      <p:cBhvr>
                                        <p:cTn id="131" dur="250"/>
                                        <p:tgtEl>
                                          <p:spTgt spid="5"/>
                                        </p:tgtEl>
                                      </p:cBhvr>
                                    </p:animEffect>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 calcmode="lin" valueType="num">
                                      <p:cBhvr>
                                        <p:cTn id="136" dur="250" fill="hold"/>
                                        <p:tgtEl>
                                          <p:spTgt spid="29"/>
                                        </p:tgtEl>
                                        <p:attrNameLst>
                                          <p:attrName>ppt_w</p:attrName>
                                        </p:attrNameLst>
                                      </p:cBhvr>
                                      <p:tavLst>
                                        <p:tav tm="0">
                                          <p:val>
                                            <p:fltVal val="0"/>
                                          </p:val>
                                        </p:tav>
                                        <p:tav tm="100000">
                                          <p:val>
                                            <p:strVal val="#ppt_w"/>
                                          </p:val>
                                        </p:tav>
                                      </p:tavLst>
                                    </p:anim>
                                    <p:anim calcmode="lin" valueType="num">
                                      <p:cBhvr>
                                        <p:cTn id="137" dur="250" fill="hold"/>
                                        <p:tgtEl>
                                          <p:spTgt spid="29"/>
                                        </p:tgtEl>
                                        <p:attrNameLst>
                                          <p:attrName>ppt_h</p:attrName>
                                        </p:attrNameLst>
                                      </p:cBhvr>
                                      <p:tavLst>
                                        <p:tav tm="0">
                                          <p:val>
                                            <p:fltVal val="0"/>
                                          </p:val>
                                        </p:tav>
                                        <p:tav tm="100000">
                                          <p:val>
                                            <p:strVal val="#ppt_h"/>
                                          </p:val>
                                        </p:tav>
                                      </p:tavLst>
                                    </p:anim>
                                    <p:animEffect transition="in" filter="fade">
                                      <p:cBhvr>
                                        <p:cTn id="138" dur="250"/>
                                        <p:tgtEl>
                                          <p:spTgt spid="29"/>
                                        </p:tgtEl>
                                      </p:cBhvr>
                                    </p:animEffect>
                                  </p:childTnLst>
                                </p:cTn>
                              </p:par>
                              <p:par>
                                <p:cTn id="139" presetID="53" presetClass="entr" presetSubtype="16" fill="hold" grpId="0" nodeType="withEffect">
                                  <p:stCondLst>
                                    <p:cond delay="0"/>
                                  </p:stCondLst>
                                  <p:childTnLst>
                                    <p:set>
                                      <p:cBhvr>
                                        <p:cTn id="140" dur="1" fill="hold">
                                          <p:stCondLst>
                                            <p:cond delay="0"/>
                                          </p:stCondLst>
                                        </p:cTn>
                                        <p:tgtEl>
                                          <p:spTgt spid="30"/>
                                        </p:tgtEl>
                                        <p:attrNameLst>
                                          <p:attrName>style.visibility</p:attrName>
                                        </p:attrNameLst>
                                      </p:cBhvr>
                                      <p:to>
                                        <p:strVal val="visible"/>
                                      </p:to>
                                    </p:set>
                                    <p:anim calcmode="lin" valueType="num">
                                      <p:cBhvr>
                                        <p:cTn id="141" dur="250" fill="hold"/>
                                        <p:tgtEl>
                                          <p:spTgt spid="30"/>
                                        </p:tgtEl>
                                        <p:attrNameLst>
                                          <p:attrName>ppt_w</p:attrName>
                                        </p:attrNameLst>
                                      </p:cBhvr>
                                      <p:tavLst>
                                        <p:tav tm="0">
                                          <p:val>
                                            <p:fltVal val="0"/>
                                          </p:val>
                                        </p:tav>
                                        <p:tav tm="100000">
                                          <p:val>
                                            <p:strVal val="#ppt_w"/>
                                          </p:val>
                                        </p:tav>
                                      </p:tavLst>
                                    </p:anim>
                                    <p:anim calcmode="lin" valueType="num">
                                      <p:cBhvr>
                                        <p:cTn id="142" dur="250" fill="hold"/>
                                        <p:tgtEl>
                                          <p:spTgt spid="30"/>
                                        </p:tgtEl>
                                        <p:attrNameLst>
                                          <p:attrName>ppt_h</p:attrName>
                                        </p:attrNameLst>
                                      </p:cBhvr>
                                      <p:tavLst>
                                        <p:tav tm="0">
                                          <p:val>
                                            <p:fltVal val="0"/>
                                          </p:val>
                                        </p:tav>
                                        <p:tav tm="100000">
                                          <p:val>
                                            <p:strVal val="#ppt_h"/>
                                          </p:val>
                                        </p:tav>
                                      </p:tavLst>
                                    </p:anim>
                                    <p:animEffect transition="in" filter="fade">
                                      <p:cBhvr>
                                        <p:cTn id="143" dur="250"/>
                                        <p:tgtEl>
                                          <p:spTgt spid="30"/>
                                        </p:tgtEl>
                                      </p:cBhvr>
                                    </p:animEffect>
                                  </p:childTnLst>
                                </p:cTn>
                              </p:par>
                              <p:par>
                                <p:cTn id="144" presetID="53" presetClass="entr" presetSubtype="16" fill="hold" grpId="0" nodeType="withEffect">
                                  <p:stCondLst>
                                    <p:cond delay="0"/>
                                  </p:stCondLst>
                                  <p:childTnLst>
                                    <p:set>
                                      <p:cBhvr>
                                        <p:cTn id="145" dur="1" fill="hold">
                                          <p:stCondLst>
                                            <p:cond delay="0"/>
                                          </p:stCondLst>
                                        </p:cTn>
                                        <p:tgtEl>
                                          <p:spTgt spid="158"/>
                                        </p:tgtEl>
                                        <p:attrNameLst>
                                          <p:attrName>style.visibility</p:attrName>
                                        </p:attrNameLst>
                                      </p:cBhvr>
                                      <p:to>
                                        <p:strVal val="visible"/>
                                      </p:to>
                                    </p:set>
                                    <p:anim calcmode="lin" valueType="num">
                                      <p:cBhvr>
                                        <p:cTn id="146" dur="250" fill="hold"/>
                                        <p:tgtEl>
                                          <p:spTgt spid="158"/>
                                        </p:tgtEl>
                                        <p:attrNameLst>
                                          <p:attrName>ppt_w</p:attrName>
                                        </p:attrNameLst>
                                      </p:cBhvr>
                                      <p:tavLst>
                                        <p:tav tm="0">
                                          <p:val>
                                            <p:fltVal val="0"/>
                                          </p:val>
                                        </p:tav>
                                        <p:tav tm="100000">
                                          <p:val>
                                            <p:strVal val="#ppt_w"/>
                                          </p:val>
                                        </p:tav>
                                      </p:tavLst>
                                    </p:anim>
                                    <p:anim calcmode="lin" valueType="num">
                                      <p:cBhvr>
                                        <p:cTn id="147" dur="250" fill="hold"/>
                                        <p:tgtEl>
                                          <p:spTgt spid="158"/>
                                        </p:tgtEl>
                                        <p:attrNameLst>
                                          <p:attrName>ppt_h</p:attrName>
                                        </p:attrNameLst>
                                      </p:cBhvr>
                                      <p:tavLst>
                                        <p:tav tm="0">
                                          <p:val>
                                            <p:fltVal val="0"/>
                                          </p:val>
                                        </p:tav>
                                        <p:tav tm="100000">
                                          <p:val>
                                            <p:strVal val="#ppt_h"/>
                                          </p:val>
                                        </p:tav>
                                      </p:tavLst>
                                    </p:anim>
                                    <p:animEffect transition="in" filter="fade">
                                      <p:cBhvr>
                                        <p:cTn id="148" dur="250"/>
                                        <p:tgtEl>
                                          <p:spTgt spid="158"/>
                                        </p:tgtEl>
                                      </p:cBhvr>
                                    </p:animEffect>
                                  </p:childTnLst>
                                </p:cTn>
                              </p:par>
                              <p:par>
                                <p:cTn id="149" presetID="53" presetClass="entr" presetSubtype="16" fill="hold" grpId="0" nodeType="withEffect">
                                  <p:stCondLst>
                                    <p:cond delay="0"/>
                                  </p:stCondLst>
                                  <p:childTnLst>
                                    <p:set>
                                      <p:cBhvr>
                                        <p:cTn id="150" dur="1" fill="hold">
                                          <p:stCondLst>
                                            <p:cond delay="0"/>
                                          </p:stCondLst>
                                        </p:cTn>
                                        <p:tgtEl>
                                          <p:spTgt spid="167"/>
                                        </p:tgtEl>
                                        <p:attrNameLst>
                                          <p:attrName>style.visibility</p:attrName>
                                        </p:attrNameLst>
                                      </p:cBhvr>
                                      <p:to>
                                        <p:strVal val="visible"/>
                                      </p:to>
                                    </p:set>
                                    <p:anim calcmode="lin" valueType="num">
                                      <p:cBhvr>
                                        <p:cTn id="151" dur="250" fill="hold"/>
                                        <p:tgtEl>
                                          <p:spTgt spid="167"/>
                                        </p:tgtEl>
                                        <p:attrNameLst>
                                          <p:attrName>ppt_w</p:attrName>
                                        </p:attrNameLst>
                                      </p:cBhvr>
                                      <p:tavLst>
                                        <p:tav tm="0">
                                          <p:val>
                                            <p:fltVal val="0"/>
                                          </p:val>
                                        </p:tav>
                                        <p:tav tm="100000">
                                          <p:val>
                                            <p:strVal val="#ppt_w"/>
                                          </p:val>
                                        </p:tav>
                                      </p:tavLst>
                                    </p:anim>
                                    <p:anim calcmode="lin" valueType="num">
                                      <p:cBhvr>
                                        <p:cTn id="152" dur="250" fill="hold"/>
                                        <p:tgtEl>
                                          <p:spTgt spid="167"/>
                                        </p:tgtEl>
                                        <p:attrNameLst>
                                          <p:attrName>ppt_h</p:attrName>
                                        </p:attrNameLst>
                                      </p:cBhvr>
                                      <p:tavLst>
                                        <p:tav tm="0">
                                          <p:val>
                                            <p:fltVal val="0"/>
                                          </p:val>
                                        </p:tav>
                                        <p:tav tm="100000">
                                          <p:val>
                                            <p:strVal val="#ppt_h"/>
                                          </p:val>
                                        </p:tav>
                                      </p:tavLst>
                                    </p:anim>
                                    <p:animEffect transition="in" filter="fade">
                                      <p:cBhvr>
                                        <p:cTn id="153" dur="250"/>
                                        <p:tgtEl>
                                          <p:spTgt spid="167"/>
                                        </p:tgtEl>
                                      </p:cBhvr>
                                    </p:animEffect>
                                  </p:childTnLst>
                                </p:cTn>
                              </p:par>
                              <p:par>
                                <p:cTn id="154" presetID="53" presetClass="entr" presetSubtype="16" fill="hold" grpId="0" nodeType="withEffect">
                                  <p:stCondLst>
                                    <p:cond delay="0"/>
                                  </p:stCondLst>
                                  <p:childTnLst>
                                    <p:set>
                                      <p:cBhvr>
                                        <p:cTn id="155" dur="1" fill="hold">
                                          <p:stCondLst>
                                            <p:cond delay="0"/>
                                          </p:stCondLst>
                                        </p:cTn>
                                        <p:tgtEl>
                                          <p:spTgt spid="168"/>
                                        </p:tgtEl>
                                        <p:attrNameLst>
                                          <p:attrName>style.visibility</p:attrName>
                                        </p:attrNameLst>
                                      </p:cBhvr>
                                      <p:to>
                                        <p:strVal val="visible"/>
                                      </p:to>
                                    </p:set>
                                    <p:anim calcmode="lin" valueType="num">
                                      <p:cBhvr>
                                        <p:cTn id="156" dur="250" fill="hold"/>
                                        <p:tgtEl>
                                          <p:spTgt spid="168"/>
                                        </p:tgtEl>
                                        <p:attrNameLst>
                                          <p:attrName>ppt_w</p:attrName>
                                        </p:attrNameLst>
                                      </p:cBhvr>
                                      <p:tavLst>
                                        <p:tav tm="0">
                                          <p:val>
                                            <p:fltVal val="0"/>
                                          </p:val>
                                        </p:tav>
                                        <p:tav tm="100000">
                                          <p:val>
                                            <p:strVal val="#ppt_w"/>
                                          </p:val>
                                        </p:tav>
                                      </p:tavLst>
                                    </p:anim>
                                    <p:anim calcmode="lin" valueType="num">
                                      <p:cBhvr>
                                        <p:cTn id="157" dur="250" fill="hold"/>
                                        <p:tgtEl>
                                          <p:spTgt spid="168"/>
                                        </p:tgtEl>
                                        <p:attrNameLst>
                                          <p:attrName>ppt_h</p:attrName>
                                        </p:attrNameLst>
                                      </p:cBhvr>
                                      <p:tavLst>
                                        <p:tav tm="0">
                                          <p:val>
                                            <p:fltVal val="0"/>
                                          </p:val>
                                        </p:tav>
                                        <p:tav tm="100000">
                                          <p:val>
                                            <p:strVal val="#ppt_h"/>
                                          </p:val>
                                        </p:tav>
                                      </p:tavLst>
                                    </p:anim>
                                    <p:animEffect transition="in" filter="fade">
                                      <p:cBhvr>
                                        <p:cTn id="158" dur="250"/>
                                        <p:tgtEl>
                                          <p:spTgt spid="168"/>
                                        </p:tgtEl>
                                      </p:cBhvr>
                                    </p:animEffect>
                                  </p:childTnLst>
                                </p:cTn>
                              </p:par>
                              <p:par>
                                <p:cTn id="159" presetID="53" presetClass="entr" presetSubtype="16" fill="hold" grpId="0" nodeType="withEffect">
                                  <p:stCondLst>
                                    <p:cond delay="0"/>
                                  </p:stCondLst>
                                  <p:childTnLst>
                                    <p:set>
                                      <p:cBhvr>
                                        <p:cTn id="160" dur="1" fill="hold">
                                          <p:stCondLst>
                                            <p:cond delay="0"/>
                                          </p:stCondLst>
                                        </p:cTn>
                                        <p:tgtEl>
                                          <p:spTgt spid="169"/>
                                        </p:tgtEl>
                                        <p:attrNameLst>
                                          <p:attrName>style.visibility</p:attrName>
                                        </p:attrNameLst>
                                      </p:cBhvr>
                                      <p:to>
                                        <p:strVal val="visible"/>
                                      </p:to>
                                    </p:set>
                                    <p:anim calcmode="lin" valueType="num">
                                      <p:cBhvr>
                                        <p:cTn id="161" dur="250" fill="hold"/>
                                        <p:tgtEl>
                                          <p:spTgt spid="169"/>
                                        </p:tgtEl>
                                        <p:attrNameLst>
                                          <p:attrName>ppt_w</p:attrName>
                                        </p:attrNameLst>
                                      </p:cBhvr>
                                      <p:tavLst>
                                        <p:tav tm="0">
                                          <p:val>
                                            <p:fltVal val="0"/>
                                          </p:val>
                                        </p:tav>
                                        <p:tav tm="100000">
                                          <p:val>
                                            <p:strVal val="#ppt_w"/>
                                          </p:val>
                                        </p:tav>
                                      </p:tavLst>
                                    </p:anim>
                                    <p:anim calcmode="lin" valueType="num">
                                      <p:cBhvr>
                                        <p:cTn id="162" dur="250" fill="hold"/>
                                        <p:tgtEl>
                                          <p:spTgt spid="169"/>
                                        </p:tgtEl>
                                        <p:attrNameLst>
                                          <p:attrName>ppt_h</p:attrName>
                                        </p:attrNameLst>
                                      </p:cBhvr>
                                      <p:tavLst>
                                        <p:tav tm="0">
                                          <p:val>
                                            <p:fltVal val="0"/>
                                          </p:val>
                                        </p:tav>
                                        <p:tav tm="100000">
                                          <p:val>
                                            <p:strVal val="#ppt_h"/>
                                          </p:val>
                                        </p:tav>
                                      </p:tavLst>
                                    </p:anim>
                                    <p:animEffect transition="in" filter="fade">
                                      <p:cBhvr>
                                        <p:cTn id="163" dur="250"/>
                                        <p:tgtEl>
                                          <p:spTgt spid="169"/>
                                        </p:tgtEl>
                                      </p:cBhvr>
                                    </p:animEffect>
                                  </p:childTnLst>
                                </p:cTn>
                              </p:par>
                            </p:childTnLst>
                          </p:cTn>
                        </p:par>
                      </p:childTnLst>
                    </p:cTn>
                  </p:par>
                  <p:par>
                    <p:cTn id="164" fill="hold">
                      <p:stCondLst>
                        <p:cond delay="indefinite"/>
                      </p:stCondLst>
                      <p:childTnLst>
                        <p:par>
                          <p:cTn id="165" fill="hold">
                            <p:stCondLst>
                              <p:cond delay="0"/>
                            </p:stCondLst>
                            <p:childTnLst>
                              <p:par>
                                <p:cTn id="166" presetID="53" presetClass="entr" presetSubtype="16" fill="hold" grpId="2" nodeType="clickEffect">
                                  <p:stCondLst>
                                    <p:cond delay="0"/>
                                  </p:stCondLst>
                                  <p:childTnLst>
                                    <p:set>
                                      <p:cBhvr>
                                        <p:cTn id="167" dur="1" fill="hold">
                                          <p:stCondLst>
                                            <p:cond delay="0"/>
                                          </p:stCondLst>
                                        </p:cTn>
                                        <p:tgtEl>
                                          <p:spTgt spid="31"/>
                                        </p:tgtEl>
                                        <p:attrNameLst>
                                          <p:attrName>style.visibility</p:attrName>
                                        </p:attrNameLst>
                                      </p:cBhvr>
                                      <p:to>
                                        <p:strVal val="visible"/>
                                      </p:to>
                                    </p:set>
                                    <p:anim calcmode="lin" valueType="num">
                                      <p:cBhvr>
                                        <p:cTn id="168" dur="250" fill="hold"/>
                                        <p:tgtEl>
                                          <p:spTgt spid="31"/>
                                        </p:tgtEl>
                                        <p:attrNameLst>
                                          <p:attrName>ppt_w</p:attrName>
                                        </p:attrNameLst>
                                      </p:cBhvr>
                                      <p:tavLst>
                                        <p:tav tm="0">
                                          <p:val>
                                            <p:fltVal val="0"/>
                                          </p:val>
                                        </p:tav>
                                        <p:tav tm="100000">
                                          <p:val>
                                            <p:strVal val="#ppt_w"/>
                                          </p:val>
                                        </p:tav>
                                      </p:tavLst>
                                    </p:anim>
                                    <p:anim calcmode="lin" valueType="num">
                                      <p:cBhvr>
                                        <p:cTn id="169" dur="250" fill="hold"/>
                                        <p:tgtEl>
                                          <p:spTgt spid="31"/>
                                        </p:tgtEl>
                                        <p:attrNameLst>
                                          <p:attrName>ppt_h</p:attrName>
                                        </p:attrNameLst>
                                      </p:cBhvr>
                                      <p:tavLst>
                                        <p:tav tm="0">
                                          <p:val>
                                            <p:fltVal val="0"/>
                                          </p:val>
                                        </p:tav>
                                        <p:tav tm="100000">
                                          <p:val>
                                            <p:strVal val="#ppt_h"/>
                                          </p:val>
                                        </p:tav>
                                      </p:tavLst>
                                    </p:anim>
                                    <p:animEffect transition="in" filter="fade">
                                      <p:cBhvr>
                                        <p:cTn id="170" dur="250"/>
                                        <p:tgtEl>
                                          <p:spTgt spid="31"/>
                                        </p:tgtEl>
                                      </p:cBhvr>
                                    </p:animEffect>
                                  </p:childTnLst>
                                </p:cTn>
                              </p:par>
                              <p:par>
                                <p:cTn id="171" presetID="53" presetClass="entr" presetSubtype="16" fill="hold" grpId="0" nodeType="withEffect">
                                  <p:stCondLst>
                                    <p:cond delay="500"/>
                                  </p:stCondLst>
                                  <p:childTnLst>
                                    <p:set>
                                      <p:cBhvr>
                                        <p:cTn id="172" dur="1" fill="hold">
                                          <p:stCondLst>
                                            <p:cond delay="0"/>
                                          </p:stCondLst>
                                        </p:cTn>
                                        <p:tgtEl>
                                          <p:spTgt spid="18"/>
                                        </p:tgtEl>
                                        <p:attrNameLst>
                                          <p:attrName>style.visibility</p:attrName>
                                        </p:attrNameLst>
                                      </p:cBhvr>
                                      <p:to>
                                        <p:strVal val="visible"/>
                                      </p:to>
                                    </p:set>
                                    <p:anim calcmode="lin" valueType="num">
                                      <p:cBhvr>
                                        <p:cTn id="173" dur="250" fill="hold"/>
                                        <p:tgtEl>
                                          <p:spTgt spid="18"/>
                                        </p:tgtEl>
                                        <p:attrNameLst>
                                          <p:attrName>ppt_w</p:attrName>
                                        </p:attrNameLst>
                                      </p:cBhvr>
                                      <p:tavLst>
                                        <p:tav tm="0">
                                          <p:val>
                                            <p:fltVal val="0"/>
                                          </p:val>
                                        </p:tav>
                                        <p:tav tm="100000">
                                          <p:val>
                                            <p:strVal val="#ppt_w"/>
                                          </p:val>
                                        </p:tav>
                                      </p:tavLst>
                                    </p:anim>
                                    <p:anim calcmode="lin" valueType="num">
                                      <p:cBhvr>
                                        <p:cTn id="174" dur="250" fill="hold"/>
                                        <p:tgtEl>
                                          <p:spTgt spid="18"/>
                                        </p:tgtEl>
                                        <p:attrNameLst>
                                          <p:attrName>ppt_h</p:attrName>
                                        </p:attrNameLst>
                                      </p:cBhvr>
                                      <p:tavLst>
                                        <p:tav tm="0">
                                          <p:val>
                                            <p:fltVal val="0"/>
                                          </p:val>
                                        </p:tav>
                                        <p:tav tm="100000">
                                          <p:val>
                                            <p:strVal val="#ppt_h"/>
                                          </p:val>
                                        </p:tav>
                                      </p:tavLst>
                                    </p:anim>
                                    <p:animEffect transition="in" filter="fade">
                                      <p:cBhvr>
                                        <p:cTn id="175" dur="250"/>
                                        <p:tgtEl>
                                          <p:spTgt spid="18"/>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xit" presetSubtype="32" fill="hold" grpId="3" nodeType="clickEffect">
                                  <p:stCondLst>
                                    <p:cond delay="0"/>
                                  </p:stCondLst>
                                  <p:childTnLst>
                                    <p:anim calcmode="lin" valueType="num">
                                      <p:cBhvr>
                                        <p:cTn id="179" dur="250"/>
                                        <p:tgtEl>
                                          <p:spTgt spid="31"/>
                                        </p:tgtEl>
                                        <p:attrNameLst>
                                          <p:attrName>ppt_w</p:attrName>
                                        </p:attrNameLst>
                                      </p:cBhvr>
                                      <p:tavLst>
                                        <p:tav tm="0">
                                          <p:val>
                                            <p:strVal val="ppt_w"/>
                                          </p:val>
                                        </p:tav>
                                        <p:tav tm="100000">
                                          <p:val>
                                            <p:fltVal val="0"/>
                                          </p:val>
                                        </p:tav>
                                      </p:tavLst>
                                    </p:anim>
                                    <p:anim calcmode="lin" valueType="num">
                                      <p:cBhvr>
                                        <p:cTn id="180" dur="250"/>
                                        <p:tgtEl>
                                          <p:spTgt spid="31"/>
                                        </p:tgtEl>
                                        <p:attrNameLst>
                                          <p:attrName>ppt_h</p:attrName>
                                        </p:attrNameLst>
                                      </p:cBhvr>
                                      <p:tavLst>
                                        <p:tav tm="0">
                                          <p:val>
                                            <p:strVal val="ppt_h"/>
                                          </p:val>
                                        </p:tav>
                                        <p:tav tm="100000">
                                          <p:val>
                                            <p:fltVal val="0"/>
                                          </p:val>
                                        </p:tav>
                                      </p:tavLst>
                                    </p:anim>
                                    <p:animEffect transition="out" filter="fade">
                                      <p:cBhvr>
                                        <p:cTn id="181" dur="250"/>
                                        <p:tgtEl>
                                          <p:spTgt spid="31"/>
                                        </p:tgtEl>
                                      </p:cBhvr>
                                    </p:animEffect>
                                    <p:set>
                                      <p:cBhvr>
                                        <p:cTn id="182" dur="1" fill="hold">
                                          <p:stCondLst>
                                            <p:cond delay="249"/>
                                          </p:stCondLst>
                                        </p:cTn>
                                        <p:tgtEl>
                                          <p:spTgt spid="31"/>
                                        </p:tgtEl>
                                        <p:attrNameLst>
                                          <p:attrName>style.visibility</p:attrName>
                                        </p:attrNameLst>
                                      </p:cBhvr>
                                      <p:to>
                                        <p:strVal val="hidden"/>
                                      </p:to>
                                    </p:set>
                                  </p:childTnLst>
                                </p:cTn>
                              </p:par>
                              <p:par>
                                <p:cTn id="183" presetID="53" presetClass="entr" presetSubtype="16" fill="hold" grpId="2" nodeType="withEffect">
                                  <p:stCondLst>
                                    <p:cond delay="0"/>
                                  </p:stCondLst>
                                  <p:childTnLst>
                                    <p:set>
                                      <p:cBhvr>
                                        <p:cTn id="184" dur="1" fill="hold">
                                          <p:stCondLst>
                                            <p:cond delay="0"/>
                                          </p:stCondLst>
                                        </p:cTn>
                                        <p:tgtEl>
                                          <p:spTgt spid="32"/>
                                        </p:tgtEl>
                                        <p:attrNameLst>
                                          <p:attrName>style.visibility</p:attrName>
                                        </p:attrNameLst>
                                      </p:cBhvr>
                                      <p:to>
                                        <p:strVal val="visible"/>
                                      </p:to>
                                    </p:set>
                                    <p:anim calcmode="lin" valueType="num">
                                      <p:cBhvr>
                                        <p:cTn id="185" dur="250" fill="hold"/>
                                        <p:tgtEl>
                                          <p:spTgt spid="32"/>
                                        </p:tgtEl>
                                        <p:attrNameLst>
                                          <p:attrName>ppt_w</p:attrName>
                                        </p:attrNameLst>
                                      </p:cBhvr>
                                      <p:tavLst>
                                        <p:tav tm="0">
                                          <p:val>
                                            <p:fltVal val="0"/>
                                          </p:val>
                                        </p:tav>
                                        <p:tav tm="100000">
                                          <p:val>
                                            <p:strVal val="#ppt_w"/>
                                          </p:val>
                                        </p:tav>
                                      </p:tavLst>
                                    </p:anim>
                                    <p:anim calcmode="lin" valueType="num">
                                      <p:cBhvr>
                                        <p:cTn id="186" dur="250" fill="hold"/>
                                        <p:tgtEl>
                                          <p:spTgt spid="32"/>
                                        </p:tgtEl>
                                        <p:attrNameLst>
                                          <p:attrName>ppt_h</p:attrName>
                                        </p:attrNameLst>
                                      </p:cBhvr>
                                      <p:tavLst>
                                        <p:tav tm="0">
                                          <p:val>
                                            <p:fltVal val="0"/>
                                          </p:val>
                                        </p:tav>
                                        <p:tav tm="100000">
                                          <p:val>
                                            <p:strVal val="#ppt_h"/>
                                          </p:val>
                                        </p:tav>
                                      </p:tavLst>
                                    </p:anim>
                                    <p:animEffect transition="in" filter="fade">
                                      <p:cBhvr>
                                        <p:cTn id="187" dur="250"/>
                                        <p:tgtEl>
                                          <p:spTgt spid="32"/>
                                        </p:tgtEl>
                                      </p:cBhvr>
                                    </p:animEffect>
                                  </p:childTnLst>
                                </p:cTn>
                              </p:par>
                              <p:par>
                                <p:cTn id="188" presetID="53" presetClass="entr" presetSubtype="16" fill="hold" grpId="2" nodeType="withEffect">
                                  <p:stCondLst>
                                    <p:cond delay="1000"/>
                                  </p:stCondLst>
                                  <p:childTnLst>
                                    <p:set>
                                      <p:cBhvr>
                                        <p:cTn id="189" dur="1" fill="hold">
                                          <p:stCondLst>
                                            <p:cond delay="0"/>
                                          </p:stCondLst>
                                        </p:cTn>
                                        <p:tgtEl>
                                          <p:spTgt spid="33"/>
                                        </p:tgtEl>
                                        <p:attrNameLst>
                                          <p:attrName>style.visibility</p:attrName>
                                        </p:attrNameLst>
                                      </p:cBhvr>
                                      <p:to>
                                        <p:strVal val="visible"/>
                                      </p:to>
                                    </p:set>
                                    <p:anim calcmode="lin" valueType="num">
                                      <p:cBhvr>
                                        <p:cTn id="190" dur="250" fill="hold"/>
                                        <p:tgtEl>
                                          <p:spTgt spid="33"/>
                                        </p:tgtEl>
                                        <p:attrNameLst>
                                          <p:attrName>ppt_w</p:attrName>
                                        </p:attrNameLst>
                                      </p:cBhvr>
                                      <p:tavLst>
                                        <p:tav tm="0">
                                          <p:val>
                                            <p:fltVal val="0"/>
                                          </p:val>
                                        </p:tav>
                                        <p:tav tm="100000">
                                          <p:val>
                                            <p:strVal val="#ppt_w"/>
                                          </p:val>
                                        </p:tav>
                                      </p:tavLst>
                                    </p:anim>
                                    <p:anim calcmode="lin" valueType="num">
                                      <p:cBhvr>
                                        <p:cTn id="191" dur="250" fill="hold"/>
                                        <p:tgtEl>
                                          <p:spTgt spid="33"/>
                                        </p:tgtEl>
                                        <p:attrNameLst>
                                          <p:attrName>ppt_h</p:attrName>
                                        </p:attrNameLst>
                                      </p:cBhvr>
                                      <p:tavLst>
                                        <p:tav tm="0">
                                          <p:val>
                                            <p:fltVal val="0"/>
                                          </p:val>
                                        </p:tav>
                                        <p:tav tm="100000">
                                          <p:val>
                                            <p:strVal val="#ppt_h"/>
                                          </p:val>
                                        </p:tav>
                                      </p:tavLst>
                                    </p:anim>
                                    <p:animEffect transition="in" filter="fade">
                                      <p:cBhvr>
                                        <p:cTn id="192" dur="250"/>
                                        <p:tgtEl>
                                          <p:spTgt spid="33"/>
                                        </p:tgtEl>
                                      </p:cBhvr>
                                    </p:animEffect>
                                  </p:childTnLst>
                                </p:cTn>
                              </p:par>
                              <p:par>
                                <p:cTn id="193" presetID="53" presetClass="entr" presetSubtype="16" fill="hold" grpId="0" nodeType="withEffect">
                                  <p:stCondLst>
                                    <p:cond delay="500"/>
                                  </p:stCondLst>
                                  <p:childTnLst>
                                    <p:set>
                                      <p:cBhvr>
                                        <p:cTn id="194" dur="1" fill="hold">
                                          <p:stCondLst>
                                            <p:cond delay="0"/>
                                          </p:stCondLst>
                                        </p:cTn>
                                        <p:tgtEl>
                                          <p:spTgt spid="24"/>
                                        </p:tgtEl>
                                        <p:attrNameLst>
                                          <p:attrName>style.visibility</p:attrName>
                                        </p:attrNameLst>
                                      </p:cBhvr>
                                      <p:to>
                                        <p:strVal val="visible"/>
                                      </p:to>
                                    </p:set>
                                    <p:anim calcmode="lin" valueType="num">
                                      <p:cBhvr>
                                        <p:cTn id="195" dur="250" fill="hold"/>
                                        <p:tgtEl>
                                          <p:spTgt spid="24"/>
                                        </p:tgtEl>
                                        <p:attrNameLst>
                                          <p:attrName>ppt_w</p:attrName>
                                        </p:attrNameLst>
                                      </p:cBhvr>
                                      <p:tavLst>
                                        <p:tav tm="0">
                                          <p:val>
                                            <p:fltVal val="0"/>
                                          </p:val>
                                        </p:tav>
                                        <p:tav tm="100000">
                                          <p:val>
                                            <p:strVal val="#ppt_w"/>
                                          </p:val>
                                        </p:tav>
                                      </p:tavLst>
                                    </p:anim>
                                    <p:anim calcmode="lin" valueType="num">
                                      <p:cBhvr>
                                        <p:cTn id="196" dur="250" fill="hold"/>
                                        <p:tgtEl>
                                          <p:spTgt spid="24"/>
                                        </p:tgtEl>
                                        <p:attrNameLst>
                                          <p:attrName>ppt_h</p:attrName>
                                        </p:attrNameLst>
                                      </p:cBhvr>
                                      <p:tavLst>
                                        <p:tav tm="0">
                                          <p:val>
                                            <p:fltVal val="0"/>
                                          </p:val>
                                        </p:tav>
                                        <p:tav tm="100000">
                                          <p:val>
                                            <p:strVal val="#ppt_h"/>
                                          </p:val>
                                        </p:tav>
                                      </p:tavLst>
                                    </p:anim>
                                    <p:animEffect transition="in" filter="fade">
                                      <p:cBhvr>
                                        <p:cTn id="197" dur="250"/>
                                        <p:tgtEl>
                                          <p:spTgt spid="24"/>
                                        </p:tgtEl>
                                      </p:cBhvr>
                                    </p:animEffect>
                                  </p:childTnLst>
                                </p:cTn>
                              </p:par>
                              <p:par>
                                <p:cTn id="198" presetID="53" presetClass="entr" presetSubtype="16" fill="hold" grpId="0" nodeType="withEffect">
                                  <p:stCondLst>
                                    <p:cond delay="1500"/>
                                  </p:stCondLst>
                                  <p:childTnLst>
                                    <p:set>
                                      <p:cBhvr>
                                        <p:cTn id="199" dur="1" fill="hold">
                                          <p:stCondLst>
                                            <p:cond delay="0"/>
                                          </p:stCondLst>
                                        </p:cTn>
                                        <p:tgtEl>
                                          <p:spTgt spid="25"/>
                                        </p:tgtEl>
                                        <p:attrNameLst>
                                          <p:attrName>style.visibility</p:attrName>
                                        </p:attrNameLst>
                                      </p:cBhvr>
                                      <p:to>
                                        <p:strVal val="visible"/>
                                      </p:to>
                                    </p:set>
                                    <p:anim calcmode="lin" valueType="num">
                                      <p:cBhvr>
                                        <p:cTn id="200" dur="250" fill="hold"/>
                                        <p:tgtEl>
                                          <p:spTgt spid="25"/>
                                        </p:tgtEl>
                                        <p:attrNameLst>
                                          <p:attrName>ppt_w</p:attrName>
                                        </p:attrNameLst>
                                      </p:cBhvr>
                                      <p:tavLst>
                                        <p:tav tm="0">
                                          <p:val>
                                            <p:fltVal val="0"/>
                                          </p:val>
                                        </p:tav>
                                        <p:tav tm="100000">
                                          <p:val>
                                            <p:strVal val="#ppt_w"/>
                                          </p:val>
                                        </p:tav>
                                      </p:tavLst>
                                    </p:anim>
                                    <p:anim calcmode="lin" valueType="num">
                                      <p:cBhvr>
                                        <p:cTn id="201" dur="250" fill="hold"/>
                                        <p:tgtEl>
                                          <p:spTgt spid="25"/>
                                        </p:tgtEl>
                                        <p:attrNameLst>
                                          <p:attrName>ppt_h</p:attrName>
                                        </p:attrNameLst>
                                      </p:cBhvr>
                                      <p:tavLst>
                                        <p:tav tm="0">
                                          <p:val>
                                            <p:fltVal val="0"/>
                                          </p:val>
                                        </p:tav>
                                        <p:tav tm="100000">
                                          <p:val>
                                            <p:strVal val="#ppt_h"/>
                                          </p:val>
                                        </p:tav>
                                      </p:tavLst>
                                    </p:anim>
                                    <p:animEffect transition="in" filter="fade">
                                      <p:cBhvr>
                                        <p:cTn id="202" dur="250"/>
                                        <p:tgtEl>
                                          <p:spTgt spid="25"/>
                                        </p:tgtEl>
                                      </p:cBhvr>
                                    </p:animEffect>
                                  </p:childTnLst>
                                </p:cTn>
                              </p:par>
                            </p:childTnLst>
                          </p:cTn>
                        </p:par>
                      </p:childTnLst>
                    </p:cTn>
                  </p:par>
                  <p:par>
                    <p:cTn id="203" fill="hold">
                      <p:stCondLst>
                        <p:cond delay="indefinite"/>
                      </p:stCondLst>
                      <p:childTnLst>
                        <p:par>
                          <p:cTn id="204" fill="hold">
                            <p:stCondLst>
                              <p:cond delay="0"/>
                            </p:stCondLst>
                            <p:childTnLst>
                              <p:par>
                                <p:cTn id="205" presetID="53" presetClass="exit" presetSubtype="32" fill="hold" grpId="3" nodeType="clickEffect">
                                  <p:stCondLst>
                                    <p:cond delay="0"/>
                                  </p:stCondLst>
                                  <p:childTnLst>
                                    <p:anim calcmode="lin" valueType="num">
                                      <p:cBhvr>
                                        <p:cTn id="206" dur="250"/>
                                        <p:tgtEl>
                                          <p:spTgt spid="32"/>
                                        </p:tgtEl>
                                        <p:attrNameLst>
                                          <p:attrName>ppt_w</p:attrName>
                                        </p:attrNameLst>
                                      </p:cBhvr>
                                      <p:tavLst>
                                        <p:tav tm="0">
                                          <p:val>
                                            <p:strVal val="ppt_w"/>
                                          </p:val>
                                        </p:tav>
                                        <p:tav tm="100000">
                                          <p:val>
                                            <p:fltVal val="0"/>
                                          </p:val>
                                        </p:tav>
                                      </p:tavLst>
                                    </p:anim>
                                    <p:anim calcmode="lin" valueType="num">
                                      <p:cBhvr>
                                        <p:cTn id="207" dur="250"/>
                                        <p:tgtEl>
                                          <p:spTgt spid="32"/>
                                        </p:tgtEl>
                                        <p:attrNameLst>
                                          <p:attrName>ppt_h</p:attrName>
                                        </p:attrNameLst>
                                      </p:cBhvr>
                                      <p:tavLst>
                                        <p:tav tm="0">
                                          <p:val>
                                            <p:strVal val="ppt_h"/>
                                          </p:val>
                                        </p:tav>
                                        <p:tav tm="100000">
                                          <p:val>
                                            <p:fltVal val="0"/>
                                          </p:val>
                                        </p:tav>
                                      </p:tavLst>
                                    </p:anim>
                                    <p:animEffect transition="out" filter="fade">
                                      <p:cBhvr>
                                        <p:cTn id="208" dur="250"/>
                                        <p:tgtEl>
                                          <p:spTgt spid="32"/>
                                        </p:tgtEl>
                                      </p:cBhvr>
                                    </p:animEffect>
                                    <p:set>
                                      <p:cBhvr>
                                        <p:cTn id="209" dur="1" fill="hold">
                                          <p:stCondLst>
                                            <p:cond delay="249"/>
                                          </p:stCondLst>
                                        </p:cTn>
                                        <p:tgtEl>
                                          <p:spTgt spid="32"/>
                                        </p:tgtEl>
                                        <p:attrNameLst>
                                          <p:attrName>style.visibility</p:attrName>
                                        </p:attrNameLst>
                                      </p:cBhvr>
                                      <p:to>
                                        <p:strVal val="hidden"/>
                                      </p:to>
                                    </p:set>
                                  </p:childTnLst>
                                </p:cTn>
                              </p:par>
                              <p:par>
                                <p:cTn id="210" presetID="53" presetClass="exit" presetSubtype="32" fill="hold" grpId="3" nodeType="withEffect">
                                  <p:stCondLst>
                                    <p:cond delay="0"/>
                                  </p:stCondLst>
                                  <p:childTnLst>
                                    <p:anim calcmode="lin" valueType="num">
                                      <p:cBhvr>
                                        <p:cTn id="211" dur="250"/>
                                        <p:tgtEl>
                                          <p:spTgt spid="33"/>
                                        </p:tgtEl>
                                        <p:attrNameLst>
                                          <p:attrName>ppt_w</p:attrName>
                                        </p:attrNameLst>
                                      </p:cBhvr>
                                      <p:tavLst>
                                        <p:tav tm="0">
                                          <p:val>
                                            <p:strVal val="ppt_w"/>
                                          </p:val>
                                        </p:tav>
                                        <p:tav tm="100000">
                                          <p:val>
                                            <p:fltVal val="0"/>
                                          </p:val>
                                        </p:tav>
                                      </p:tavLst>
                                    </p:anim>
                                    <p:anim calcmode="lin" valueType="num">
                                      <p:cBhvr>
                                        <p:cTn id="212" dur="250"/>
                                        <p:tgtEl>
                                          <p:spTgt spid="33"/>
                                        </p:tgtEl>
                                        <p:attrNameLst>
                                          <p:attrName>ppt_h</p:attrName>
                                        </p:attrNameLst>
                                      </p:cBhvr>
                                      <p:tavLst>
                                        <p:tav tm="0">
                                          <p:val>
                                            <p:strVal val="ppt_h"/>
                                          </p:val>
                                        </p:tav>
                                        <p:tav tm="100000">
                                          <p:val>
                                            <p:fltVal val="0"/>
                                          </p:val>
                                        </p:tav>
                                      </p:tavLst>
                                    </p:anim>
                                    <p:animEffect transition="out" filter="fade">
                                      <p:cBhvr>
                                        <p:cTn id="213" dur="250"/>
                                        <p:tgtEl>
                                          <p:spTgt spid="33"/>
                                        </p:tgtEl>
                                      </p:cBhvr>
                                    </p:animEffect>
                                    <p:set>
                                      <p:cBhvr>
                                        <p:cTn id="214" dur="1" fill="hold">
                                          <p:stCondLst>
                                            <p:cond delay="249"/>
                                          </p:stCondLst>
                                        </p:cTn>
                                        <p:tgtEl>
                                          <p:spTgt spid="33"/>
                                        </p:tgtEl>
                                        <p:attrNameLst>
                                          <p:attrName>style.visibility</p:attrName>
                                        </p:attrNameLst>
                                      </p:cBhvr>
                                      <p:to>
                                        <p:strVal val="hidden"/>
                                      </p:to>
                                    </p:set>
                                  </p:childTnLst>
                                </p:cTn>
                              </p:par>
                              <p:par>
                                <p:cTn id="215" presetID="53" presetClass="entr" presetSubtype="16" fill="hold" grpId="2" nodeType="withEffect">
                                  <p:stCondLst>
                                    <p:cond delay="0"/>
                                  </p:stCondLst>
                                  <p:childTnLst>
                                    <p:set>
                                      <p:cBhvr>
                                        <p:cTn id="216" dur="1" fill="hold">
                                          <p:stCondLst>
                                            <p:cond delay="0"/>
                                          </p:stCondLst>
                                        </p:cTn>
                                        <p:tgtEl>
                                          <p:spTgt spid="34"/>
                                        </p:tgtEl>
                                        <p:attrNameLst>
                                          <p:attrName>style.visibility</p:attrName>
                                        </p:attrNameLst>
                                      </p:cBhvr>
                                      <p:to>
                                        <p:strVal val="visible"/>
                                      </p:to>
                                    </p:set>
                                    <p:anim calcmode="lin" valueType="num">
                                      <p:cBhvr>
                                        <p:cTn id="217" dur="250" fill="hold"/>
                                        <p:tgtEl>
                                          <p:spTgt spid="34"/>
                                        </p:tgtEl>
                                        <p:attrNameLst>
                                          <p:attrName>ppt_w</p:attrName>
                                        </p:attrNameLst>
                                      </p:cBhvr>
                                      <p:tavLst>
                                        <p:tav tm="0">
                                          <p:val>
                                            <p:fltVal val="0"/>
                                          </p:val>
                                        </p:tav>
                                        <p:tav tm="100000">
                                          <p:val>
                                            <p:strVal val="#ppt_w"/>
                                          </p:val>
                                        </p:tav>
                                      </p:tavLst>
                                    </p:anim>
                                    <p:anim calcmode="lin" valueType="num">
                                      <p:cBhvr>
                                        <p:cTn id="218" dur="250" fill="hold"/>
                                        <p:tgtEl>
                                          <p:spTgt spid="34"/>
                                        </p:tgtEl>
                                        <p:attrNameLst>
                                          <p:attrName>ppt_h</p:attrName>
                                        </p:attrNameLst>
                                      </p:cBhvr>
                                      <p:tavLst>
                                        <p:tav tm="0">
                                          <p:val>
                                            <p:fltVal val="0"/>
                                          </p:val>
                                        </p:tav>
                                        <p:tav tm="100000">
                                          <p:val>
                                            <p:strVal val="#ppt_h"/>
                                          </p:val>
                                        </p:tav>
                                      </p:tavLst>
                                    </p:anim>
                                    <p:animEffect transition="in" filter="fade">
                                      <p:cBhvr>
                                        <p:cTn id="219" dur="250"/>
                                        <p:tgtEl>
                                          <p:spTgt spid="34"/>
                                        </p:tgtEl>
                                      </p:cBhvr>
                                    </p:animEffect>
                                  </p:childTnLst>
                                </p:cTn>
                              </p:par>
                              <p:par>
                                <p:cTn id="220" presetID="53" presetClass="entr" presetSubtype="16" fill="hold" grpId="2" nodeType="withEffect">
                                  <p:stCondLst>
                                    <p:cond delay="1000"/>
                                  </p:stCondLst>
                                  <p:childTnLst>
                                    <p:set>
                                      <p:cBhvr>
                                        <p:cTn id="221" dur="1" fill="hold">
                                          <p:stCondLst>
                                            <p:cond delay="0"/>
                                          </p:stCondLst>
                                        </p:cTn>
                                        <p:tgtEl>
                                          <p:spTgt spid="35"/>
                                        </p:tgtEl>
                                        <p:attrNameLst>
                                          <p:attrName>style.visibility</p:attrName>
                                        </p:attrNameLst>
                                      </p:cBhvr>
                                      <p:to>
                                        <p:strVal val="visible"/>
                                      </p:to>
                                    </p:set>
                                    <p:anim calcmode="lin" valueType="num">
                                      <p:cBhvr>
                                        <p:cTn id="222" dur="250" fill="hold"/>
                                        <p:tgtEl>
                                          <p:spTgt spid="35"/>
                                        </p:tgtEl>
                                        <p:attrNameLst>
                                          <p:attrName>ppt_w</p:attrName>
                                        </p:attrNameLst>
                                      </p:cBhvr>
                                      <p:tavLst>
                                        <p:tav tm="0">
                                          <p:val>
                                            <p:fltVal val="0"/>
                                          </p:val>
                                        </p:tav>
                                        <p:tav tm="100000">
                                          <p:val>
                                            <p:strVal val="#ppt_w"/>
                                          </p:val>
                                        </p:tav>
                                      </p:tavLst>
                                    </p:anim>
                                    <p:anim calcmode="lin" valueType="num">
                                      <p:cBhvr>
                                        <p:cTn id="223" dur="250" fill="hold"/>
                                        <p:tgtEl>
                                          <p:spTgt spid="35"/>
                                        </p:tgtEl>
                                        <p:attrNameLst>
                                          <p:attrName>ppt_h</p:attrName>
                                        </p:attrNameLst>
                                      </p:cBhvr>
                                      <p:tavLst>
                                        <p:tav tm="0">
                                          <p:val>
                                            <p:fltVal val="0"/>
                                          </p:val>
                                        </p:tav>
                                        <p:tav tm="100000">
                                          <p:val>
                                            <p:strVal val="#ppt_h"/>
                                          </p:val>
                                        </p:tav>
                                      </p:tavLst>
                                    </p:anim>
                                    <p:animEffect transition="in" filter="fade">
                                      <p:cBhvr>
                                        <p:cTn id="224" dur="250"/>
                                        <p:tgtEl>
                                          <p:spTgt spid="35"/>
                                        </p:tgtEl>
                                      </p:cBhvr>
                                    </p:animEffect>
                                  </p:childTnLst>
                                </p:cTn>
                              </p:par>
                              <p:par>
                                <p:cTn id="225" presetID="53" presetClass="entr" presetSubtype="16" fill="hold" grpId="2" nodeType="withEffect">
                                  <p:stCondLst>
                                    <p:cond delay="2000"/>
                                  </p:stCondLst>
                                  <p:childTnLst>
                                    <p:set>
                                      <p:cBhvr>
                                        <p:cTn id="226" dur="1" fill="hold">
                                          <p:stCondLst>
                                            <p:cond delay="0"/>
                                          </p:stCondLst>
                                        </p:cTn>
                                        <p:tgtEl>
                                          <p:spTgt spid="36"/>
                                        </p:tgtEl>
                                        <p:attrNameLst>
                                          <p:attrName>style.visibility</p:attrName>
                                        </p:attrNameLst>
                                      </p:cBhvr>
                                      <p:to>
                                        <p:strVal val="visible"/>
                                      </p:to>
                                    </p:set>
                                    <p:anim calcmode="lin" valueType="num">
                                      <p:cBhvr>
                                        <p:cTn id="227" dur="250" fill="hold"/>
                                        <p:tgtEl>
                                          <p:spTgt spid="36"/>
                                        </p:tgtEl>
                                        <p:attrNameLst>
                                          <p:attrName>ppt_w</p:attrName>
                                        </p:attrNameLst>
                                      </p:cBhvr>
                                      <p:tavLst>
                                        <p:tav tm="0">
                                          <p:val>
                                            <p:fltVal val="0"/>
                                          </p:val>
                                        </p:tav>
                                        <p:tav tm="100000">
                                          <p:val>
                                            <p:strVal val="#ppt_w"/>
                                          </p:val>
                                        </p:tav>
                                      </p:tavLst>
                                    </p:anim>
                                    <p:anim calcmode="lin" valueType="num">
                                      <p:cBhvr>
                                        <p:cTn id="228" dur="250" fill="hold"/>
                                        <p:tgtEl>
                                          <p:spTgt spid="36"/>
                                        </p:tgtEl>
                                        <p:attrNameLst>
                                          <p:attrName>ppt_h</p:attrName>
                                        </p:attrNameLst>
                                      </p:cBhvr>
                                      <p:tavLst>
                                        <p:tav tm="0">
                                          <p:val>
                                            <p:fltVal val="0"/>
                                          </p:val>
                                        </p:tav>
                                        <p:tav tm="100000">
                                          <p:val>
                                            <p:strVal val="#ppt_h"/>
                                          </p:val>
                                        </p:tav>
                                      </p:tavLst>
                                    </p:anim>
                                    <p:animEffect transition="in" filter="fade">
                                      <p:cBhvr>
                                        <p:cTn id="229" dur="250"/>
                                        <p:tgtEl>
                                          <p:spTgt spid="36"/>
                                        </p:tgtEl>
                                      </p:cBhvr>
                                    </p:animEffect>
                                  </p:childTnLst>
                                </p:cTn>
                              </p:par>
                              <p:par>
                                <p:cTn id="230" presetID="53" presetClass="entr" presetSubtype="16" fill="hold" grpId="0" nodeType="withEffect">
                                  <p:stCondLst>
                                    <p:cond delay="500"/>
                                  </p:stCondLst>
                                  <p:childTnLst>
                                    <p:set>
                                      <p:cBhvr>
                                        <p:cTn id="231" dur="1" fill="hold">
                                          <p:stCondLst>
                                            <p:cond delay="0"/>
                                          </p:stCondLst>
                                        </p:cTn>
                                        <p:tgtEl>
                                          <p:spTgt spid="162"/>
                                        </p:tgtEl>
                                        <p:attrNameLst>
                                          <p:attrName>style.visibility</p:attrName>
                                        </p:attrNameLst>
                                      </p:cBhvr>
                                      <p:to>
                                        <p:strVal val="visible"/>
                                      </p:to>
                                    </p:set>
                                    <p:anim calcmode="lin" valueType="num">
                                      <p:cBhvr>
                                        <p:cTn id="232" dur="250" fill="hold"/>
                                        <p:tgtEl>
                                          <p:spTgt spid="162"/>
                                        </p:tgtEl>
                                        <p:attrNameLst>
                                          <p:attrName>ppt_w</p:attrName>
                                        </p:attrNameLst>
                                      </p:cBhvr>
                                      <p:tavLst>
                                        <p:tav tm="0">
                                          <p:val>
                                            <p:fltVal val="0"/>
                                          </p:val>
                                        </p:tav>
                                        <p:tav tm="100000">
                                          <p:val>
                                            <p:strVal val="#ppt_w"/>
                                          </p:val>
                                        </p:tav>
                                      </p:tavLst>
                                    </p:anim>
                                    <p:anim calcmode="lin" valueType="num">
                                      <p:cBhvr>
                                        <p:cTn id="233" dur="250" fill="hold"/>
                                        <p:tgtEl>
                                          <p:spTgt spid="162"/>
                                        </p:tgtEl>
                                        <p:attrNameLst>
                                          <p:attrName>ppt_h</p:attrName>
                                        </p:attrNameLst>
                                      </p:cBhvr>
                                      <p:tavLst>
                                        <p:tav tm="0">
                                          <p:val>
                                            <p:fltVal val="0"/>
                                          </p:val>
                                        </p:tav>
                                        <p:tav tm="100000">
                                          <p:val>
                                            <p:strVal val="#ppt_h"/>
                                          </p:val>
                                        </p:tav>
                                      </p:tavLst>
                                    </p:anim>
                                    <p:animEffect transition="in" filter="fade">
                                      <p:cBhvr>
                                        <p:cTn id="234" dur="250"/>
                                        <p:tgtEl>
                                          <p:spTgt spid="162"/>
                                        </p:tgtEl>
                                      </p:cBhvr>
                                    </p:animEffect>
                                  </p:childTnLst>
                                </p:cTn>
                              </p:par>
                              <p:par>
                                <p:cTn id="235" presetID="53" presetClass="entr" presetSubtype="16" fill="hold" grpId="0" nodeType="withEffect">
                                  <p:stCondLst>
                                    <p:cond delay="1500"/>
                                  </p:stCondLst>
                                  <p:childTnLst>
                                    <p:set>
                                      <p:cBhvr>
                                        <p:cTn id="236" dur="1" fill="hold">
                                          <p:stCondLst>
                                            <p:cond delay="0"/>
                                          </p:stCondLst>
                                        </p:cTn>
                                        <p:tgtEl>
                                          <p:spTgt spid="163"/>
                                        </p:tgtEl>
                                        <p:attrNameLst>
                                          <p:attrName>style.visibility</p:attrName>
                                        </p:attrNameLst>
                                      </p:cBhvr>
                                      <p:to>
                                        <p:strVal val="visible"/>
                                      </p:to>
                                    </p:set>
                                    <p:anim calcmode="lin" valueType="num">
                                      <p:cBhvr>
                                        <p:cTn id="237" dur="250" fill="hold"/>
                                        <p:tgtEl>
                                          <p:spTgt spid="163"/>
                                        </p:tgtEl>
                                        <p:attrNameLst>
                                          <p:attrName>ppt_w</p:attrName>
                                        </p:attrNameLst>
                                      </p:cBhvr>
                                      <p:tavLst>
                                        <p:tav tm="0">
                                          <p:val>
                                            <p:fltVal val="0"/>
                                          </p:val>
                                        </p:tav>
                                        <p:tav tm="100000">
                                          <p:val>
                                            <p:strVal val="#ppt_w"/>
                                          </p:val>
                                        </p:tav>
                                      </p:tavLst>
                                    </p:anim>
                                    <p:anim calcmode="lin" valueType="num">
                                      <p:cBhvr>
                                        <p:cTn id="238" dur="250" fill="hold"/>
                                        <p:tgtEl>
                                          <p:spTgt spid="163"/>
                                        </p:tgtEl>
                                        <p:attrNameLst>
                                          <p:attrName>ppt_h</p:attrName>
                                        </p:attrNameLst>
                                      </p:cBhvr>
                                      <p:tavLst>
                                        <p:tav tm="0">
                                          <p:val>
                                            <p:fltVal val="0"/>
                                          </p:val>
                                        </p:tav>
                                        <p:tav tm="100000">
                                          <p:val>
                                            <p:strVal val="#ppt_h"/>
                                          </p:val>
                                        </p:tav>
                                      </p:tavLst>
                                    </p:anim>
                                    <p:animEffect transition="in" filter="fade">
                                      <p:cBhvr>
                                        <p:cTn id="239" dur="250"/>
                                        <p:tgtEl>
                                          <p:spTgt spid="163"/>
                                        </p:tgtEl>
                                      </p:cBhvr>
                                    </p:animEffect>
                                  </p:childTnLst>
                                </p:cTn>
                              </p:par>
                              <p:par>
                                <p:cTn id="240" presetID="53" presetClass="entr" presetSubtype="16" fill="hold" grpId="0" nodeType="withEffect">
                                  <p:stCondLst>
                                    <p:cond delay="2500"/>
                                  </p:stCondLst>
                                  <p:childTnLst>
                                    <p:set>
                                      <p:cBhvr>
                                        <p:cTn id="241" dur="1" fill="hold">
                                          <p:stCondLst>
                                            <p:cond delay="0"/>
                                          </p:stCondLst>
                                        </p:cTn>
                                        <p:tgtEl>
                                          <p:spTgt spid="164"/>
                                        </p:tgtEl>
                                        <p:attrNameLst>
                                          <p:attrName>style.visibility</p:attrName>
                                        </p:attrNameLst>
                                      </p:cBhvr>
                                      <p:to>
                                        <p:strVal val="visible"/>
                                      </p:to>
                                    </p:set>
                                    <p:anim calcmode="lin" valueType="num">
                                      <p:cBhvr>
                                        <p:cTn id="242" dur="250" fill="hold"/>
                                        <p:tgtEl>
                                          <p:spTgt spid="164"/>
                                        </p:tgtEl>
                                        <p:attrNameLst>
                                          <p:attrName>ppt_w</p:attrName>
                                        </p:attrNameLst>
                                      </p:cBhvr>
                                      <p:tavLst>
                                        <p:tav tm="0">
                                          <p:val>
                                            <p:fltVal val="0"/>
                                          </p:val>
                                        </p:tav>
                                        <p:tav tm="100000">
                                          <p:val>
                                            <p:strVal val="#ppt_w"/>
                                          </p:val>
                                        </p:tav>
                                      </p:tavLst>
                                    </p:anim>
                                    <p:anim calcmode="lin" valueType="num">
                                      <p:cBhvr>
                                        <p:cTn id="243" dur="250" fill="hold"/>
                                        <p:tgtEl>
                                          <p:spTgt spid="164"/>
                                        </p:tgtEl>
                                        <p:attrNameLst>
                                          <p:attrName>ppt_h</p:attrName>
                                        </p:attrNameLst>
                                      </p:cBhvr>
                                      <p:tavLst>
                                        <p:tav tm="0">
                                          <p:val>
                                            <p:fltVal val="0"/>
                                          </p:val>
                                        </p:tav>
                                        <p:tav tm="100000">
                                          <p:val>
                                            <p:strVal val="#ppt_h"/>
                                          </p:val>
                                        </p:tav>
                                      </p:tavLst>
                                    </p:anim>
                                    <p:animEffect transition="in" filter="fade">
                                      <p:cBhvr>
                                        <p:cTn id="244" dur="250"/>
                                        <p:tgtEl>
                                          <p:spTgt spid="164"/>
                                        </p:tgtEl>
                                      </p:cBhvr>
                                    </p:animEffect>
                                  </p:childTnLst>
                                </p:cTn>
                              </p:par>
                            </p:childTnLst>
                          </p:cTn>
                        </p:par>
                      </p:childTnLst>
                    </p:cTn>
                  </p:par>
                  <p:par>
                    <p:cTn id="245" fill="hold">
                      <p:stCondLst>
                        <p:cond delay="indefinite"/>
                      </p:stCondLst>
                      <p:childTnLst>
                        <p:par>
                          <p:cTn id="246" fill="hold">
                            <p:stCondLst>
                              <p:cond delay="0"/>
                            </p:stCondLst>
                            <p:childTnLst>
                              <p:par>
                                <p:cTn id="247" presetID="53" presetClass="exit" presetSubtype="32" fill="hold" grpId="3" nodeType="clickEffect">
                                  <p:stCondLst>
                                    <p:cond delay="0"/>
                                  </p:stCondLst>
                                  <p:childTnLst>
                                    <p:anim calcmode="lin" valueType="num">
                                      <p:cBhvr>
                                        <p:cTn id="248" dur="250"/>
                                        <p:tgtEl>
                                          <p:spTgt spid="34"/>
                                        </p:tgtEl>
                                        <p:attrNameLst>
                                          <p:attrName>ppt_w</p:attrName>
                                        </p:attrNameLst>
                                      </p:cBhvr>
                                      <p:tavLst>
                                        <p:tav tm="0">
                                          <p:val>
                                            <p:strVal val="ppt_w"/>
                                          </p:val>
                                        </p:tav>
                                        <p:tav tm="100000">
                                          <p:val>
                                            <p:fltVal val="0"/>
                                          </p:val>
                                        </p:tav>
                                      </p:tavLst>
                                    </p:anim>
                                    <p:anim calcmode="lin" valueType="num">
                                      <p:cBhvr>
                                        <p:cTn id="249" dur="250"/>
                                        <p:tgtEl>
                                          <p:spTgt spid="34"/>
                                        </p:tgtEl>
                                        <p:attrNameLst>
                                          <p:attrName>ppt_h</p:attrName>
                                        </p:attrNameLst>
                                      </p:cBhvr>
                                      <p:tavLst>
                                        <p:tav tm="0">
                                          <p:val>
                                            <p:strVal val="ppt_h"/>
                                          </p:val>
                                        </p:tav>
                                        <p:tav tm="100000">
                                          <p:val>
                                            <p:fltVal val="0"/>
                                          </p:val>
                                        </p:tav>
                                      </p:tavLst>
                                    </p:anim>
                                    <p:animEffect transition="out" filter="fade">
                                      <p:cBhvr>
                                        <p:cTn id="250" dur="250"/>
                                        <p:tgtEl>
                                          <p:spTgt spid="34"/>
                                        </p:tgtEl>
                                      </p:cBhvr>
                                    </p:animEffect>
                                    <p:set>
                                      <p:cBhvr>
                                        <p:cTn id="251" dur="1" fill="hold">
                                          <p:stCondLst>
                                            <p:cond delay="249"/>
                                          </p:stCondLst>
                                        </p:cTn>
                                        <p:tgtEl>
                                          <p:spTgt spid="34"/>
                                        </p:tgtEl>
                                        <p:attrNameLst>
                                          <p:attrName>style.visibility</p:attrName>
                                        </p:attrNameLst>
                                      </p:cBhvr>
                                      <p:to>
                                        <p:strVal val="hidden"/>
                                      </p:to>
                                    </p:set>
                                  </p:childTnLst>
                                </p:cTn>
                              </p:par>
                              <p:par>
                                <p:cTn id="252" presetID="53" presetClass="exit" presetSubtype="32" fill="hold" grpId="3" nodeType="withEffect">
                                  <p:stCondLst>
                                    <p:cond delay="0"/>
                                  </p:stCondLst>
                                  <p:childTnLst>
                                    <p:anim calcmode="lin" valueType="num">
                                      <p:cBhvr>
                                        <p:cTn id="253" dur="250"/>
                                        <p:tgtEl>
                                          <p:spTgt spid="35"/>
                                        </p:tgtEl>
                                        <p:attrNameLst>
                                          <p:attrName>ppt_w</p:attrName>
                                        </p:attrNameLst>
                                      </p:cBhvr>
                                      <p:tavLst>
                                        <p:tav tm="0">
                                          <p:val>
                                            <p:strVal val="ppt_w"/>
                                          </p:val>
                                        </p:tav>
                                        <p:tav tm="100000">
                                          <p:val>
                                            <p:fltVal val="0"/>
                                          </p:val>
                                        </p:tav>
                                      </p:tavLst>
                                    </p:anim>
                                    <p:anim calcmode="lin" valueType="num">
                                      <p:cBhvr>
                                        <p:cTn id="254" dur="250"/>
                                        <p:tgtEl>
                                          <p:spTgt spid="35"/>
                                        </p:tgtEl>
                                        <p:attrNameLst>
                                          <p:attrName>ppt_h</p:attrName>
                                        </p:attrNameLst>
                                      </p:cBhvr>
                                      <p:tavLst>
                                        <p:tav tm="0">
                                          <p:val>
                                            <p:strVal val="ppt_h"/>
                                          </p:val>
                                        </p:tav>
                                        <p:tav tm="100000">
                                          <p:val>
                                            <p:fltVal val="0"/>
                                          </p:val>
                                        </p:tav>
                                      </p:tavLst>
                                    </p:anim>
                                    <p:animEffect transition="out" filter="fade">
                                      <p:cBhvr>
                                        <p:cTn id="255" dur="250"/>
                                        <p:tgtEl>
                                          <p:spTgt spid="35"/>
                                        </p:tgtEl>
                                      </p:cBhvr>
                                    </p:animEffect>
                                    <p:set>
                                      <p:cBhvr>
                                        <p:cTn id="256" dur="1" fill="hold">
                                          <p:stCondLst>
                                            <p:cond delay="249"/>
                                          </p:stCondLst>
                                        </p:cTn>
                                        <p:tgtEl>
                                          <p:spTgt spid="35"/>
                                        </p:tgtEl>
                                        <p:attrNameLst>
                                          <p:attrName>style.visibility</p:attrName>
                                        </p:attrNameLst>
                                      </p:cBhvr>
                                      <p:to>
                                        <p:strVal val="hidden"/>
                                      </p:to>
                                    </p:set>
                                  </p:childTnLst>
                                </p:cTn>
                              </p:par>
                              <p:par>
                                <p:cTn id="257" presetID="53" presetClass="exit" presetSubtype="32" fill="hold" grpId="3" nodeType="withEffect">
                                  <p:stCondLst>
                                    <p:cond delay="0"/>
                                  </p:stCondLst>
                                  <p:childTnLst>
                                    <p:anim calcmode="lin" valueType="num">
                                      <p:cBhvr>
                                        <p:cTn id="258" dur="250"/>
                                        <p:tgtEl>
                                          <p:spTgt spid="36"/>
                                        </p:tgtEl>
                                        <p:attrNameLst>
                                          <p:attrName>ppt_w</p:attrName>
                                        </p:attrNameLst>
                                      </p:cBhvr>
                                      <p:tavLst>
                                        <p:tav tm="0">
                                          <p:val>
                                            <p:strVal val="ppt_w"/>
                                          </p:val>
                                        </p:tav>
                                        <p:tav tm="100000">
                                          <p:val>
                                            <p:fltVal val="0"/>
                                          </p:val>
                                        </p:tav>
                                      </p:tavLst>
                                    </p:anim>
                                    <p:anim calcmode="lin" valueType="num">
                                      <p:cBhvr>
                                        <p:cTn id="259" dur="250"/>
                                        <p:tgtEl>
                                          <p:spTgt spid="36"/>
                                        </p:tgtEl>
                                        <p:attrNameLst>
                                          <p:attrName>ppt_h</p:attrName>
                                        </p:attrNameLst>
                                      </p:cBhvr>
                                      <p:tavLst>
                                        <p:tav tm="0">
                                          <p:val>
                                            <p:strVal val="ppt_h"/>
                                          </p:val>
                                        </p:tav>
                                        <p:tav tm="100000">
                                          <p:val>
                                            <p:fltVal val="0"/>
                                          </p:val>
                                        </p:tav>
                                      </p:tavLst>
                                    </p:anim>
                                    <p:animEffect transition="out" filter="fade">
                                      <p:cBhvr>
                                        <p:cTn id="260" dur="250"/>
                                        <p:tgtEl>
                                          <p:spTgt spid="36"/>
                                        </p:tgtEl>
                                      </p:cBhvr>
                                    </p:animEffect>
                                    <p:set>
                                      <p:cBhvr>
                                        <p:cTn id="261" dur="1" fill="hold">
                                          <p:stCondLst>
                                            <p:cond delay="249"/>
                                          </p:stCondLst>
                                        </p:cTn>
                                        <p:tgtEl>
                                          <p:spTgt spid="36"/>
                                        </p:tgtEl>
                                        <p:attrNameLst>
                                          <p:attrName>style.visibility</p:attrName>
                                        </p:attrNameLst>
                                      </p:cBhvr>
                                      <p:to>
                                        <p:strVal val="hidden"/>
                                      </p:to>
                                    </p:set>
                                  </p:childTnLst>
                                </p:cTn>
                              </p:par>
                              <p:par>
                                <p:cTn id="262" presetID="53" presetClass="entr" presetSubtype="16" fill="hold" grpId="2" nodeType="withEffect">
                                  <p:stCondLst>
                                    <p:cond delay="0"/>
                                  </p:stCondLst>
                                  <p:childTnLst>
                                    <p:set>
                                      <p:cBhvr>
                                        <p:cTn id="263" dur="1" fill="hold">
                                          <p:stCondLst>
                                            <p:cond delay="0"/>
                                          </p:stCondLst>
                                        </p:cTn>
                                        <p:tgtEl>
                                          <p:spTgt spid="37"/>
                                        </p:tgtEl>
                                        <p:attrNameLst>
                                          <p:attrName>style.visibility</p:attrName>
                                        </p:attrNameLst>
                                      </p:cBhvr>
                                      <p:to>
                                        <p:strVal val="visible"/>
                                      </p:to>
                                    </p:set>
                                    <p:anim calcmode="lin" valueType="num">
                                      <p:cBhvr>
                                        <p:cTn id="264" dur="250" fill="hold"/>
                                        <p:tgtEl>
                                          <p:spTgt spid="37"/>
                                        </p:tgtEl>
                                        <p:attrNameLst>
                                          <p:attrName>ppt_w</p:attrName>
                                        </p:attrNameLst>
                                      </p:cBhvr>
                                      <p:tavLst>
                                        <p:tav tm="0">
                                          <p:val>
                                            <p:fltVal val="0"/>
                                          </p:val>
                                        </p:tav>
                                        <p:tav tm="100000">
                                          <p:val>
                                            <p:strVal val="#ppt_w"/>
                                          </p:val>
                                        </p:tav>
                                      </p:tavLst>
                                    </p:anim>
                                    <p:anim calcmode="lin" valueType="num">
                                      <p:cBhvr>
                                        <p:cTn id="265" dur="250" fill="hold"/>
                                        <p:tgtEl>
                                          <p:spTgt spid="37"/>
                                        </p:tgtEl>
                                        <p:attrNameLst>
                                          <p:attrName>ppt_h</p:attrName>
                                        </p:attrNameLst>
                                      </p:cBhvr>
                                      <p:tavLst>
                                        <p:tav tm="0">
                                          <p:val>
                                            <p:fltVal val="0"/>
                                          </p:val>
                                        </p:tav>
                                        <p:tav tm="100000">
                                          <p:val>
                                            <p:strVal val="#ppt_h"/>
                                          </p:val>
                                        </p:tav>
                                      </p:tavLst>
                                    </p:anim>
                                    <p:animEffect transition="in" filter="fade">
                                      <p:cBhvr>
                                        <p:cTn id="266" dur="250"/>
                                        <p:tgtEl>
                                          <p:spTgt spid="37"/>
                                        </p:tgtEl>
                                      </p:cBhvr>
                                    </p:animEffect>
                                  </p:childTnLst>
                                </p:cTn>
                              </p:par>
                              <p:par>
                                <p:cTn id="267" presetID="53" presetClass="entr" presetSubtype="16" fill="hold" grpId="2" nodeType="withEffect">
                                  <p:stCondLst>
                                    <p:cond delay="1000"/>
                                  </p:stCondLst>
                                  <p:childTnLst>
                                    <p:set>
                                      <p:cBhvr>
                                        <p:cTn id="268" dur="1" fill="hold">
                                          <p:stCondLst>
                                            <p:cond delay="0"/>
                                          </p:stCondLst>
                                        </p:cTn>
                                        <p:tgtEl>
                                          <p:spTgt spid="38"/>
                                        </p:tgtEl>
                                        <p:attrNameLst>
                                          <p:attrName>style.visibility</p:attrName>
                                        </p:attrNameLst>
                                      </p:cBhvr>
                                      <p:to>
                                        <p:strVal val="visible"/>
                                      </p:to>
                                    </p:set>
                                    <p:anim calcmode="lin" valueType="num">
                                      <p:cBhvr>
                                        <p:cTn id="269" dur="250" fill="hold"/>
                                        <p:tgtEl>
                                          <p:spTgt spid="38"/>
                                        </p:tgtEl>
                                        <p:attrNameLst>
                                          <p:attrName>ppt_w</p:attrName>
                                        </p:attrNameLst>
                                      </p:cBhvr>
                                      <p:tavLst>
                                        <p:tav tm="0">
                                          <p:val>
                                            <p:fltVal val="0"/>
                                          </p:val>
                                        </p:tav>
                                        <p:tav tm="100000">
                                          <p:val>
                                            <p:strVal val="#ppt_w"/>
                                          </p:val>
                                        </p:tav>
                                      </p:tavLst>
                                    </p:anim>
                                    <p:anim calcmode="lin" valueType="num">
                                      <p:cBhvr>
                                        <p:cTn id="270" dur="250" fill="hold"/>
                                        <p:tgtEl>
                                          <p:spTgt spid="38"/>
                                        </p:tgtEl>
                                        <p:attrNameLst>
                                          <p:attrName>ppt_h</p:attrName>
                                        </p:attrNameLst>
                                      </p:cBhvr>
                                      <p:tavLst>
                                        <p:tav tm="0">
                                          <p:val>
                                            <p:fltVal val="0"/>
                                          </p:val>
                                        </p:tav>
                                        <p:tav tm="100000">
                                          <p:val>
                                            <p:strVal val="#ppt_h"/>
                                          </p:val>
                                        </p:tav>
                                      </p:tavLst>
                                    </p:anim>
                                    <p:animEffect transition="in" filter="fade">
                                      <p:cBhvr>
                                        <p:cTn id="271" dur="250"/>
                                        <p:tgtEl>
                                          <p:spTgt spid="38"/>
                                        </p:tgtEl>
                                      </p:cBhvr>
                                    </p:animEffect>
                                  </p:childTnLst>
                                </p:cTn>
                              </p:par>
                              <p:par>
                                <p:cTn id="272" presetID="53" presetClass="entr" presetSubtype="16" fill="hold" grpId="2" nodeType="withEffect">
                                  <p:stCondLst>
                                    <p:cond delay="2000"/>
                                  </p:stCondLst>
                                  <p:childTnLst>
                                    <p:set>
                                      <p:cBhvr>
                                        <p:cTn id="273" dur="1" fill="hold">
                                          <p:stCondLst>
                                            <p:cond delay="0"/>
                                          </p:stCondLst>
                                        </p:cTn>
                                        <p:tgtEl>
                                          <p:spTgt spid="39"/>
                                        </p:tgtEl>
                                        <p:attrNameLst>
                                          <p:attrName>style.visibility</p:attrName>
                                        </p:attrNameLst>
                                      </p:cBhvr>
                                      <p:to>
                                        <p:strVal val="visible"/>
                                      </p:to>
                                    </p:set>
                                    <p:anim calcmode="lin" valueType="num">
                                      <p:cBhvr>
                                        <p:cTn id="274" dur="250" fill="hold"/>
                                        <p:tgtEl>
                                          <p:spTgt spid="39"/>
                                        </p:tgtEl>
                                        <p:attrNameLst>
                                          <p:attrName>ppt_w</p:attrName>
                                        </p:attrNameLst>
                                      </p:cBhvr>
                                      <p:tavLst>
                                        <p:tav tm="0">
                                          <p:val>
                                            <p:fltVal val="0"/>
                                          </p:val>
                                        </p:tav>
                                        <p:tav tm="100000">
                                          <p:val>
                                            <p:strVal val="#ppt_w"/>
                                          </p:val>
                                        </p:tav>
                                      </p:tavLst>
                                    </p:anim>
                                    <p:anim calcmode="lin" valueType="num">
                                      <p:cBhvr>
                                        <p:cTn id="275" dur="250" fill="hold"/>
                                        <p:tgtEl>
                                          <p:spTgt spid="39"/>
                                        </p:tgtEl>
                                        <p:attrNameLst>
                                          <p:attrName>ppt_h</p:attrName>
                                        </p:attrNameLst>
                                      </p:cBhvr>
                                      <p:tavLst>
                                        <p:tav tm="0">
                                          <p:val>
                                            <p:fltVal val="0"/>
                                          </p:val>
                                        </p:tav>
                                        <p:tav tm="100000">
                                          <p:val>
                                            <p:strVal val="#ppt_h"/>
                                          </p:val>
                                        </p:tav>
                                      </p:tavLst>
                                    </p:anim>
                                    <p:animEffect transition="in" filter="fade">
                                      <p:cBhvr>
                                        <p:cTn id="276" dur="250"/>
                                        <p:tgtEl>
                                          <p:spTgt spid="39"/>
                                        </p:tgtEl>
                                      </p:cBhvr>
                                    </p:animEffect>
                                  </p:childTnLst>
                                </p:cTn>
                              </p:par>
                              <p:par>
                                <p:cTn id="277" presetID="53" presetClass="entr" presetSubtype="16" fill="hold" grpId="0" nodeType="withEffect">
                                  <p:stCondLst>
                                    <p:cond delay="500"/>
                                  </p:stCondLst>
                                  <p:childTnLst>
                                    <p:set>
                                      <p:cBhvr>
                                        <p:cTn id="278" dur="1" fill="hold">
                                          <p:stCondLst>
                                            <p:cond delay="0"/>
                                          </p:stCondLst>
                                        </p:cTn>
                                        <p:tgtEl>
                                          <p:spTgt spid="19"/>
                                        </p:tgtEl>
                                        <p:attrNameLst>
                                          <p:attrName>style.visibility</p:attrName>
                                        </p:attrNameLst>
                                      </p:cBhvr>
                                      <p:to>
                                        <p:strVal val="visible"/>
                                      </p:to>
                                    </p:set>
                                    <p:anim calcmode="lin" valueType="num">
                                      <p:cBhvr>
                                        <p:cTn id="279" dur="250" fill="hold"/>
                                        <p:tgtEl>
                                          <p:spTgt spid="19"/>
                                        </p:tgtEl>
                                        <p:attrNameLst>
                                          <p:attrName>ppt_w</p:attrName>
                                        </p:attrNameLst>
                                      </p:cBhvr>
                                      <p:tavLst>
                                        <p:tav tm="0">
                                          <p:val>
                                            <p:fltVal val="0"/>
                                          </p:val>
                                        </p:tav>
                                        <p:tav tm="100000">
                                          <p:val>
                                            <p:strVal val="#ppt_w"/>
                                          </p:val>
                                        </p:tav>
                                      </p:tavLst>
                                    </p:anim>
                                    <p:anim calcmode="lin" valueType="num">
                                      <p:cBhvr>
                                        <p:cTn id="280" dur="250" fill="hold"/>
                                        <p:tgtEl>
                                          <p:spTgt spid="19"/>
                                        </p:tgtEl>
                                        <p:attrNameLst>
                                          <p:attrName>ppt_h</p:attrName>
                                        </p:attrNameLst>
                                      </p:cBhvr>
                                      <p:tavLst>
                                        <p:tav tm="0">
                                          <p:val>
                                            <p:fltVal val="0"/>
                                          </p:val>
                                        </p:tav>
                                        <p:tav tm="100000">
                                          <p:val>
                                            <p:strVal val="#ppt_h"/>
                                          </p:val>
                                        </p:tav>
                                      </p:tavLst>
                                    </p:anim>
                                    <p:animEffect transition="in" filter="fade">
                                      <p:cBhvr>
                                        <p:cTn id="281" dur="250"/>
                                        <p:tgtEl>
                                          <p:spTgt spid="19"/>
                                        </p:tgtEl>
                                      </p:cBhvr>
                                    </p:animEffect>
                                  </p:childTnLst>
                                </p:cTn>
                              </p:par>
                              <p:par>
                                <p:cTn id="282" presetID="53" presetClass="entr" presetSubtype="16" fill="hold" grpId="0" nodeType="withEffect">
                                  <p:stCondLst>
                                    <p:cond delay="1500"/>
                                  </p:stCondLst>
                                  <p:childTnLst>
                                    <p:set>
                                      <p:cBhvr>
                                        <p:cTn id="283" dur="1" fill="hold">
                                          <p:stCondLst>
                                            <p:cond delay="0"/>
                                          </p:stCondLst>
                                        </p:cTn>
                                        <p:tgtEl>
                                          <p:spTgt spid="20"/>
                                        </p:tgtEl>
                                        <p:attrNameLst>
                                          <p:attrName>style.visibility</p:attrName>
                                        </p:attrNameLst>
                                      </p:cBhvr>
                                      <p:to>
                                        <p:strVal val="visible"/>
                                      </p:to>
                                    </p:set>
                                    <p:anim calcmode="lin" valueType="num">
                                      <p:cBhvr>
                                        <p:cTn id="284" dur="250" fill="hold"/>
                                        <p:tgtEl>
                                          <p:spTgt spid="20"/>
                                        </p:tgtEl>
                                        <p:attrNameLst>
                                          <p:attrName>ppt_w</p:attrName>
                                        </p:attrNameLst>
                                      </p:cBhvr>
                                      <p:tavLst>
                                        <p:tav tm="0">
                                          <p:val>
                                            <p:fltVal val="0"/>
                                          </p:val>
                                        </p:tav>
                                        <p:tav tm="100000">
                                          <p:val>
                                            <p:strVal val="#ppt_w"/>
                                          </p:val>
                                        </p:tav>
                                      </p:tavLst>
                                    </p:anim>
                                    <p:anim calcmode="lin" valueType="num">
                                      <p:cBhvr>
                                        <p:cTn id="285" dur="250" fill="hold"/>
                                        <p:tgtEl>
                                          <p:spTgt spid="20"/>
                                        </p:tgtEl>
                                        <p:attrNameLst>
                                          <p:attrName>ppt_h</p:attrName>
                                        </p:attrNameLst>
                                      </p:cBhvr>
                                      <p:tavLst>
                                        <p:tav tm="0">
                                          <p:val>
                                            <p:fltVal val="0"/>
                                          </p:val>
                                        </p:tav>
                                        <p:tav tm="100000">
                                          <p:val>
                                            <p:strVal val="#ppt_h"/>
                                          </p:val>
                                        </p:tav>
                                      </p:tavLst>
                                    </p:anim>
                                    <p:animEffect transition="in" filter="fade">
                                      <p:cBhvr>
                                        <p:cTn id="286" dur="250"/>
                                        <p:tgtEl>
                                          <p:spTgt spid="20"/>
                                        </p:tgtEl>
                                      </p:cBhvr>
                                    </p:animEffect>
                                  </p:childTnLst>
                                </p:cTn>
                              </p:par>
                              <p:par>
                                <p:cTn id="287" presetID="53" presetClass="entr" presetSubtype="16" fill="hold" grpId="0" nodeType="withEffect">
                                  <p:stCondLst>
                                    <p:cond delay="2500"/>
                                  </p:stCondLst>
                                  <p:childTnLst>
                                    <p:set>
                                      <p:cBhvr>
                                        <p:cTn id="288" dur="1" fill="hold">
                                          <p:stCondLst>
                                            <p:cond delay="0"/>
                                          </p:stCondLst>
                                        </p:cTn>
                                        <p:tgtEl>
                                          <p:spTgt spid="21"/>
                                        </p:tgtEl>
                                        <p:attrNameLst>
                                          <p:attrName>style.visibility</p:attrName>
                                        </p:attrNameLst>
                                      </p:cBhvr>
                                      <p:to>
                                        <p:strVal val="visible"/>
                                      </p:to>
                                    </p:set>
                                    <p:anim calcmode="lin" valueType="num">
                                      <p:cBhvr>
                                        <p:cTn id="289" dur="250" fill="hold"/>
                                        <p:tgtEl>
                                          <p:spTgt spid="21"/>
                                        </p:tgtEl>
                                        <p:attrNameLst>
                                          <p:attrName>ppt_w</p:attrName>
                                        </p:attrNameLst>
                                      </p:cBhvr>
                                      <p:tavLst>
                                        <p:tav tm="0">
                                          <p:val>
                                            <p:fltVal val="0"/>
                                          </p:val>
                                        </p:tav>
                                        <p:tav tm="100000">
                                          <p:val>
                                            <p:strVal val="#ppt_w"/>
                                          </p:val>
                                        </p:tav>
                                      </p:tavLst>
                                    </p:anim>
                                    <p:anim calcmode="lin" valueType="num">
                                      <p:cBhvr>
                                        <p:cTn id="290" dur="250" fill="hold"/>
                                        <p:tgtEl>
                                          <p:spTgt spid="21"/>
                                        </p:tgtEl>
                                        <p:attrNameLst>
                                          <p:attrName>ppt_h</p:attrName>
                                        </p:attrNameLst>
                                      </p:cBhvr>
                                      <p:tavLst>
                                        <p:tav tm="0">
                                          <p:val>
                                            <p:fltVal val="0"/>
                                          </p:val>
                                        </p:tav>
                                        <p:tav tm="100000">
                                          <p:val>
                                            <p:strVal val="#ppt_h"/>
                                          </p:val>
                                        </p:tav>
                                      </p:tavLst>
                                    </p:anim>
                                    <p:animEffect transition="in" filter="fade">
                                      <p:cBhvr>
                                        <p:cTn id="291" dur="250"/>
                                        <p:tgtEl>
                                          <p:spTgt spid="21"/>
                                        </p:tgtEl>
                                      </p:cBhvr>
                                    </p:animEffect>
                                  </p:childTnLst>
                                </p:cTn>
                              </p:par>
                            </p:childTnLst>
                          </p:cTn>
                        </p:par>
                      </p:childTnLst>
                    </p:cTn>
                  </p:par>
                  <p:par>
                    <p:cTn id="292" fill="hold">
                      <p:stCondLst>
                        <p:cond delay="indefinite"/>
                      </p:stCondLst>
                      <p:childTnLst>
                        <p:par>
                          <p:cTn id="293" fill="hold">
                            <p:stCondLst>
                              <p:cond delay="0"/>
                            </p:stCondLst>
                            <p:childTnLst>
                              <p:par>
                                <p:cTn id="294" presetID="53" presetClass="exit" presetSubtype="32" fill="hold" grpId="3" nodeType="clickEffect">
                                  <p:stCondLst>
                                    <p:cond delay="0"/>
                                  </p:stCondLst>
                                  <p:childTnLst>
                                    <p:anim calcmode="lin" valueType="num">
                                      <p:cBhvr>
                                        <p:cTn id="295" dur="250"/>
                                        <p:tgtEl>
                                          <p:spTgt spid="37"/>
                                        </p:tgtEl>
                                        <p:attrNameLst>
                                          <p:attrName>ppt_w</p:attrName>
                                        </p:attrNameLst>
                                      </p:cBhvr>
                                      <p:tavLst>
                                        <p:tav tm="0">
                                          <p:val>
                                            <p:strVal val="ppt_w"/>
                                          </p:val>
                                        </p:tav>
                                        <p:tav tm="100000">
                                          <p:val>
                                            <p:fltVal val="0"/>
                                          </p:val>
                                        </p:tav>
                                      </p:tavLst>
                                    </p:anim>
                                    <p:anim calcmode="lin" valueType="num">
                                      <p:cBhvr>
                                        <p:cTn id="296" dur="250"/>
                                        <p:tgtEl>
                                          <p:spTgt spid="37"/>
                                        </p:tgtEl>
                                        <p:attrNameLst>
                                          <p:attrName>ppt_h</p:attrName>
                                        </p:attrNameLst>
                                      </p:cBhvr>
                                      <p:tavLst>
                                        <p:tav tm="0">
                                          <p:val>
                                            <p:strVal val="ppt_h"/>
                                          </p:val>
                                        </p:tav>
                                        <p:tav tm="100000">
                                          <p:val>
                                            <p:fltVal val="0"/>
                                          </p:val>
                                        </p:tav>
                                      </p:tavLst>
                                    </p:anim>
                                    <p:animEffect transition="out" filter="fade">
                                      <p:cBhvr>
                                        <p:cTn id="297" dur="250"/>
                                        <p:tgtEl>
                                          <p:spTgt spid="37"/>
                                        </p:tgtEl>
                                      </p:cBhvr>
                                    </p:animEffect>
                                    <p:set>
                                      <p:cBhvr>
                                        <p:cTn id="298" dur="1" fill="hold">
                                          <p:stCondLst>
                                            <p:cond delay="249"/>
                                          </p:stCondLst>
                                        </p:cTn>
                                        <p:tgtEl>
                                          <p:spTgt spid="37"/>
                                        </p:tgtEl>
                                        <p:attrNameLst>
                                          <p:attrName>style.visibility</p:attrName>
                                        </p:attrNameLst>
                                      </p:cBhvr>
                                      <p:to>
                                        <p:strVal val="hidden"/>
                                      </p:to>
                                    </p:set>
                                  </p:childTnLst>
                                </p:cTn>
                              </p:par>
                              <p:par>
                                <p:cTn id="299" presetID="53" presetClass="exit" presetSubtype="32" fill="hold" grpId="3" nodeType="withEffect">
                                  <p:stCondLst>
                                    <p:cond delay="0"/>
                                  </p:stCondLst>
                                  <p:childTnLst>
                                    <p:anim calcmode="lin" valueType="num">
                                      <p:cBhvr>
                                        <p:cTn id="300" dur="250"/>
                                        <p:tgtEl>
                                          <p:spTgt spid="38"/>
                                        </p:tgtEl>
                                        <p:attrNameLst>
                                          <p:attrName>ppt_w</p:attrName>
                                        </p:attrNameLst>
                                      </p:cBhvr>
                                      <p:tavLst>
                                        <p:tav tm="0">
                                          <p:val>
                                            <p:strVal val="ppt_w"/>
                                          </p:val>
                                        </p:tav>
                                        <p:tav tm="100000">
                                          <p:val>
                                            <p:fltVal val="0"/>
                                          </p:val>
                                        </p:tav>
                                      </p:tavLst>
                                    </p:anim>
                                    <p:anim calcmode="lin" valueType="num">
                                      <p:cBhvr>
                                        <p:cTn id="301" dur="250"/>
                                        <p:tgtEl>
                                          <p:spTgt spid="38"/>
                                        </p:tgtEl>
                                        <p:attrNameLst>
                                          <p:attrName>ppt_h</p:attrName>
                                        </p:attrNameLst>
                                      </p:cBhvr>
                                      <p:tavLst>
                                        <p:tav tm="0">
                                          <p:val>
                                            <p:strVal val="ppt_h"/>
                                          </p:val>
                                        </p:tav>
                                        <p:tav tm="100000">
                                          <p:val>
                                            <p:fltVal val="0"/>
                                          </p:val>
                                        </p:tav>
                                      </p:tavLst>
                                    </p:anim>
                                    <p:animEffect transition="out" filter="fade">
                                      <p:cBhvr>
                                        <p:cTn id="302" dur="250"/>
                                        <p:tgtEl>
                                          <p:spTgt spid="38"/>
                                        </p:tgtEl>
                                      </p:cBhvr>
                                    </p:animEffect>
                                    <p:set>
                                      <p:cBhvr>
                                        <p:cTn id="303" dur="1" fill="hold">
                                          <p:stCondLst>
                                            <p:cond delay="249"/>
                                          </p:stCondLst>
                                        </p:cTn>
                                        <p:tgtEl>
                                          <p:spTgt spid="38"/>
                                        </p:tgtEl>
                                        <p:attrNameLst>
                                          <p:attrName>style.visibility</p:attrName>
                                        </p:attrNameLst>
                                      </p:cBhvr>
                                      <p:to>
                                        <p:strVal val="hidden"/>
                                      </p:to>
                                    </p:set>
                                  </p:childTnLst>
                                </p:cTn>
                              </p:par>
                              <p:par>
                                <p:cTn id="304" presetID="53" presetClass="exit" presetSubtype="32" fill="hold" grpId="3" nodeType="withEffect">
                                  <p:stCondLst>
                                    <p:cond delay="0"/>
                                  </p:stCondLst>
                                  <p:childTnLst>
                                    <p:anim calcmode="lin" valueType="num">
                                      <p:cBhvr>
                                        <p:cTn id="305" dur="250"/>
                                        <p:tgtEl>
                                          <p:spTgt spid="39"/>
                                        </p:tgtEl>
                                        <p:attrNameLst>
                                          <p:attrName>ppt_w</p:attrName>
                                        </p:attrNameLst>
                                      </p:cBhvr>
                                      <p:tavLst>
                                        <p:tav tm="0">
                                          <p:val>
                                            <p:strVal val="ppt_w"/>
                                          </p:val>
                                        </p:tav>
                                        <p:tav tm="100000">
                                          <p:val>
                                            <p:fltVal val="0"/>
                                          </p:val>
                                        </p:tav>
                                      </p:tavLst>
                                    </p:anim>
                                    <p:anim calcmode="lin" valueType="num">
                                      <p:cBhvr>
                                        <p:cTn id="306" dur="250"/>
                                        <p:tgtEl>
                                          <p:spTgt spid="39"/>
                                        </p:tgtEl>
                                        <p:attrNameLst>
                                          <p:attrName>ppt_h</p:attrName>
                                        </p:attrNameLst>
                                      </p:cBhvr>
                                      <p:tavLst>
                                        <p:tav tm="0">
                                          <p:val>
                                            <p:strVal val="ppt_h"/>
                                          </p:val>
                                        </p:tav>
                                        <p:tav tm="100000">
                                          <p:val>
                                            <p:fltVal val="0"/>
                                          </p:val>
                                        </p:tav>
                                      </p:tavLst>
                                    </p:anim>
                                    <p:animEffect transition="out" filter="fade">
                                      <p:cBhvr>
                                        <p:cTn id="307" dur="250"/>
                                        <p:tgtEl>
                                          <p:spTgt spid="39"/>
                                        </p:tgtEl>
                                      </p:cBhvr>
                                    </p:animEffect>
                                    <p:set>
                                      <p:cBhvr>
                                        <p:cTn id="308" dur="1" fill="hold">
                                          <p:stCondLst>
                                            <p:cond delay="249"/>
                                          </p:stCondLst>
                                        </p:cTn>
                                        <p:tgtEl>
                                          <p:spTgt spid="39"/>
                                        </p:tgtEl>
                                        <p:attrNameLst>
                                          <p:attrName>style.visibility</p:attrName>
                                        </p:attrNameLst>
                                      </p:cBhvr>
                                      <p:to>
                                        <p:strVal val="hidden"/>
                                      </p:to>
                                    </p:set>
                                  </p:childTnLst>
                                </p:cTn>
                              </p:par>
                              <p:par>
                                <p:cTn id="309" presetID="53" presetClass="entr" presetSubtype="16" fill="hold" grpId="2" nodeType="withEffect">
                                  <p:stCondLst>
                                    <p:cond delay="0"/>
                                  </p:stCondLst>
                                  <p:childTnLst>
                                    <p:set>
                                      <p:cBhvr>
                                        <p:cTn id="310" dur="1" fill="hold">
                                          <p:stCondLst>
                                            <p:cond delay="0"/>
                                          </p:stCondLst>
                                        </p:cTn>
                                        <p:tgtEl>
                                          <p:spTgt spid="40"/>
                                        </p:tgtEl>
                                        <p:attrNameLst>
                                          <p:attrName>style.visibility</p:attrName>
                                        </p:attrNameLst>
                                      </p:cBhvr>
                                      <p:to>
                                        <p:strVal val="visible"/>
                                      </p:to>
                                    </p:set>
                                    <p:anim calcmode="lin" valueType="num">
                                      <p:cBhvr>
                                        <p:cTn id="311" dur="250" fill="hold"/>
                                        <p:tgtEl>
                                          <p:spTgt spid="40"/>
                                        </p:tgtEl>
                                        <p:attrNameLst>
                                          <p:attrName>ppt_w</p:attrName>
                                        </p:attrNameLst>
                                      </p:cBhvr>
                                      <p:tavLst>
                                        <p:tav tm="0">
                                          <p:val>
                                            <p:fltVal val="0"/>
                                          </p:val>
                                        </p:tav>
                                        <p:tav tm="100000">
                                          <p:val>
                                            <p:strVal val="#ppt_w"/>
                                          </p:val>
                                        </p:tav>
                                      </p:tavLst>
                                    </p:anim>
                                    <p:anim calcmode="lin" valueType="num">
                                      <p:cBhvr>
                                        <p:cTn id="312" dur="250" fill="hold"/>
                                        <p:tgtEl>
                                          <p:spTgt spid="40"/>
                                        </p:tgtEl>
                                        <p:attrNameLst>
                                          <p:attrName>ppt_h</p:attrName>
                                        </p:attrNameLst>
                                      </p:cBhvr>
                                      <p:tavLst>
                                        <p:tav tm="0">
                                          <p:val>
                                            <p:fltVal val="0"/>
                                          </p:val>
                                        </p:tav>
                                        <p:tav tm="100000">
                                          <p:val>
                                            <p:strVal val="#ppt_h"/>
                                          </p:val>
                                        </p:tav>
                                      </p:tavLst>
                                    </p:anim>
                                    <p:animEffect transition="in" filter="fade">
                                      <p:cBhvr>
                                        <p:cTn id="313" dur="250"/>
                                        <p:tgtEl>
                                          <p:spTgt spid="40"/>
                                        </p:tgtEl>
                                      </p:cBhvr>
                                    </p:animEffect>
                                  </p:childTnLst>
                                </p:cTn>
                              </p:par>
                              <p:par>
                                <p:cTn id="314" presetID="53" presetClass="entr" presetSubtype="16" fill="hold" grpId="2" nodeType="withEffect">
                                  <p:stCondLst>
                                    <p:cond delay="1000"/>
                                  </p:stCondLst>
                                  <p:childTnLst>
                                    <p:set>
                                      <p:cBhvr>
                                        <p:cTn id="315" dur="1" fill="hold">
                                          <p:stCondLst>
                                            <p:cond delay="0"/>
                                          </p:stCondLst>
                                        </p:cTn>
                                        <p:tgtEl>
                                          <p:spTgt spid="41"/>
                                        </p:tgtEl>
                                        <p:attrNameLst>
                                          <p:attrName>style.visibility</p:attrName>
                                        </p:attrNameLst>
                                      </p:cBhvr>
                                      <p:to>
                                        <p:strVal val="visible"/>
                                      </p:to>
                                    </p:set>
                                    <p:anim calcmode="lin" valueType="num">
                                      <p:cBhvr>
                                        <p:cTn id="316" dur="250" fill="hold"/>
                                        <p:tgtEl>
                                          <p:spTgt spid="41"/>
                                        </p:tgtEl>
                                        <p:attrNameLst>
                                          <p:attrName>ppt_w</p:attrName>
                                        </p:attrNameLst>
                                      </p:cBhvr>
                                      <p:tavLst>
                                        <p:tav tm="0">
                                          <p:val>
                                            <p:fltVal val="0"/>
                                          </p:val>
                                        </p:tav>
                                        <p:tav tm="100000">
                                          <p:val>
                                            <p:strVal val="#ppt_w"/>
                                          </p:val>
                                        </p:tav>
                                      </p:tavLst>
                                    </p:anim>
                                    <p:anim calcmode="lin" valueType="num">
                                      <p:cBhvr>
                                        <p:cTn id="317" dur="250" fill="hold"/>
                                        <p:tgtEl>
                                          <p:spTgt spid="41"/>
                                        </p:tgtEl>
                                        <p:attrNameLst>
                                          <p:attrName>ppt_h</p:attrName>
                                        </p:attrNameLst>
                                      </p:cBhvr>
                                      <p:tavLst>
                                        <p:tav tm="0">
                                          <p:val>
                                            <p:fltVal val="0"/>
                                          </p:val>
                                        </p:tav>
                                        <p:tav tm="100000">
                                          <p:val>
                                            <p:strVal val="#ppt_h"/>
                                          </p:val>
                                        </p:tav>
                                      </p:tavLst>
                                    </p:anim>
                                    <p:animEffect transition="in" filter="fade">
                                      <p:cBhvr>
                                        <p:cTn id="318" dur="250"/>
                                        <p:tgtEl>
                                          <p:spTgt spid="41"/>
                                        </p:tgtEl>
                                      </p:cBhvr>
                                    </p:animEffect>
                                  </p:childTnLst>
                                </p:cTn>
                              </p:par>
                              <p:par>
                                <p:cTn id="319" presetID="53" presetClass="entr" presetSubtype="16" fill="hold" grpId="0" nodeType="withEffect">
                                  <p:stCondLst>
                                    <p:cond delay="500"/>
                                  </p:stCondLst>
                                  <p:childTnLst>
                                    <p:set>
                                      <p:cBhvr>
                                        <p:cTn id="320" dur="1" fill="hold">
                                          <p:stCondLst>
                                            <p:cond delay="0"/>
                                          </p:stCondLst>
                                        </p:cTn>
                                        <p:tgtEl>
                                          <p:spTgt spid="26"/>
                                        </p:tgtEl>
                                        <p:attrNameLst>
                                          <p:attrName>style.visibility</p:attrName>
                                        </p:attrNameLst>
                                      </p:cBhvr>
                                      <p:to>
                                        <p:strVal val="visible"/>
                                      </p:to>
                                    </p:set>
                                    <p:anim calcmode="lin" valueType="num">
                                      <p:cBhvr>
                                        <p:cTn id="321" dur="250" fill="hold"/>
                                        <p:tgtEl>
                                          <p:spTgt spid="26"/>
                                        </p:tgtEl>
                                        <p:attrNameLst>
                                          <p:attrName>ppt_w</p:attrName>
                                        </p:attrNameLst>
                                      </p:cBhvr>
                                      <p:tavLst>
                                        <p:tav tm="0">
                                          <p:val>
                                            <p:fltVal val="0"/>
                                          </p:val>
                                        </p:tav>
                                        <p:tav tm="100000">
                                          <p:val>
                                            <p:strVal val="#ppt_w"/>
                                          </p:val>
                                        </p:tav>
                                      </p:tavLst>
                                    </p:anim>
                                    <p:anim calcmode="lin" valueType="num">
                                      <p:cBhvr>
                                        <p:cTn id="322" dur="250" fill="hold"/>
                                        <p:tgtEl>
                                          <p:spTgt spid="26"/>
                                        </p:tgtEl>
                                        <p:attrNameLst>
                                          <p:attrName>ppt_h</p:attrName>
                                        </p:attrNameLst>
                                      </p:cBhvr>
                                      <p:tavLst>
                                        <p:tav tm="0">
                                          <p:val>
                                            <p:fltVal val="0"/>
                                          </p:val>
                                        </p:tav>
                                        <p:tav tm="100000">
                                          <p:val>
                                            <p:strVal val="#ppt_h"/>
                                          </p:val>
                                        </p:tav>
                                      </p:tavLst>
                                    </p:anim>
                                    <p:animEffect transition="in" filter="fade">
                                      <p:cBhvr>
                                        <p:cTn id="323" dur="250"/>
                                        <p:tgtEl>
                                          <p:spTgt spid="26"/>
                                        </p:tgtEl>
                                      </p:cBhvr>
                                    </p:animEffect>
                                  </p:childTnLst>
                                </p:cTn>
                              </p:par>
                              <p:par>
                                <p:cTn id="324" presetID="53" presetClass="entr" presetSubtype="16" fill="hold" grpId="0" nodeType="withEffect">
                                  <p:stCondLst>
                                    <p:cond delay="1500"/>
                                  </p:stCondLst>
                                  <p:childTnLst>
                                    <p:set>
                                      <p:cBhvr>
                                        <p:cTn id="325" dur="1" fill="hold">
                                          <p:stCondLst>
                                            <p:cond delay="0"/>
                                          </p:stCondLst>
                                        </p:cTn>
                                        <p:tgtEl>
                                          <p:spTgt spid="27"/>
                                        </p:tgtEl>
                                        <p:attrNameLst>
                                          <p:attrName>style.visibility</p:attrName>
                                        </p:attrNameLst>
                                      </p:cBhvr>
                                      <p:to>
                                        <p:strVal val="visible"/>
                                      </p:to>
                                    </p:set>
                                    <p:anim calcmode="lin" valueType="num">
                                      <p:cBhvr>
                                        <p:cTn id="326" dur="250" fill="hold"/>
                                        <p:tgtEl>
                                          <p:spTgt spid="27"/>
                                        </p:tgtEl>
                                        <p:attrNameLst>
                                          <p:attrName>ppt_w</p:attrName>
                                        </p:attrNameLst>
                                      </p:cBhvr>
                                      <p:tavLst>
                                        <p:tav tm="0">
                                          <p:val>
                                            <p:fltVal val="0"/>
                                          </p:val>
                                        </p:tav>
                                        <p:tav tm="100000">
                                          <p:val>
                                            <p:strVal val="#ppt_w"/>
                                          </p:val>
                                        </p:tav>
                                      </p:tavLst>
                                    </p:anim>
                                    <p:anim calcmode="lin" valueType="num">
                                      <p:cBhvr>
                                        <p:cTn id="327" dur="250" fill="hold"/>
                                        <p:tgtEl>
                                          <p:spTgt spid="27"/>
                                        </p:tgtEl>
                                        <p:attrNameLst>
                                          <p:attrName>ppt_h</p:attrName>
                                        </p:attrNameLst>
                                      </p:cBhvr>
                                      <p:tavLst>
                                        <p:tav tm="0">
                                          <p:val>
                                            <p:fltVal val="0"/>
                                          </p:val>
                                        </p:tav>
                                        <p:tav tm="100000">
                                          <p:val>
                                            <p:strVal val="#ppt_h"/>
                                          </p:val>
                                        </p:tav>
                                      </p:tavLst>
                                    </p:anim>
                                    <p:animEffect transition="in" filter="fade">
                                      <p:cBhvr>
                                        <p:cTn id="328" dur="250"/>
                                        <p:tgtEl>
                                          <p:spTgt spid="27"/>
                                        </p:tgtEl>
                                      </p:cBhvr>
                                    </p:animEffect>
                                  </p:childTnLst>
                                </p:cTn>
                              </p:par>
                            </p:childTnLst>
                          </p:cTn>
                        </p:par>
                      </p:childTnLst>
                    </p:cTn>
                  </p:par>
                  <p:par>
                    <p:cTn id="329" fill="hold">
                      <p:stCondLst>
                        <p:cond delay="indefinite"/>
                      </p:stCondLst>
                      <p:childTnLst>
                        <p:par>
                          <p:cTn id="330" fill="hold">
                            <p:stCondLst>
                              <p:cond delay="0"/>
                            </p:stCondLst>
                            <p:childTnLst>
                              <p:par>
                                <p:cTn id="331" presetID="53" presetClass="exit" presetSubtype="32" fill="hold" grpId="3" nodeType="clickEffect">
                                  <p:stCondLst>
                                    <p:cond delay="0"/>
                                  </p:stCondLst>
                                  <p:childTnLst>
                                    <p:anim calcmode="lin" valueType="num">
                                      <p:cBhvr>
                                        <p:cTn id="332" dur="250"/>
                                        <p:tgtEl>
                                          <p:spTgt spid="40"/>
                                        </p:tgtEl>
                                        <p:attrNameLst>
                                          <p:attrName>ppt_w</p:attrName>
                                        </p:attrNameLst>
                                      </p:cBhvr>
                                      <p:tavLst>
                                        <p:tav tm="0">
                                          <p:val>
                                            <p:strVal val="ppt_w"/>
                                          </p:val>
                                        </p:tav>
                                        <p:tav tm="100000">
                                          <p:val>
                                            <p:fltVal val="0"/>
                                          </p:val>
                                        </p:tav>
                                      </p:tavLst>
                                    </p:anim>
                                    <p:anim calcmode="lin" valueType="num">
                                      <p:cBhvr>
                                        <p:cTn id="333" dur="250"/>
                                        <p:tgtEl>
                                          <p:spTgt spid="40"/>
                                        </p:tgtEl>
                                        <p:attrNameLst>
                                          <p:attrName>ppt_h</p:attrName>
                                        </p:attrNameLst>
                                      </p:cBhvr>
                                      <p:tavLst>
                                        <p:tav tm="0">
                                          <p:val>
                                            <p:strVal val="ppt_h"/>
                                          </p:val>
                                        </p:tav>
                                        <p:tav tm="100000">
                                          <p:val>
                                            <p:fltVal val="0"/>
                                          </p:val>
                                        </p:tav>
                                      </p:tavLst>
                                    </p:anim>
                                    <p:animEffect transition="out" filter="fade">
                                      <p:cBhvr>
                                        <p:cTn id="334" dur="250"/>
                                        <p:tgtEl>
                                          <p:spTgt spid="40"/>
                                        </p:tgtEl>
                                      </p:cBhvr>
                                    </p:animEffect>
                                    <p:set>
                                      <p:cBhvr>
                                        <p:cTn id="335" dur="1" fill="hold">
                                          <p:stCondLst>
                                            <p:cond delay="249"/>
                                          </p:stCondLst>
                                        </p:cTn>
                                        <p:tgtEl>
                                          <p:spTgt spid="40"/>
                                        </p:tgtEl>
                                        <p:attrNameLst>
                                          <p:attrName>style.visibility</p:attrName>
                                        </p:attrNameLst>
                                      </p:cBhvr>
                                      <p:to>
                                        <p:strVal val="hidden"/>
                                      </p:to>
                                    </p:set>
                                  </p:childTnLst>
                                </p:cTn>
                              </p:par>
                              <p:par>
                                <p:cTn id="336" presetID="53" presetClass="exit" presetSubtype="32" fill="hold" grpId="3" nodeType="withEffect">
                                  <p:stCondLst>
                                    <p:cond delay="0"/>
                                  </p:stCondLst>
                                  <p:childTnLst>
                                    <p:anim calcmode="lin" valueType="num">
                                      <p:cBhvr>
                                        <p:cTn id="337" dur="250"/>
                                        <p:tgtEl>
                                          <p:spTgt spid="41"/>
                                        </p:tgtEl>
                                        <p:attrNameLst>
                                          <p:attrName>ppt_w</p:attrName>
                                        </p:attrNameLst>
                                      </p:cBhvr>
                                      <p:tavLst>
                                        <p:tav tm="0">
                                          <p:val>
                                            <p:strVal val="ppt_w"/>
                                          </p:val>
                                        </p:tav>
                                        <p:tav tm="100000">
                                          <p:val>
                                            <p:fltVal val="0"/>
                                          </p:val>
                                        </p:tav>
                                      </p:tavLst>
                                    </p:anim>
                                    <p:anim calcmode="lin" valueType="num">
                                      <p:cBhvr>
                                        <p:cTn id="338" dur="250"/>
                                        <p:tgtEl>
                                          <p:spTgt spid="41"/>
                                        </p:tgtEl>
                                        <p:attrNameLst>
                                          <p:attrName>ppt_h</p:attrName>
                                        </p:attrNameLst>
                                      </p:cBhvr>
                                      <p:tavLst>
                                        <p:tav tm="0">
                                          <p:val>
                                            <p:strVal val="ppt_h"/>
                                          </p:val>
                                        </p:tav>
                                        <p:tav tm="100000">
                                          <p:val>
                                            <p:fltVal val="0"/>
                                          </p:val>
                                        </p:tav>
                                      </p:tavLst>
                                    </p:anim>
                                    <p:animEffect transition="out" filter="fade">
                                      <p:cBhvr>
                                        <p:cTn id="339" dur="250"/>
                                        <p:tgtEl>
                                          <p:spTgt spid="41"/>
                                        </p:tgtEl>
                                      </p:cBhvr>
                                    </p:animEffect>
                                    <p:set>
                                      <p:cBhvr>
                                        <p:cTn id="340" dur="1" fill="hold">
                                          <p:stCondLst>
                                            <p:cond delay="249"/>
                                          </p:stCondLst>
                                        </p:cTn>
                                        <p:tgtEl>
                                          <p:spTgt spid="41"/>
                                        </p:tgtEl>
                                        <p:attrNameLst>
                                          <p:attrName>style.visibility</p:attrName>
                                        </p:attrNameLst>
                                      </p:cBhvr>
                                      <p:to>
                                        <p:strVal val="hidden"/>
                                      </p:to>
                                    </p:set>
                                  </p:childTnLst>
                                </p:cTn>
                              </p:par>
                            </p:childTnLst>
                          </p:cTn>
                        </p:par>
                      </p:childTnLst>
                    </p:cTn>
                  </p:par>
                  <p:par>
                    <p:cTn id="341" fill="hold">
                      <p:stCondLst>
                        <p:cond delay="indefinite"/>
                      </p:stCondLst>
                      <p:childTnLst>
                        <p:par>
                          <p:cTn id="342" fill="hold">
                            <p:stCondLst>
                              <p:cond delay="0"/>
                            </p:stCondLst>
                            <p:childTnLst>
                              <p:par>
                                <p:cTn id="343" presetID="53" presetClass="entr" presetSubtype="16" fill="hold" grpId="0" nodeType="clickEffect">
                                  <p:stCondLst>
                                    <p:cond delay="500"/>
                                  </p:stCondLst>
                                  <p:childTnLst>
                                    <p:set>
                                      <p:cBhvr>
                                        <p:cTn id="344" dur="1" fill="hold">
                                          <p:stCondLst>
                                            <p:cond delay="0"/>
                                          </p:stCondLst>
                                        </p:cTn>
                                        <p:tgtEl>
                                          <p:spTgt spid="175"/>
                                        </p:tgtEl>
                                        <p:attrNameLst>
                                          <p:attrName>style.visibility</p:attrName>
                                        </p:attrNameLst>
                                      </p:cBhvr>
                                      <p:to>
                                        <p:strVal val="visible"/>
                                      </p:to>
                                    </p:set>
                                    <p:anim calcmode="lin" valueType="num">
                                      <p:cBhvr>
                                        <p:cTn id="345" dur="250" fill="hold"/>
                                        <p:tgtEl>
                                          <p:spTgt spid="175"/>
                                        </p:tgtEl>
                                        <p:attrNameLst>
                                          <p:attrName>ppt_w</p:attrName>
                                        </p:attrNameLst>
                                      </p:cBhvr>
                                      <p:tavLst>
                                        <p:tav tm="0">
                                          <p:val>
                                            <p:fltVal val="0"/>
                                          </p:val>
                                        </p:tav>
                                        <p:tav tm="100000">
                                          <p:val>
                                            <p:strVal val="#ppt_w"/>
                                          </p:val>
                                        </p:tav>
                                      </p:tavLst>
                                    </p:anim>
                                    <p:anim calcmode="lin" valueType="num">
                                      <p:cBhvr>
                                        <p:cTn id="346" dur="250" fill="hold"/>
                                        <p:tgtEl>
                                          <p:spTgt spid="175"/>
                                        </p:tgtEl>
                                        <p:attrNameLst>
                                          <p:attrName>ppt_h</p:attrName>
                                        </p:attrNameLst>
                                      </p:cBhvr>
                                      <p:tavLst>
                                        <p:tav tm="0">
                                          <p:val>
                                            <p:fltVal val="0"/>
                                          </p:val>
                                        </p:tav>
                                        <p:tav tm="100000">
                                          <p:val>
                                            <p:strVal val="#ppt_h"/>
                                          </p:val>
                                        </p:tav>
                                      </p:tavLst>
                                    </p:anim>
                                    <p:animEffect transition="in" filter="fade">
                                      <p:cBhvr>
                                        <p:cTn id="347" dur="250"/>
                                        <p:tgtEl>
                                          <p:spTgt spid="175"/>
                                        </p:tgtEl>
                                      </p:cBhvr>
                                    </p:animEffect>
                                  </p:childTnLst>
                                </p:cTn>
                              </p:par>
                              <p:par>
                                <p:cTn id="348" presetID="53" presetClass="entr" presetSubtype="16" fill="hold" grpId="0" nodeType="withEffect">
                                  <p:stCondLst>
                                    <p:cond delay="1500"/>
                                  </p:stCondLst>
                                  <p:childTnLst>
                                    <p:set>
                                      <p:cBhvr>
                                        <p:cTn id="349" dur="1" fill="hold">
                                          <p:stCondLst>
                                            <p:cond delay="0"/>
                                          </p:stCondLst>
                                        </p:cTn>
                                        <p:tgtEl>
                                          <p:spTgt spid="176"/>
                                        </p:tgtEl>
                                        <p:attrNameLst>
                                          <p:attrName>style.visibility</p:attrName>
                                        </p:attrNameLst>
                                      </p:cBhvr>
                                      <p:to>
                                        <p:strVal val="visible"/>
                                      </p:to>
                                    </p:set>
                                    <p:anim calcmode="lin" valueType="num">
                                      <p:cBhvr>
                                        <p:cTn id="350" dur="250" fill="hold"/>
                                        <p:tgtEl>
                                          <p:spTgt spid="176"/>
                                        </p:tgtEl>
                                        <p:attrNameLst>
                                          <p:attrName>ppt_w</p:attrName>
                                        </p:attrNameLst>
                                      </p:cBhvr>
                                      <p:tavLst>
                                        <p:tav tm="0">
                                          <p:val>
                                            <p:fltVal val="0"/>
                                          </p:val>
                                        </p:tav>
                                        <p:tav tm="100000">
                                          <p:val>
                                            <p:strVal val="#ppt_w"/>
                                          </p:val>
                                        </p:tav>
                                      </p:tavLst>
                                    </p:anim>
                                    <p:anim calcmode="lin" valueType="num">
                                      <p:cBhvr>
                                        <p:cTn id="351" dur="250" fill="hold"/>
                                        <p:tgtEl>
                                          <p:spTgt spid="176"/>
                                        </p:tgtEl>
                                        <p:attrNameLst>
                                          <p:attrName>ppt_h</p:attrName>
                                        </p:attrNameLst>
                                      </p:cBhvr>
                                      <p:tavLst>
                                        <p:tav tm="0">
                                          <p:val>
                                            <p:fltVal val="0"/>
                                          </p:val>
                                        </p:tav>
                                        <p:tav tm="100000">
                                          <p:val>
                                            <p:strVal val="#ppt_h"/>
                                          </p:val>
                                        </p:tav>
                                      </p:tavLst>
                                    </p:anim>
                                    <p:animEffect transition="in" filter="fade">
                                      <p:cBhvr>
                                        <p:cTn id="352" dur="250"/>
                                        <p:tgtEl>
                                          <p:spTgt spid="176"/>
                                        </p:tgtEl>
                                      </p:cBhvr>
                                    </p:animEffect>
                                  </p:childTnLst>
                                </p:cTn>
                              </p:par>
                              <p:par>
                                <p:cTn id="353" presetID="53" presetClass="entr" presetSubtype="16" fill="hold" grpId="0" nodeType="withEffect">
                                  <p:stCondLst>
                                    <p:cond delay="2500"/>
                                  </p:stCondLst>
                                  <p:childTnLst>
                                    <p:set>
                                      <p:cBhvr>
                                        <p:cTn id="354" dur="1" fill="hold">
                                          <p:stCondLst>
                                            <p:cond delay="0"/>
                                          </p:stCondLst>
                                        </p:cTn>
                                        <p:tgtEl>
                                          <p:spTgt spid="177"/>
                                        </p:tgtEl>
                                        <p:attrNameLst>
                                          <p:attrName>style.visibility</p:attrName>
                                        </p:attrNameLst>
                                      </p:cBhvr>
                                      <p:to>
                                        <p:strVal val="visible"/>
                                      </p:to>
                                    </p:set>
                                    <p:anim calcmode="lin" valueType="num">
                                      <p:cBhvr>
                                        <p:cTn id="355" dur="250" fill="hold"/>
                                        <p:tgtEl>
                                          <p:spTgt spid="177"/>
                                        </p:tgtEl>
                                        <p:attrNameLst>
                                          <p:attrName>ppt_w</p:attrName>
                                        </p:attrNameLst>
                                      </p:cBhvr>
                                      <p:tavLst>
                                        <p:tav tm="0">
                                          <p:val>
                                            <p:fltVal val="0"/>
                                          </p:val>
                                        </p:tav>
                                        <p:tav tm="100000">
                                          <p:val>
                                            <p:strVal val="#ppt_w"/>
                                          </p:val>
                                        </p:tav>
                                      </p:tavLst>
                                    </p:anim>
                                    <p:anim calcmode="lin" valueType="num">
                                      <p:cBhvr>
                                        <p:cTn id="356" dur="250" fill="hold"/>
                                        <p:tgtEl>
                                          <p:spTgt spid="177"/>
                                        </p:tgtEl>
                                        <p:attrNameLst>
                                          <p:attrName>ppt_h</p:attrName>
                                        </p:attrNameLst>
                                      </p:cBhvr>
                                      <p:tavLst>
                                        <p:tav tm="0">
                                          <p:val>
                                            <p:fltVal val="0"/>
                                          </p:val>
                                        </p:tav>
                                        <p:tav tm="100000">
                                          <p:val>
                                            <p:strVal val="#ppt_h"/>
                                          </p:val>
                                        </p:tav>
                                      </p:tavLst>
                                    </p:anim>
                                    <p:animEffect transition="in" filter="fade">
                                      <p:cBhvr>
                                        <p:cTn id="357" dur="250"/>
                                        <p:tgtEl>
                                          <p:spTgt spid="177"/>
                                        </p:tgtEl>
                                      </p:cBhvr>
                                    </p:animEffect>
                                  </p:childTnLst>
                                </p:cTn>
                              </p:par>
                              <p:par>
                                <p:cTn id="358" presetID="53" presetClass="entr" presetSubtype="16" fill="hold" grpId="0" nodeType="withEffect">
                                  <p:stCondLst>
                                    <p:cond delay="3500"/>
                                  </p:stCondLst>
                                  <p:childTnLst>
                                    <p:set>
                                      <p:cBhvr>
                                        <p:cTn id="359" dur="1" fill="hold">
                                          <p:stCondLst>
                                            <p:cond delay="0"/>
                                          </p:stCondLst>
                                        </p:cTn>
                                        <p:tgtEl>
                                          <p:spTgt spid="178"/>
                                        </p:tgtEl>
                                        <p:attrNameLst>
                                          <p:attrName>style.visibility</p:attrName>
                                        </p:attrNameLst>
                                      </p:cBhvr>
                                      <p:to>
                                        <p:strVal val="visible"/>
                                      </p:to>
                                    </p:set>
                                    <p:anim calcmode="lin" valueType="num">
                                      <p:cBhvr>
                                        <p:cTn id="360" dur="250" fill="hold"/>
                                        <p:tgtEl>
                                          <p:spTgt spid="178"/>
                                        </p:tgtEl>
                                        <p:attrNameLst>
                                          <p:attrName>ppt_w</p:attrName>
                                        </p:attrNameLst>
                                      </p:cBhvr>
                                      <p:tavLst>
                                        <p:tav tm="0">
                                          <p:val>
                                            <p:fltVal val="0"/>
                                          </p:val>
                                        </p:tav>
                                        <p:tav tm="100000">
                                          <p:val>
                                            <p:strVal val="#ppt_w"/>
                                          </p:val>
                                        </p:tav>
                                      </p:tavLst>
                                    </p:anim>
                                    <p:anim calcmode="lin" valueType="num">
                                      <p:cBhvr>
                                        <p:cTn id="361" dur="250" fill="hold"/>
                                        <p:tgtEl>
                                          <p:spTgt spid="178"/>
                                        </p:tgtEl>
                                        <p:attrNameLst>
                                          <p:attrName>ppt_h</p:attrName>
                                        </p:attrNameLst>
                                      </p:cBhvr>
                                      <p:tavLst>
                                        <p:tav tm="0">
                                          <p:val>
                                            <p:fltVal val="0"/>
                                          </p:val>
                                        </p:tav>
                                        <p:tav tm="100000">
                                          <p:val>
                                            <p:strVal val="#ppt_h"/>
                                          </p:val>
                                        </p:tav>
                                      </p:tavLst>
                                    </p:anim>
                                    <p:animEffect transition="in" filter="fade">
                                      <p:cBhvr>
                                        <p:cTn id="362" dur="250"/>
                                        <p:tgtEl>
                                          <p:spTgt spid="178"/>
                                        </p:tgtEl>
                                      </p:cBhvr>
                                    </p:animEffect>
                                  </p:childTnLst>
                                </p:cTn>
                              </p:par>
                              <p:par>
                                <p:cTn id="363" presetID="53" presetClass="entr" presetSubtype="16" fill="hold" grpId="0" nodeType="withEffect">
                                  <p:stCondLst>
                                    <p:cond delay="4500"/>
                                  </p:stCondLst>
                                  <p:childTnLst>
                                    <p:set>
                                      <p:cBhvr>
                                        <p:cTn id="364" dur="1" fill="hold">
                                          <p:stCondLst>
                                            <p:cond delay="0"/>
                                          </p:stCondLst>
                                        </p:cTn>
                                        <p:tgtEl>
                                          <p:spTgt spid="179"/>
                                        </p:tgtEl>
                                        <p:attrNameLst>
                                          <p:attrName>style.visibility</p:attrName>
                                        </p:attrNameLst>
                                      </p:cBhvr>
                                      <p:to>
                                        <p:strVal val="visible"/>
                                      </p:to>
                                    </p:set>
                                    <p:anim calcmode="lin" valueType="num">
                                      <p:cBhvr>
                                        <p:cTn id="365" dur="250" fill="hold"/>
                                        <p:tgtEl>
                                          <p:spTgt spid="179"/>
                                        </p:tgtEl>
                                        <p:attrNameLst>
                                          <p:attrName>ppt_w</p:attrName>
                                        </p:attrNameLst>
                                      </p:cBhvr>
                                      <p:tavLst>
                                        <p:tav tm="0">
                                          <p:val>
                                            <p:fltVal val="0"/>
                                          </p:val>
                                        </p:tav>
                                        <p:tav tm="100000">
                                          <p:val>
                                            <p:strVal val="#ppt_w"/>
                                          </p:val>
                                        </p:tav>
                                      </p:tavLst>
                                    </p:anim>
                                    <p:anim calcmode="lin" valueType="num">
                                      <p:cBhvr>
                                        <p:cTn id="366" dur="250" fill="hold"/>
                                        <p:tgtEl>
                                          <p:spTgt spid="179"/>
                                        </p:tgtEl>
                                        <p:attrNameLst>
                                          <p:attrName>ppt_h</p:attrName>
                                        </p:attrNameLst>
                                      </p:cBhvr>
                                      <p:tavLst>
                                        <p:tav tm="0">
                                          <p:val>
                                            <p:fltVal val="0"/>
                                          </p:val>
                                        </p:tav>
                                        <p:tav tm="100000">
                                          <p:val>
                                            <p:strVal val="#ppt_h"/>
                                          </p:val>
                                        </p:tav>
                                      </p:tavLst>
                                    </p:anim>
                                    <p:animEffect transition="in" filter="fade">
                                      <p:cBhvr>
                                        <p:cTn id="367" dur="250"/>
                                        <p:tgtEl>
                                          <p:spTgt spid="179"/>
                                        </p:tgtEl>
                                      </p:cBhvr>
                                    </p:animEffect>
                                  </p:childTnLst>
                                </p:cTn>
                              </p:par>
                              <p:par>
                                <p:cTn id="368" presetID="53" presetClass="entr" presetSubtype="16" fill="hold" grpId="0" nodeType="withEffect">
                                  <p:stCondLst>
                                    <p:cond delay="5500"/>
                                  </p:stCondLst>
                                  <p:childTnLst>
                                    <p:set>
                                      <p:cBhvr>
                                        <p:cTn id="369" dur="1" fill="hold">
                                          <p:stCondLst>
                                            <p:cond delay="0"/>
                                          </p:stCondLst>
                                        </p:cTn>
                                        <p:tgtEl>
                                          <p:spTgt spid="180"/>
                                        </p:tgtEl>
                                        <p:attrNameLst>
                                          <p:attrName>style.visibility</p:attrName>
                                        </p:attrNameLst>
                                      </p:cBhvr>
                                      <p:to>
                                        <p:strVal val="visible"/>
                                      </p:to>
                                    </p:set>
                                    <p:anim calcmode="lin" valueType="num">
                                      <p:cBhvr>
                                        <p:cTn id="370" dur="250" fill="hold"/>
                                        <p:tgtEl>
                                          <p:spTgt spid="180"/>
                                        </p:tgtEl>
                                        <p:attrNameLst>
                                          <p:attrName>ppt_w</p:attrName>
                                        </p:attrNameLst>
                                      </p:cBhvr>
                                      <p:tavLst>
                                        <p:tav tm="0">
                                          <p:val>
                                            <p:fltVal val="0"/>
                                          </p:val>
                                        </p:tav>
                                        <p:tav tm="100000">
                                          <p:val>
                                            <p:strVal val="#ppt_w"/>
                                          </p:val>
                                        </p:tav>
                                      </p:tavLst>
                                    </p:anim>
                                    <p:anim calcmode="lin" valueType="num">
                                      <p:cBhvr>
                                        <p:cTn id="371" dur="250" fill="hold"/>
                                        <p:tgtEl>
                                          <p:spTgt spid="180"/>
                                        </p:tgtEl>
                                        <p:attrNameLst>
                                          <p:attrName>ppt_h</p:attrName>
                                        </p:attrNameLst>
                                      </p:cBhvr>
                                      <p:tavLst>
                                        <p:tav tm="0">
                                          <p:val>
                                            <p:fltVal val="0"/>
                                          </p:val>
                                        </p:tav>
                                        <p:tav tm="100000">
                                          <p:val>
                                            <p:strVal val="#ppt_h"/>
                                          </p:val>
                                        </p:tav>
                                      </p:tavLst>
                                    </p:anim>
                                    <p:animEffect transition="in" filter="fade">
                                      <p:cBhvr>
                                        <p:cTn id="372" dur="250"/>
                                        <p:tgtEl>
                                          <p:spTgt spid="180"/>
                                        </p:tgtEl>
                                      </p:cBhvr>
                                    </p:animEffect>
                                  </p:childTnLst>
                                </p:cTn>
                              </p:par>
                              <p:par>
                                <p:cTn id="373" presetID="53" presetClass="entr" presetSubtype="16" fill="hold" nodeType="withEffect">
                                  <p:stCondLst>
                                    <p:cond delay="8500"/>
                                  </p:stCondLst>
                                  <p:childTnLst>
                                    <p:set>
                                      <p:cBhvr>
                                        <p:cTn id="374" dur="1" fill="hold">
                                          <p:stCondLst>
                                            <p:cond delay="0"/>
                                          </p:stCondLst>
                                        </p:cTn>
                                        <p:tgtEl>
                                          <p:spTgt spid="188"/>
                                        </p:tgtEl>
                                        <p:attrNameLst>
                                          <p:attrName>style.visibility</p:attrName>
                                        </p:attrNameLst>
                                      </p:cBhvr>
                                      <p:to>
                                        <p:strVal val="visible"/>
                                      </p:to>
                                    </p:set>
                                    <p:anim calcmode="lin" valueType="num">
                                      <p:cBhvr>
                                        <p:cTn id="375" dur="250" fill="hold"/>
                                        <p:tgtEl>
                                          <p:spTgt spid="188"/>
                                        </p:tgtEl>
                                        <p:attrNameLst>
                                          <p:attrName>ppt_w</p:attrName>
                                        </p:attrNameLst>
                                      </p:cBhvr>
                                      <p:tavLst>
                                        <p:tav tm="0">
                                          <p:val>
                                            <p:fltVal val="0"/>
                                          </p:val>
                                        </p:tav>
                                        <p:tav tm="100000">
                                          <p:val>
                                            <p:strVal val="#ppt_w"/>
                                          </p:val>
                                        </p:tav>
                                      </p:tavLst>
                                    </p:anim>
                                    <p:anim calcmode="lin" valueType="num">
                                      <p:cBhvr>
                                        <p:cTn id="376" dur="250" fill="hold"/>
                                        <p:tgtEl>
                                          <p:spTgt spid="188"/>
                                        </p:tgtEl>
                                        <p:attrNameLst>
                                          <p:attrName>ppt_h</p:attrName>
                                        </p:attrNameLst>
                                      </p:cBhvr>
                                      <p:tavLst>
                                        <p:tav tm="0">
                                          <p:val>
                                            <p:fltVal val="0"/>
                                          </p:val>
                                        </p:tav>
                                        <p:tav tm="100000">
                                          <p:val>
                                            <p:strVal val="#ppt_h"/>
                                          </p:val>
                                        </p:tav>
                                      </p:tavLst>
                                    </p:anim>
                                    <p:animEffect transition="in" filter="fade">
                                      <p:cBhvr>
                                        <p:cTn id="377" dur="250"/>
                                        <p:tgtEl>
                                          <p:spTgt spid="188"/>
                                        </p:tgtEl>
                                      </p:cBhvr>
                                    </p:animEffect>
                                  </p:childTnLst>
                                </p:cTn>
                              </p:par>
                              <p:par>
                                <p:cTn id="378" presetID="53" presetClass="entr" presetSubtype="16" fill="hold" nodeType="withEffect">
                                  <p:stCondLst>
                                    <p:cond delay="16500"/>
                                  </p:stCondLst>
                                  <p:childTnLst>
                                    <p:set>
                                      <p:cBhvr>
                                        <p:cTn id="379" dur="1" fill="hold">
                                          <p:stCondLst>
                                            <p:cond delay="0"/>
                                          </p:stCondLst>
                                        </p:cTn>
                                        <p:tgtEl>
                                          <p:spTgt spid="192"/>
                                        </p:tgtEl>
                                        <p:attrNameLst>
                                          <p:attrName>style.visibility</p:attrName>
                                        </p:attrNameLst>
                                      </p:cBhvr>
                                      <p:to>
                                        <p:strVal val="visible"/>
                                      </p:to>
                                    </p:set>
                                    <p:anim calcmode="lin" valueType="num">
                                      <p:cBhvr>
                                        <p:cTn id="380" dur="250" fill="hold"/>
                                        <p:tgtEl>
                                          <p:spTgt spid="192"/>
                                        </p:tgtEl>
                                        <p:attrNameLst>
                                          <p:attrName>ppt_w</p:attrName>
                                        </p:attrNameLst>
                                      </p:cBhvr>
                                      <p:tavLst>
                                        <p:tav tm="0">
                                          <p:val>
                                            <p:fltVal val="0"/>
                                          </p:val>
                                        </p:tav>
                                        <p:tav tm="100000">
                                          <p:val>
                                            <p:strVal val="#ppt_w"/>
                                          </p:val>
                                        </p:tav>
                                      </p:tavLst>
                                    </p:anim>
                                    <p:anim calcmode="lin" valueType="num">
                                      <p:cBhvr>
                                        <p:cTn id="381" dur="250" fill="hold"/>
                                        <p:tgtEl>
                                          <p:spTgt spid="192"/>
                                        </p:tgtEl>
                                        <p:attrNameLst>
                                          <p:attrName>ppt_h</p:attrName>
                                        </p:attrNameLst>
                                      </p:cBhvr>
                                      <p:tavLst>
                                        <p:tav tm="0">
                                          <p:val>
                                            <p:fltVal val="0"/>
                                          </p:val>
                                        </p:tav>
                                        <p:tav tm="100000">
                                          <p:val>
                                            <p:strVal val="#ppt_h"/>
                                          </p:val>
                                        </p:tav>
                                      </p:tavLst>
                                    </p:anim>
                                    <p:animEffect transition="in" filter="fade">
                                      <p:cBhvr>
                                        <p:cTn id="382" dur="250"/>
                                        <p:tgtEl>
                                          <p:spTgt spid="192"/>
                                        </p:tgtEl>
                                      </p:cBhvr>
                                    </p:animEffect>
                                  </p:childTnLst>
                                </p:cTn>
                              </p:par>
                              <p:par>
                                <p:cTn id="383" presetID="53" presetClass="entr" presetSubtype="16" fill="hold" nodeType="withEffect">
                                  <p:stCondLst>
                                    <p:cond delay="7000"/>
                                  </p:stCondLst>
                                  <p:childTnLst>
                                    <p:set>
                                      <p:cBhvr>
                                        <p:cTn id="384" dur="1" fill="hold">
                                          <p:stCondLst>
                                            <p:cond delay="0"/>
                                          </p:stCondLst>
                                        </p:cTn>
                                        <p:tgtEl>
                                          <p:spTgt spid="185"/>
                                        </p:tgtEl>
                                        <p:attrNameLst>
                                          <p:attrName>style.visibility</p:attrName>
                                        </p:attrNameLst>
                                      </p:cBhvr>
                                      <p:to>
                                        <p:strVal val="visible"/>
                                      </p:to>
                                    </p:set>
                                    <p:anim calcmode="lin" valueType="num">
                                      <p:cBhvr>
                                        <p:cTn id="385" dur="250" fill="hold"/>
                                        <p:tgtEl>
                                          <p:spTgt spid="185"/>
                                        </p:tgtEl>
                                        <p:attrNameLst>
                                          <p:attrName>ppt_w</p:attrName>
                                        </p:attrNameLst>
                                      </p:cBhvr>
                                      <p:tavLst>
                                        <p:tav tm="0">
                                          <p:val>
                                            <p:fltVal val="0"/>
                                          </p:val>
                                        </p:tav>
                                        <p:tav tm="100000">
                                          <p:val>
                                            <p:strVal val="#ppt_w"/>
                                          </p:val>
                                        </p:tav>
                                      </p:tavLst>
                                    </p:anim>
                                    <p:anim calcmode="lin" valueType="num">
                                      <p:cBhvr>
                                        <p:cTn id="386" dur="250" fill="hold"/>
                                        <p:tgtEl>
                                          <p:spTgt spid="185"/>
                                        </p:tgtEl>
                                        <p:attrNameLst>
                                          <p:attrName>ppt_h</p:attrName>
                                        </p:attrNameLst>
                                      </p:cBhvr>
                                      <p:tavLst>
                                        <p:tav tm="0">
                                          <p:val>
                                            <p:fltVal val="0"/>
                                          </p:val>
                                        </p:tav>
                                        <p:tav tm="100000">
                                          <p:val>
                                            <p:strVal val="#ppt_h"/>
                                          </p:val>
                                        </p:tav>
                                      </p:tavLst>
                                    </p:anim>
                                    <p:animEffect transition="in" filter="fade">
                                      <p:cBhvr>
                                        <p:cTn id="387" dur="250"/>
                                        <p:tgtEl>
                                          <p:spTgt spid="185"/>
                                        </p:tgtEl>
                                      </p:cBhvr>
                                    </p:animEffect>
                                  </p:childTnLst>
                                </p:cTn>
                              </p:par>
                              <p:par>
                                <p:cTn id="388" presetID="53" presetClass="entr" presetSubtype="16" fill="hold" nodeType="withEffect">
                                  <p:stCondLst>
                                    <p:cond delay="15000"/>
                                  </p:stCondLst>
                                  <p:childTnLst>
                                    <p:set>
                                      <p:cBhvr>
                                        <p:cTn id="389" dur="1" fill="hold">
                                          <p:stCondLst>
                                            <p:cond delay="0"/>
                                          </p:stCondLst>
                                        </p:cTn>
                                        <p:tgtEl>
                                          <p:spTgt spid="197"/>
                                        </p:tgtEl>
                                        <p:attrNameLst>
                                          <p:attrName>style.visibility</p:attrName>
                                        </p:attrNameLst>
                                      </p:cBhvr>
                                      <p:to>
                                        <p:strVal val="visible"/>
                                      </p:to>
                                    </p:set>
                                    <p:anim calcmode="lin" valueType="num">
                                      <p:cBhvr>
                                        <p:cTn id="390" dur="250" fill="hold"/>
                                        <p:tgtEl>
                                          <p:spTgt spid="197"/>
                                        </p:tgtEl>
                                        <p:attrNameLst>
                                          <p:attrName>ppt_w</p:attrName>
                                        </p:attrNameLst>
                                      </p:cBhvr>
                                      <p:tavLst>
                                        <p:tav tm="0">
                                          <p:val>
                                            <p:fltVal val="0"/>
                                          </p:val>
                                        </p:tav>
                                        <p:tav tm="100000">
                                          <p:val>
                                            <p:strVal val="#ppt_w"/>
                                          </p:val>
                                        </p:tav>
                                      </p:tavLst>
                                    </p:anim>
                                    <p:anim calcmode="lin" valueType="num">
                                      <p:cBhvr>
                                        <p:cTn id="391" dur="250" fill="hold"/>
                                        <p:tgtEl>
                                          <p:spTgt spid="197"/>
                                        </p:tgtEl>
                                        <p:attrNameLst>
                                          <p:attrName>ppt_h</p:attrName>
                                        </p:attrNameLst>
                                      </p:cBhvr>
                                      <p:tavLst>
                                        <p:tav tm="0">
                                          <p:val>
                                            <p:fltVal val="0"/>
                                          </p:val>
                                        </p:tav>
                                        <p:tav tm="100000">
                                          <p:val>
                                            <p:strVal val="#ppt_h"/>
                                          </p:val>
                                        </p:tav>
                                      </p:tavLst>
                                    </p:anim>
                                    <p:animEffect transition="in" filter="fade">
                                      <p:cBhvr>
                                        <p:cTn id="392" dur="250"/>
                                        <p:tgtEl>
                                          <p:spTgt spid="197"/>
                                        </p:tgtEl>
                                      </p:cBhvr>
                                    </p:animEffect>
                                  </p:childTnLst>
                                </p:cTn>
                              </p:par>
                              <p:par>
                                <p:cTn id="393" presetID="53" presetClass="entr" presetSubtype="16" fill="hold" grpId="0" nodeType="withEffect">
                                  <p:stCondLst>
                                    <p:cond delay="10000"/>
                                  </p:stCondLst>
                                  <p:childTnLst>
                                    <p:set>
                                      <p:cBhvr>
                                        <p:cTn id="394" dur="1" fill="hold">
                                          <p:stCondLst>
                                            <p:cond delay="0"/>
                                          </p:stCondLst>
                                        </p:cTn>
                                        <p:tgtEl>
                                          <p:spTgt spid="198"/>
                                        </p:tgtEl>
                                        <p:attrNameLst>
                                          <p:attrName>style.visibility</p:attrName>
                                        </p:attrNameLst>
                                      </p:cBhvr>
                                      <p:to>
                                        <p:strVal val="visible"/>
                                      </p:to>
                                    </p:set>
                                    <p:anim calcmode="lin" valueType="num">
                                      <p:cBhvr>
                                        <p:cTn id="395" dur="250" fill="hold"/>
                                        <p:tgtEl>
                                          <p:spTgt spid="198"/>
                                        </p:tgtEl>
                                        <p:attrNameLst>
                                          <p:attrName>ppt_w</p:attrName>
                                        </p:attrNameLst>
                                      </p:cBhvr>
                                      <p:tavLst>
                                        <p:tav tm="0">
                                          <p:val>
                                            <p:fltVal val="0"/>
                                          </p:val>
                                        </p:tav>
                                        <p:tav tm="100000">
                                          <p:val>
                                            <p:strVal val="#ppt_w"/>
                                          </p:val>
                                        </p:tav>
                                      </p:tavLst>
                                    </p:anim>
                                    <p:anim calcmode="lin" valueType="num">
                                      <p:cBhvr>
                                        <p:cTn id="396" dur="250" fill="hold"/>
                                        <p:tgtEl>
                                          <p:spTgt spid="198"/>
                                        </p:tgtEl>
                                        <p:attrNameLst>
                                          <p:attrName>ppt_h</p:attrName>
                                        </p:attrNameLst>
                                      </p:cBhvr>
                                      <p:tavLst>
                                        <p:tav tm="0">
                                          <p:val>
                                            <p:fltVal val="0"/>
                                          </p:val>
                                        </p:tav>
                                        <p:tav tm="100000">
                                          <p:val>
                                            <p:strVal val="#ppt_h"/>
                                          </p:val>
                                        </p:tav>
                                      </p:tavLst>
                                    </p:anim>
                                    <p:animEffect transition="in" filter="fade">
                                      <p:cBhvr>
                                        <p:cTn id="397" dur="250"/>
                                        <p:tgtEl>
                                          <p:spTgt spid="198"/>
                                        </p:tgtEl>
                                      </p:cBhvr>
                                    </p:animEffect>
                                  </p:childTnLst>
                                </p:cTn>
                              </p:par>
                              <p:par>
                                <p:cTn id="398" presetID="53" presetClass="entr" presetSubtype="16" fill="hold" grpId="0" nodeType="withEffect">
                                  <p:stCondLst>
                                    <p:cond delay="11000"/>
                                  </p:stCondLst>
                                  <p:childTnLst>
                                    <p:set>
                                      <p:cBhvr>
                                        <p:cTn id="399" dur="1" fill="hold">
                                          <p:stCondLst>
                                            <p:cond delay="0"/>
                                          </p:stCondLst>
                                        </p:cTn>
                                        <p:tgtEl>
                                          <p:spTgt spid="199"/>
                                        </p:tgtEl>
                                        <p:attrNameLst>
                                          <p:attrName>style.visibility</p:attrName>
                                        </p:attrNameLst>
                                      </p:cBhvr>
                                      <p:to>
                                        <p:strVal val="visible"/>
                                      </p:to>
                                    </p:set>
                                    <p:anim calcmode="lin" valueType="num">
                                      <p:cBhvr>
                                        <p:cTn id="400" dur="250" fill="hold"/>
                                        <p:tgtEl>
                                          <p:spTgt spid="199"/>
                                        </p:tgtEl>
                                        <p:attrNameLst>
                                          <p:attrName>ppt_w</p:attrName>
                                        </p:attrNameLst>
                                      </p:cBhvr>
                                      <p:tavLst>
                                        <p:tav tm="0">
                                          <p:val>
                                            <p:fltVal val="0"/>
                                          </p:val>
                                        </p:tav>
                                        <p:tav tm="100000">
                                          <p:val>
                                            <p:strVal val="#ppt_w"/>
                                          </p:val>
                                        </p:tav>
                                      </p:tavLst>
                                    </p:anim>
                                    <p:anim calcmode="lin" valueType="num">
                                      <p:cBhvr>
                                        <p:cTn id="401" dur="250" fill="hold"/>
                                        <p:tgtEl>
                                          <p:spTgt spid="199"/>
                                        </p:tgtEl>
                                        <p:attrNameLst>
                                          <p:attrName>ppt_h</p:attrName>
                                        </p:attrNameLst>
                                      </p:cBhvr>
                                      <p:tavLst>
                                        <p:tav tm="0">
                                          <p:val>
                                            <p:fltVal val="0"/>
                                          </p:val>
                                        </p:tav>
                                        <p:tav tm="100000">
                                          <p:val>
                                            <p:strVal val="#ppt_h"/>
                                          </p:val>
                                        </p:tav>
                                      </p:tavLst>
                                    </p:anim>
                                    <p:animEffect transition="in" filter="fade">
                                      <p:cBhvr>
                                        <p:cTn id="402" dur="250"/>
                                        <p:tgtEl>
                                          <p:spTgt spid="199"/>
                                        </p:tgtEl>
                                      </p:cBhvr>
                                    </p:animEffect>
                                  </p:childTnLst>
                                </p:cTn>
                              </p:par>
                              <p:par>
                                <p:cTn id="403" presetID="53" presetClass="entr" presetSubtype="16" fill="hold" grpId="0" nodeType="withEffect">
                                  <p:stCondLst>
                                    <p:cond delay="18000"/>
                                  </p:stCondLst>
                                  <p:childTnLst>
                                    <p:set>
                                      <p:cBhvr>
                                        <p:cTn id="404" dur="1" fill="hold">
                                          <p:stCondLst>
                                            <p:cond delay="0"/>
                                          </p:stCondLst>
                                        </p:cTn>
                                        <p:tgtEl>
                                          <p:spTgt spid="201"/>
                                        </p:tgtEl>
                                        <p:attrNameLst>
                                          <p:attrName>style.visibility</p:attrName>
                                        </p:attrNameLst>
                                      </p:cBhvr>
                                      <p:to>
                                        <p:strVal val="visible"/>
                                      </p:to>
                                    </p:set>
                                    <p:anim calcmode="lin" valueType="num">
                                      <p:cBhvr>
                                        <p:cTn id="405" dur="250" fill="hold"/>
                                        <p:tgtEl>
                                          <p:spTgt spid="201"/>
                                        </p:tgtEl>
                                        <p:attrNameLst>
                                          <p:attrName>ppt_w</p:attrName>
                                        </p:attrNameLst>
                                      </p:cBhvr>
                                      <p:tavLst>
                                        <p:tav tm="0">
                                          <p:val>
                                            <p:fltVal val="0"/>
                                          </p:val>
                                        </p:tav>
                                        <p:tav tm="100000">
                                          <p:val>
                                            <p:strVal val="#ppt_w"/>
                                          </p:val>
                                        </p:tav>
                                      </p:tavLst>
                                    </p:anim>
                                    <p:anim calcmode="lin" valueType="num">
                                      <p:cBhvr>
                                        <p:cTn id="406" dur="250" fill="hold"/>
                                        <p:tgtEl>
                                          <p:spTgt spid="201"/>
                                        </p:tgtEl>
                                        <p:attrNameLst>
                                          <p:attrName>ppt_h</p:attrName>
                                        </p:attrNameLst>
                                      </p:cBhvr>
                                      <p:tavLst>
                                        <p:tav tm="0">
                                          <p:val>
                                            <p:fltVal val="0"/>
                                          </p:val>
                                        </p:tav>
                                        <p:tav tm="100000">
                                          <p:val>
                                            <p:strVal val="#ppt_h"/>
                                          </p:val>
                                        </p:tav>
                                      </p:tavLst>
                                    </p:anim>
                                    <p:animEffect transition="in" filter="fade">
                                      <p:cBhvr>
                                        <p:cTn id="407" dur="250"/>
                                        <p:tgtEl>
                                          <p:spTgt spid="201"/>
                                        </p:tgtEl>
                                      </p:cBhvr>
                                    </p:animEffect>
                                  </p:childTnLst>
                                </p:cTn>
                              </p:par>
                              <p:par>
                                <p:cTn id="408" presetID="53" presetClass="entr" presetSubtype="16" fill="hold" grpId="0" nodeType="withEffect">
                                  <p:stCondLst>
                                    <p:cond delay="19000"/>
                                  </p:stCondLst>
                                  <p:childTnLst>
                                    <p:set>
                                      <p:cBhvr>
                                        <p:cTn id="409" dur="1" fill="hold">
                                          <p:stCondLst>
                                            <p:cond delay="0"/>
                                          </p:stCondLst>
                                        </p:cTn>
                                        <p:tgtEl>
                                          <p:spTgt spid="202"/>
                                        </p:tgtEl>
                                        <p:attrNameLst>
                                          <p:attrName>style.visibility</p:attrName>
                                        </p:attrNameLst>
                                      </p:cBhvr>
                                      <p:to>
                                        <p:strVal val="visible"/>
                                      </p:to>
                                    </p:set>
                                    <p:anim calcmode="lin" valueType="num">
                                      <p:cBhvr>
                                        <p:cTn id="410" dur="250" fill="hold"/>
                                        <p:tgtEl>
                                          <p:spTgt spid="202"/>
                                        </p:tgtEl>
                                        <p:attrNameLst>
                                          <p:attrName>ppt_w</p:attrName>
                                        </p:attrNameLst>
                                      </p:cBhvr>
                                      <p:tavLst>
                                        <p:tav tm="0">
                                          <p:val>
                                            <p:fltVal val="0"/>
                                          </p:val>
                                        </p:tav>
                                        <p:tav tm="100000">
                                          <p:val>
                                            <p:strVal val="#ppt_w"/>
                                          </p:val>
                                        </p:tav>
                                      </p:tavLst>
                                    </p:anim>
                                    <p:anim calcmode="lin" valueType="num">
                                      <p:cBhvr>
                                        <p:cTn id="411" dur="250" fill="hold"/>
                                        <p:tgtEl>
                                          <p:spTgt spid="202"/>
                                        </p:tgtEl>
                                        <p:attrNameLst>
                                          <p:attrName>ppt_h</p:attrName>
                                        </p:attrNameLst>
                                      </p:cBhvr>
                                      <p:tavLst>
                                        <p:tav tm="0">
                                          <p:val>
                                            <p:fltVal val="0"/>
                                          </p:val>
                                        </p:tav>
                                        <p:tav tm="100000">
                                          <p:val>
                                            <p:strVal val="#ppt_h"/>
                                          </p:val>
                                        </p:tav>
                                      </p:tavLst>
                                    </p:anim>
                                    <p:animEffect transition="in" filter="fade">
                                      <p:cBhvr>
                                        <p:cTn id="412" dur="250"/>
                                        <p:tgtEl>
                                          <p:spTgt spid="202"/>
                                        </p:tgtEl>
                                      </p:cBhvr>
                                    </p:animEffect>
                                  </p:childTnLst>
                                </p:cTn>
                              </p:par>
                              <p:par>
                                <p:cTn id="413" presetID="53" presetClass="entr" presetSubtype="16" fill="hold" nodeType="withEffect">
                                  <p:stCondLst>
                                    <p:cond delay="12000"/>
                                  </p:stCondLst>
                                  <p:childTnLst>
                                    <p:set>
                                      <p:cBhvr>
                                        <p:cTn id="414" dur="1" fill="hold">
                                          <p:stCondLst>
                                            <p:cond delay="0"/>
                                          </p:stCondLst>
                                        </p:cTn>
                                        <p:tgtEl>
                                          <p:spTgt spid="204"/>
                                        </p:tgtEl>
                                        <p:attrNameLst>
                                          <p:attrName>style.visibility</p:attrName>
                                        </p:attrNameLst>
                                      </p:cBhvr>
                                      <p:to>
                                        <p:strVal val="visible"/>
                                      </p:to>
                                    </p:set>
                                    <p:anim calcmode="lin" valueType="num">
                                      <p:cBhvr>
                                        <p:cTn id="415" dur="250" fill="hold"/>
                                        <p:tgtEl>
                                          <p:spTgt spid="204"/>
                                        </p:tgtEl>
                                        <p:attrNameLst>
                                          <p:attrName>ppt_w</p:attrName>
                                        </p:attrNameLst>
                                      </p:cBhvr>
                                      <p:tavLst>
                                        <p:tav tm="0">
                                          <p:val>
                                            <p:fltVal val="0"/>
                                          </p:val>
                                        </p:tav>
                                        <p:tav tm="100000">
                                          <p:val>
                                            <p:strVal val="#ppt_w"/>
                                          </p:val>
                                        </p:tav>
                                      </p:tavLst>
                                    </p:anim>
                                    <p:anim calcmode="lin" valueType="num">
                                      <p:cBhvr>
                                        <p:cTn id="416" dur="250" fill="hold"/>
                                        <p:tgtEl>
                                          <p:spTgt spid="204"/>
                                        </p:tgtEl>
                                        <p:attrNameLst>
                                          <p:attrName>ppt_h</p:attrName>
                                        </p:attrNameLst>
                                      </p:cBhvr>
                                      <p:tavLst>
                                        <p:tav tm="0">
                                          <p:val>
                                            <p:fltVal val="0"/>
                                          </p:val>
                                        </p:tav>
                                        <p:tav tm="100000">
                                          <p:val>
                                            <p:strVal val="#ppt_h"/>
                                          </p:val>
                                        </p:tav>
                                      </p:tavLst>
                                    </p:anim>
                                    <p:animEffect transition="in" filter="fade">
                                      <p:cBhvr>
                                        <p:cTn id="417" dur="250"/>
                                        <p:tgtEl>
                                          <p:spTgt spid="204"/>
                                        </p:tgtEl>
                                      </p:cBhvr>
                                    </p:animEffect>
                                  </p:childTnLst>
                                </p:cTn>
                              </p:par>
                              <p:par>
                                <p:cTn id="418" presetID="53" presetClass="entr" presetSubtype="16" fill="hold" nodeType="withEffect">
                                  <p:stCondLst>
                                    <p:cond delay="20000"/>
                                  </p:stCondLst>
                                  <p:childTnLst>
                                    <p:set>
                                      <p:cBhvr>
                                        <p:cTn id="419" dur="1" fill="hold">
                                          <p:stCondLst>
                                            <p:cond delay="0"/>
                                          </p:stCondLst>
                                        </p:cTn>
                                        <p:tgtEl>
                                          <p:spTgt spid="211"/>
                                        </p:tgtEl>
                                        <p:attrNameLst>
                                          <p:attrName>style.visibility</p:attrName>
                                        </p:attrNameLst>
                                      </p:cBhvr>
                                      <p:to>
                                        <p:strVal val="visible"/>
                                      </p:to>
                                    </p:set>
                                    <p:anim calcmode="lin" valueType="num">
                                      <p:cBhvr>
                                        <p:cTn id="420" dur="250" fill="hold"/>
                                        <p:tgtEl>
                                          <p:spTgt spid="211"/>
                                        </p:tgtEl>
                                        <p:attrNameLst>
                                          <p:attrName>ppt_w</p:attrName>
                                        </p:attrNameLst>
                                      </p:cBhvr>
                                      <p:tavLst>
                                        <p:tav tm="0">
                                          <p:val>
                                            <p:fltVal val="0"/>
                                          </p:val>
                                        </p:tav>
                                        <p:tav tm="100000">
                                          <p:val>
                                            <p:strVal val="#ppt_w"/>
                                          </p:val>
                                        </p:tav>
                                      </p:tavLst>
                                    </p:anim>
                                    <p:anim calcmode="lin" valueType="num">
                                      <p:cBhvr>
                                        <p:cTn id="421" dur="250" fill="hold"/>
                                        <p:tgtEl>
                                          <p:spTgt spid="211"/>
                                        </p:tgtEl>
                                        <p:attrNameLst>
                                          <p:attrName>ppt_h</p:attrName>
                                        </p:attrNameLst>
                                      </p:cBhvr>
                                      <p:tavLst>
                                        <p:tav tm="0">
                                          <p:val>
                                            <p:fltVal val="0"/>
                                          </p:val>
                                        </p:tav>
                                        <p:tav tm="100000">
                                          <p:val>
                                            <p:strVal val="#ppt_h"/>
                                          </p:val>
                                        </p:tav>
                                      </p:tavLst>
                                    </p:anim>
                                    <p:animEffect transition="in" filter="fade">
                                      <p:cBhvr>
                                        <p:cTn id="422" dur="250"/>
                                        <p:tgtEl>
                                          <p:spTgt spid="211"/>
                                        </p:tgtEl>
                                      </p:cBhvr>
                                    </p:animEffect>
                                  </p:childTnLst>
                                </p:cTn>
                              </p:par>
                              <p:par>
                                <p:cTn id="423" presetID="53" presetClass="entr" presetSubtype="16" fill="hold" nodeType="withEffect">
                                  <p:stCondLst>
                                    <p:cond delay="14000"/>
                                  </p:stCondLst>
                                  <p:childTnLst>
                                    <p:set>
                                      <p:cBhvr>
                                        <p:cTn id="424" dur="1" fill="hold">
                                          <p:stCondLst>
                                            <p:cond delay="0"/>
                                          </p:stCondLst>
                                        </p:cTn>
                                        <p:tgtEl>
                                          <p:spTgt spid="214"/>
                                        </p:tgtEl>
                                        <p:attrNameLst>
                                          <p:attrName>style.visibility</p:attrName>
                                        </p:attrNameLst>
                                      </p:cBhvr>
                                      <p:to>
                                        <p:strVal val="visible"/>
                                      </p:to>
                                    </p:set>
                                    <p:anim calcmode="lin" valueType="num">
                                      <p:cBhvr>
                                        <p:cTn id="425" dur="250" fill="hold"/>
                                        <p:tgtEl>
                                          <p:spTgt spid="214"/>
                                        </p:tgtEl>
                                        <p:attrNameLst>
                                          <p:attrName>ppt_w</p:attrName>
                                        </p:attrNameLst>
                                      </p:cBhvr>
                                      <p:tavLst>
                                        <p:tav tm="0">
                                          <p:val>
                                            <p:fltVal val="0"/>
                                          </p:val>
                                        </p:tav>
                                        <p:tav tm="100000">
                                          <p:val>
                                            <p:strVal val="#ppt_w"/>
                                          </p:val>
                                        </p:tav>
                                      </p:tavLst>
                                    </p:anim>
                                    <p:anim calcmode="lin" valueType="num">
                                      <p:cBhvr>
                                        <p:cTn id="426" dur="250" fill="hold"/>
                                        <p:tgtEl>
                                          <p:spTgt spid="214"/>
                                        </p:tgtEl>
                                        <p:attrNameLst>
                                          <p:attrName>ppt_h</p:attrName>
                                        </p:attrNameLst>
                                      </p:cBhvr>
                                      <p:tavLst>
                                        <p:tav tm="0">
                                          <p:val>
                                            <p:fltVal val="0"/>
                                          </p:val>
                                        </p:tav>
                                        <p:tav tm="100000">
                                          <p:val>
                                            <p:strVal val="#ppt_h"/>
                                          </p:val>
                                        </p:tav>
                                      </p:tavLst>
                                    </p:anim>
                                    <p:animEffect transition="in" filter="fade">
                                      <p:cBhvr>
                                        <p:cTn id="427" dur="250"/>
                                        <p:tgtEl>
                                          <p:spTgt spid="214"/>
                                        </p:tgtEl>
                                      </p:cBhvr>
                                    </p:animEffect>
                                  </p:childTnLst>
                                </p:cTn>
                              </p:par>
                              <p:par>
                                <p:cTn id="428" presetID="53" presetClass="entr" presetSubtype="16" fill="hold" nodeType="withEffect">
                                  <p:stCondLst>
                                    <p:cond delay="22000"/>
                                  </p:stCondLst>
                                  <p:childTnLst>
                                    <p:set>
                                      <p:cBhvr>
                                        <p:cTn id="429" dur="1" fill="hold">
                                          <p:stCondLst>
                                            <p:cond delay="0"/>
                                          </p:stCondLst>
                                        </p:cTn>
                                        <p:tgtEl>
                                          <p:spTgt spid="218"/>
                                        </p:tgtEl>
                                        <p:attrNameLst>
                                          <p:attrName>style.visibility</p:attrName>
                                        </p:attrNameLst>
                                      </p:cBhvr>
                                      <p:to>
                                        <p:strVal val="visible"/>
                                      </p:to>
                                    </p:set>
                                    <p:anim calcmode="lin" valueType="num">
                                      <p:cBhvr>
                                        <p:cTn id="430" dur="250" fill="hold"/>
                                        <p:tgtEl>
                                          <p:spTgt spid="218"/>
                                        </p:tgtEl>
                                        <p:attrNameLst>
                                          <p:attrName>ppt_w</p:attrName>
                                        </p:attrNameLst>
                                      </p:cBhvr>
                                      <p:tavLst>
                                        <p:tav tm="0">
                                          <p:val>
                                            <p:fltVal val="0"/>
                                          </p:val>
                                        </p:tav>
                                        <p:tav tm="100000">
                                          <p:val>
                                            <p:strVal val="#ppt_w"/>
                                          </p:val>
                                        </p:tav>
                                      </p:tavLst>
                                    </p:anim>
                                    <p:anim calcmode="lin" valueType="num">
                                      <p:cBhvr>
                                        <p:cTn id="431" dur="250" fill="hold"/>
                                        <p:tgtEl>
                                          <p:spTgt spid="218"/>
                                        </p:tgtEl>
                                        <p:attrNameLst>
                                          <p:attrName>ppt_h</p:attrName>
                                        </p:attrNameLst>
                                      </p:cBhvr>
                                      <p:tavLst>
                                        <p:tav tm="0">
                                          <p:val>
                                            <p:fltVal val="0"/>
                                          </p:val>
                                        </p:tav>
                                        <p:tav tm="100000">
                                          <p:val>
                                            <p:strVal val="#ppt_h"/>
                                          </p:val>
                                        </p:tav>
                                      </p:tavLst>
                                    </p:anim>
                                    <p:animEffect transition="in" filter="fade">
                                      <p:cBhvr>
                                        <p:cTn id="432" dur="250"/>
                                        <p:tgtEl>
                                          <p:spTgt spid="218"/>
                                        </p:tgtEl>
                                      </p:cBhvr>
                                    </p:animEffect>
                                  </p:childTnLst>
                                </p:cTn>
                              </p:par>
                              <p:par>
                                <p:cTn id="433" presetID="53" presetClass="entr" presetSubtype="16" fill="hold" nodeType="withEffect">
                                  <p:stCondLst>
                                    <p:cond delay="23000"/>
                                  </p:stCondLst>
                                  <p:childTnLst>
                                    <p:set>
                                      <p:cBhvr>
                                        <p:cTn id="434" dur="1" fill="hold">
                                          <p:stCondLst>
                                            <p:cond delay="0"/>
                                          </p:stCondLst>
                                        </p:cTn>
                                        <p:tgtEl>
                                          <p:spTgt spid="228"/>
                                        </p:tgtEl>
                                        <p:attrNameLst>
                                          <p:attrName>style.visibility</p:attrName>
                                        </p:attrNameLst>
                                      </p:cBhvr>
                                      <p:to>
                                        <p:strVal val="visible"/>
                                      </p:to>
                                    </p:set>
                                    <p:anim calcmode="lin" valueType="num">
                                      <p:cBhvr>
                                        <p:cTn id="435" dur="250" fill="hold"/>
                                        <p:tgtEl>
                                          <p:spTgt spid="228"/>
                                        </p:tgtEl>
                                        <p:attrNameLst>
                                          <p:attrName>ppt_w</p:attrName>
                                        </p:attrNameLst>
                                      </p:cBhvr>
                                      <p:tavLst>
                                        <p:tav tm="0">
                                          <p:val>
                                            <p:fltVal val="0"/>
                                          </p:val>
                                        </p:tav>
                                        <p:tav tm="100000">
                                          <p:val>
                                            <p:strVal val="#ppt_w"/>
                                          </p:val>
                                        </p:tav>
                                      </p:tavLst>
                                    </p:anim>
                                    <p:anim calcmode="lin" valueType="num">
                                      <p:cBhvr>
                                        <p:cTn id="436" dur="250" fill="hold"/>
                                        <p:tgtEl>
                                          <p:spTgt spid="228"/>
                                        </p:tgtEl>
                                        <p:attrNameLst>
                                          <p:attrName>ppt_h</p:attrName>
                                        </p:attrNameLst>
                                      </p:cBhvr>
                                      <p:tavLst>
                                        <p:tav tm="0">
                                          <p:val>
                                            <p:fltVal val="0"/>
                                          </p:val>
                                        </p:tav>
                                        <p:tav tm="100000">
                                          <p:val>
                                            <p:strVal val="#ppt_h"/>
                                          </p:val>
                                        </p:tav>
                                      </p:tavLst>
                                    </p:anim>
                                    <p:animEffect transition="in" filter="fade">
                                      <p:cBhvr>
                                        <p:cTn id="437" dur="250"/>
                                        <p:tgtEl>
                                          <p:spTgt spid="228"/>
                                        </p:tgtEl>
                                      </p:cBhvr>
                                    </p:animEffect>
                                  </p:childTnLst>
                                </p:cTn>
                              </p:par>
                              <p:par>
                                <p:cTn id="438" presetID="53" presetClass="entr" presetSubtype="16" fill="hold" nodeType="withEffect">
                                  <p:stCondLst>
                                    <p:cond delay="6000"/>
                                  </p:stCondLst>
                                  <p:childTnLst>
                                    <p:set>
                                      <p:cBhvr>
                                        <p:cTn id="439" dur="1" fill="hold">
                                          <p:stCondLst>
                                            <p:cond delay="0"/>
                                          </p:stCondLst>
                                        </p:cTn>
                                        <p:tgtEl>
                                          <p:spTgt spid="245"/>
                                        </p:tgtEl>
                                        <p:attrNameLst>
                                          <p:attrName>style.visibility</p:attrName>
                                        </p:attrNameLst>
                                      </p:cBhvr>
                                      <p:to>
                                        <p:strVal val="visible"/>
                                      </p:to>
                                    </p:set>
                                    <p:anim calcmode="lin" valueType="num">
                                      <p:cBhvr>
                                        <p:cTn id="440" dur="250" fill="hold"/>
                                        <p:tgtEl>
                                          <p:spTgt spid="245"/>
                                        </p:tgtEl>
                                        <p:attrNameLst>
                                          <p:attrName>ppt_w</p:attrName>
                                        </p:attrNameLst>
                                      </p:cBhvr>
                                      <p:tavLst>
                                        <p:tav tm="0">
                                          <p:val>
                                            <p:fltVal val="0"/>
                                          </p:val>
                                        </p:tav>
                                        <p:tav tm="100000">
                                          <p:val>
                                            <p:strVal val="#ppt_w"/>
                                          </p:val>
                                        </p:tav>
                                      </p:tavLst>
                                    </p:anim>
                                    <p:anim calcmode="lin" valueType="num">
                                      <p:cBhvr>
                                        <p:cTn id="441" dur="250" fill="hold"/>
                                        <p:tgtEl>
                                          <p:spTgt spid="245"/>
                                        </p:tgtEl>
                                        <p:attrNameLst>
                                          <p:attrName>ppt_h</p:attrName>
                                        </p:attrNameLst>
                                      </p:cBhvr>
                                      <p:tavLst>
                                        <p:tav tm="0">
                                          <p:val>
                                            <p:fltVal val="0"/>
                                          </p:val>
                                        </p:tav>
                                        <p:tav tm="100000">
                                          <p:val>
                                            <p:strVal val="#ppt_h"/>
                                          </p:val>
                                        </p:tav>
                                      </p:tavLst>
                                    </p:anim>
                                    <p:animEffect transition="in" filter="fade">
                                      <p:cBhvr>
                                        <p:cTn id="442" dur="250"/>
                                        <p:tgtEl>
                                          <p:spTgt spid="245"/>
                                        </p:tgtEl>
                                      </p:cBhvr>
                                    </p:animEffect>
                                  </p:childTnLst>
                                </p:cTn>
                              </p:par>
                              <p:par>
                                <p:cTn id="443" presetID="53" presetClass="entr" presetSubtype="16" fill="hold" nodeType="withEffect">
                                  <p:stCondLst>
                                    <p:cond delay="7500"/>
                                  </p:stCondLst>
                                  <p:childTnLst>
                                    <p:set>
                                      <p:cBhvr>
                                        <p:cTn id="444" dur="1" fill="hold">
                                          <p:stCondLst>
                                            <p:cond delay="0"/>
                                          </p:stCondLst>
                                        </p:cTn>
                                        <p:tgtEl>
                                          <p:spTgt spid="246"/>
                                        </p:tgtEl>
                                        <p:attrNameLst>
                                          <p:attrName>style.visibility</p:attrName>
                                        </p:attrNameLst>
                                      </p:cBhvr>
                                      <p:to>
                                        <p:strVal val="visible"/>
                                      </p:to>
                                    </p:set>
                                    <p:anim calcmode="lin" valueType="num">
                                      <p:cBhvr>
                                        <p:cTn id="445" dur="250" fill="hold"/>
                                        <p:tgtEl>
                                          <p:spTgt spid="246"/>
                                        </p:tgtEl>
                                        <p:attrNameLst>
                                          <p:attrName>ppt_w</p:attrName>
                                        </p:attrNameLst>
                                      </p:cBhvr>
                                      <p:tavLst>
                                        <p:tav tm="0">
                                          <p:val>
                                            <p:fltVal val="0"/>
                                          </p:val>
                                        </p:tav>
                                        <p:tav tm="100000">
                                          <p:val>
                                            <p:strVal val="#ppt_w"/>
                                          </p:val>
                                        </p:tav>
                                      </p:tavLst>
                                    </p:anim>
                                    <p:anim calcmode="lin" valueType="num">
                                      <p:cBhvr>
                                        <p:cTn id="446" dur="250" fill="hold"/>
                                        <p:tgtEl>
                                          <p:spTgt spid="246"/>
                                        </p:tgtEl>
                                        <p:attrNameLst>
                                          <p:attrName>ppt_h</p:attrName>
                                        </p:attrNameLst>
                                      </p:cBhvr>
                                      <p:tavLst>
                                        <p:tav tm="0">
                                          <p:val>
                                            <p:fltVal val="0"/>
                                          </p:val>
                                        </p:tav>
                                        <p:tav tm="100000">
                                          <p:val>
                                            <p:strVal val="#ppt_h"/>
                                          </p:val>
                                        </p:tav>
                                      </p:tavLst>
                                    </p:anim>
                                    <p:animEffect transition="in" filter="fade">
                                      <p:cBhvr>
                                        <p:cTn id="447" dur="250"/>
                                        <p:tgtEl>
                                          <p:spTgt spid="246"/>
                                        </p:tgtEl>
                                      </p:cBhvr>
                                    </p:animEffect>
                                  </p:childTnLst>
                                </p:cTn>
                              </p:par>
                              <p:par>
                                <p:cTn id="448" presetID="53" presetClass="entr" presetSubtype="16" fill="hold" nodeType="withEffect">
                                  <p:stCondLst>
                                    <p:cond delay="9000"/>
                                  </p:stCondLst>
                                  <p:childTnLst>
                                    <p:set>
                                      <p:cBhvr>
                                        <p:cTn id="449" dur="1" fill="hold">
                                          <p:stCondLst>
                                            <p:cond delay="0"/>
                                          </p:stCondLst>
                                        </p:cTn>
                                        <p:tgtEl>
                                          <p:spTgt spid="247"/>
                                        </p:tgtEl>
                                        <p:attrNameLst>
                                          <p:attrName>style.visibility</p:attrName>
                                        </p:attrNameLst>
                                      </p:cBhvr>
                                      <p:to>
                                        <p:strVal val="visible"/>
                                      </p:to>
                                    </p:set>
                                    <p:anim calcmode="lin" valueType="num">
                                      <p:cBhvr>
                                        <p:cTn id="450" dur="250" fill="hold"/>
                                        <p:tgtEl>
                                          <p:spTgt spid="247"/>
                                        </p:tgtEl>
                                        <p:attrNameLst>
                                          <p:attrName>ppt_w</p:attrName>
                                        </p:attrNameLst>
                                      </p:cBhvr>
                                      <p:tavLst>
                                        <p:tav tm="0">
                                          <p:val>
                                            <p:fltVal val="0"/>
                                          </p:val>
                                        </p:tav>
                                        <p:tav tm="100000">
                                          <p:val>
                                            <p:strVal val="#ppt_w"/>
                                          </p:val>
                                        </p:tav>
                                      </p:tavLst>
                                    </p:anim>
                                    <p:anim calcmode="lin" valueType="num">
                                      <p:cBhvr>
                                        <p:cTn id="451" dur="250" fill="hold"/>
                                        <p:tgtEl>
                                          <p:spTgt spid="247"/>
                                        </p:tgtEl>
                                        <p:attrNameLst>
                                          <p:attrName>ppt_h</p:attrName>
                                        </p:attrNameLst>
                                      </p:cBhvr>
                                      <p:tavLst>
                                        <p:tav tm="0">
                                          <p:val>
                                            <p:fltVal val="0"/>
                                          </p:val>
                                        </p:tav>
                                        <p:tav tm="100000">
                                          <p:val>
                                            <p:strVal val="#ppt_h"/>
                                          </p:val>
                                        </p:tav>
                                      </p:tavLst>
                                    </p:anim>
                                    <p:animEffect transition="in" filter="fade">
                                      <p:cBhvr>
                                        <p:cTn id="452" dur="250"/>
                                        <p:tgtEl>
                                          <p:spTgt spid="247"/>
                                        </p:tgtEl>
                                      </p:cBhvr>
                                    </p:animEffect>
                                  </p:childTnLst>
                                </p:cTn>
                              </p:par>
                              <p:par>
                                <p:cTn id="453" presetID="53" presetClass="entr" presetSubtype="16" fill="hold" nodeType="withEffect">
                                  <p:stCondLst>
                                    <p:cond delay="15500"/>
                                  </p:stCondLst>
                                  <p:childTnLst>
                                    <p:set>
                                      <p:cBhvr>
                                        <p:cTn id="454" dur="1" fill="hold">
                                          <p:stCondLst>
                                            <p:cond delay="0"/>
                                          </p:stCondLst>
                                        </p:cTn>
                                        <p:tgtEl>
                                          <p:spTgt spid="248"/>
                                        </p:tgtEl>
                                        <p:attrNameLst>
                                          <p:attrName>style.visibility</p:attrName>
                                        </p:attrNameLst>
                                      </p:cBhvr>
                                      <p:to>
                                        <p:strVal val="visible"/>
                                      </p:to>
                                    </p:set>
                                    <p:anim calcmode="lin" valueType="num">
                                      <p:cBhvr>
                                        <p:cTn id="455" dur="250" fill="hold"/>
                                        <p:tgtEl>
                                          <p:spTgt spid="248"/>
                                        </p:tgtEl>
                                        <p:attrNameLst>
                                          <p:attrName>ppt_w</p:attrName>
                                        </p:attrNameLst>
                                      </p:cBhvr>
                                      <p:tavLst>
                                        <p:tav tm="0">
                                          <p:val>
                                            <p:fltVal val="0"/>
                                          </p:val>
                                        </p:tav>
                                        <p:tav tm="100000">
                                          <p:val>
                                            <p:strVal val="#ppt_w"/>
                                          </p:val>
                                        </p:tav>
                                      </p:tavLst>
                                    </p:anim>
                                    <p:anim calcmode="lin" valueType="num">
                                      <p:cBhvr>
                                        <p:cTn id="456" dur="250" fill="hold"/>
                                        <p:tgtEl>
                                          <p:spTgt spid="248"/>
                                        </p:tgtEl>
                                        <p:attrNameLst>
                                          <p:attrName>ppt_h</p:attrName>
                                        </p:attrNameLst>
                                      </p:cBhvr>
                                      <p:tavLst>
                                        <p:tav tm="0">
                                          <p:val>
                                            <p:fltVal val="0"/>
                                          </p:val>
                                        </p:tav>
                                        <p:tav tm="100000">
                                          <p:val>
                                            <p:strVal val="#ppt_h"/>
                                          </p:val>
                                        </p:tav>
                                      </p:tavLst>
                                    </p:anim>
                                    <p:animEffect transition="in" filter="fade">
                                      <p:cBhvr>
                                        <p:cTn id="457" dur="250"/>
                                        <p:tgtEl>
                                          <p:spTgt spid="248"/>
                                        </p:tgtEl>
                                      </p:cBhvr>
                                    </p:animEffect>
                                  </p:childTnLst>
                                </p:cTn>
                              </p:par>
                              <p:par>
                                <p:cTn id="458" presetID="53" presetClass="entr" presetSubtype="16" fill="hold" nodeType="withEffect">
                                  <p:stCondLst>
                                    <p:cond delay="17000"/>
                                  </p:stCondLst>
                                  <p:childTnLst>
                                    <p:set>
                                      <p:cBhvr>
                                        <p:cTn id="459" dur="1" fill="hold">
                                          <p:stCondLst>
                                            <p:cond delay="0"/>
                                          </p:stCondLst>
                                        </p:cTn>
                                        <p:tgtEl>
                                          <p:spTgt spid="249"/>
                                        </p:tgtEl>
                                        <p:attrNameLst>
                                          <p:attrName>style.visibility</p:attrName>
                                        </p:attrNameLst>
                                      </p:cBhvr>
                                      <p:to>
                                        <p:strVal val="visible"/>
                                      </p:to>
                                    </p:set>
                                    <p:anim calcmode="lin" valueType="num">
                                      <p:cBhvr>
                                        <p:cTn id="460" dur="250" fill="hold"/>
                                        <p:tgtEl>
                                          <p:spTgt spid="249"/>
                                        </p:tgtEl>
                                        <p:attrNameLst>
                                          <p:attrName>ppt_w</p:attrName>
                                        </p:attrNameLst>
                                      </p:cBhvr>
                                      <p:tavLst>
                                        <p:tav tm="0">
                                          <p:val>
                                            <p:fltVal val="0"/>
                                          </p:val>
                                        </p:tav>
                                        <p:tav tm="100000">
                                          <p:val>
                                            <p:strVal val="#ppt_w"/>
                                          </p:val>
                                        </p:tav>
                                      </p:tavLst>
                                    </p:anim>
                                    <p:anim calcmode="lin" valueType="num">
                                      <p:cBhvr>
                                        <p:cTn id="461" dur="250" fill="hold"/>
                                        <p:tgtEl>
                                          <p:spTgt spid="249"/>
                                        </p:tgtEl>
                                        <p:attrNameLst>
                                          <p:attrName>ppt_h</p:attrName>
                                        </p:attrNameLst>
                                      </p:cBhvr>
                                      <p:tavLst>
                                        <p:tav tm="0">
                                          <p:val>
                                            <p:fltVal val="0"/>
                                          </p:val>
                                        </p:tav>
                                        <p:tav tm="100000">
                                          <p:val>
                                            <p:strVal val="#ppt_h"/>
                                          </p:val>
                                        </p:tav>
                                      </p:tavLst>
                                    </p:anim>
                                    <p:animEffect transition="in" filter="fade">
                                      <p:cBhvr>
                                        <p:cTn id="462" dur="250"/>
                                        <p:tgtEl>
                                          <p:spTgt spid="249"/>
                                        </p:tgtEl>
                                      </p:cBhvr>
                                    </p:animEffect>
                                  </p:childTnLst>
                                </p:cTn>
                              </p:par>
                              <p:par>
                                <p:cTn id="463" presetID="53" presetClass="entr" presetSubtype="16" fill="hold" nodeType="withEffect">
                                  <p:stCondLst>
                                    <p:cond delay="6500"/>
                                  </p:stCondLst>
                                  <p:childTnLst>
                                    <p:set>
                                      <p:cBhvr>
                                        <p:cTn id="464" dur="1" fill="hold">
                                          <p:stCondLst>
                                            <p:cond delay="0"/>
                                          </p:stCondLst>
                                        </p:cTn>
                                        <p:tgtEl>
                                          <p:spTgt spid="251"/>
                                        </p:tgtEl>
                                        <p:attrNameLst>
                                          <p:attrName>style.visibility</p:attrName>
                                        </p:attrNameLst>
                                      </p:cBhvr>
                                      <p:to>
                                        <p:strVal val="visible"/>
                                      </p:to>
                                    </p:set>
                                    <p:anim calcmode="lin" valueType="num">
                                      <p:cBhvr>
                                        <p:cTn id="465" dur="250" fill="hold"/>
                                        <p:tgtEl>
                                          <p:spTgt spid="251"/>
                                        </p:tgtEl>
                                        <p:attrNameLst>
                                          <p:attrName>ppt_w</p:attrName>
                                        </p:attrNameLst>
                                      </p:cBhvr>
                                      <p:tavLst>
                                        <p:tav tm="0">
                                          <p:val>
                                            <p:fltVal val="0"/>
                                          </p:val>
                                        </p:tav>
                                        <p:tav tm="100000">
                                          <p:val>
                                            <p:strVal val="#ppt_w"/>
                                          </p:val>
                                        </p:tav>
                                      </p:tavLst>
                                    </p:anim>
                                    <p:anim calcmode="lin" valueType="num">
                                      <p:cBhvr>
                                        <p:cTn id="466" dur="250" fill="hold"/>
                                        <p:tgtEl>
                                          <p:spTgt spid="251"/>
                                        </p:tgtEl>
                                        <p:attrNameLst>
                                          <p:attrName>ppt_h</p:attrName>
                                        </p:attrNameLst>
                                      </p:cBhvr>
                                      <p:tavLst>
                                        <p:tav tm="0">
                                          <p:val>
                                            <p:fltVal val="0"/>
                                          </p:val>
                                        </p:tav>
                                        <p:tav tm="100000">
                                          <p:val>
                                            <p:strVal val="#ppt_h"/>
                                          </p:val>
                                        </p:tav>
                                      </p:tavLst>
                                    </p:anim>
                                    <p:animEffect transition="in" filter="fade">
                                      <p:cBhvr>
                                        <p:cTn id="467" dur="250"/>
                                        <p:tgtEl>
                                          <p:spTgt spid="251"/>
                                        </p:tgtEl>
                                      </p:cBhvr>
                                    </p:animEffect>
                                  </p:childTnLst>
                                </p:cTn>
                              </p:par>
                              <p:par>
                                <p:cTn id="468" presetID="53" presetClass="entr" presetSubtype="16" fill="hold" nodeType="withEffect">
                                  <p:stCondLst>
                                    <p:cond delay="14500"/>
                                  </p:stCondLst>
                                  <p:childTnLst>
                                    <p:set>
                                      <p:cBhvr>
                                        <p:cTn id="469" dur="1" fill="hold">
                                          <p:stCondLst>
                                            <p:cond delay="0"/>
                                          </p:stCondLst>
                                        </p:cTn>
                                        <p:tgtEl>
                                          <p:spTgt spid="252"/>
                                        </p:tgtEl>
                                        <p:attrNameLst>
                                          <p:attrName>style.visibility</p:attrName>
                                        </p:attrNameLst>
                                      </p:cBhvr>
                                      <p:to>
                                        <p:strVal val="visible"/>
                                      </p:to>
                                    </p:set>
                                    <p:anim calcmode="lin" valueType="num">
                                      <p:cBhvr>
                                        <p:cTn id="470" dur="250" fill="hold"/>
                                        <p:tgtEl>
                                          <p:spTgt spid="252"/>
                                        </p:tgtEl>
                                        <p:attrNameLst>
                                          <p:attrName>ppt_w</p:attrName>
                                        </p:attrNameLst>
                                      </p:cBhvr>
                                      <p:tavLst>
                                        <p:tav tm="0">
                                          <p:val>
                                            <p:fltVal val="0"/>
                                          </p:val>
                                        </p:tav>
                                        <p:tav tm="100000">
                                          <p:val>
                                            <p:strVal val="#ppt_w"/>
                                          </p:val>
                                        </p:tav>
                                      </p:tavLst>
                                    </p:anim>
                                    <p:anim calcmode="lin" valueType="num">
                                      <p:cBhvr>
                                        <p:cTn id="471" dur="250" fill="hold"/>
                                        <p:tgtEl>
                                          <p:spTgt spid="252"/>
                                        </p:tgtEl>
                                        <p:attrNameLst>
                                          <p:attrName>ppt_h</p:attrName>
                                        </p:attrNameLst>
                                      </p:cBhvr>
                                      <p:tavLst>
                                        <p:tav tm="0">
                                          <p:val>
                                            <p:fltVal val="0"/>
                                          </p:val>
                                        </p:tav>
                                        <p:tav tm="100000">
                                          <p:val>
                                            <p:strVal val="#ppt_h"/>
                                          </p:val>
                                        </p:tav>
                                      </p:tavLst>
                                    </p:anim>
                                    <p:animEffect transition="in" filter="fade">
                                      <p:cBhvr>
                                        <p:cTn id="472" dur="250"/>
                                        <p:tgtEl>
                                          <p:spTgt spid="252"/>
                                        </p:tgtEl>
                                      </p:cBhvr>
                                    </p:animEffect>
                                  </p:childTnLst>
                                </p:cTn>
                              </p:par>
                              <p:par>
                                <p:cTn id="473" presetID="53" presetClass="entr" presetSubtype="16" fill="hold" nodeType="withEffect">
                                  <p:stCondLst>
                                    <p:cond delay="20500"/>
                                  </p:stCondLst>
                                  <p:childTnLst>
                                    <p:set>
                                      <p:cBhvr>
                                        <p:cTn id="474" dur="1" fill="hold">
                                          <p:stCondLst>
                                            <p:cond delay="0"/>
                                          </p:stCondLst>
                                        </p:cTn>
                                        <p:tgtEl>
                                          <p:spTgt spid="255"/>
                                        </p:tgtEl>
                                        <p:attrNameLst>
                                          <p:attrName>style.visibility</p:attrName>
                                        </p:attrNameLst>
                                      </p:cBhvr>
                                      <p:to>
                                        <p:strVal val="visible"/>
                                      </p:to>
                                    </p:set>
                                    <p:anim calcmode="lin" valueType="num">
                                      <p:cBhvr>
                                        <p:cTn id="475" dur="250" fill="hold"/>
                                        <p:tgtEl>
                                          <p:spTgt spid="255"/>
                                        </p:tgtEl>
                                        <p:attrNameLst>
                                          <p:attrName>ppt_w</p:attrName>
                                        </p:attrNameLst>
                                      </p:cBhvr>
                                      <p:tavLst>
                                        <p:tav tm="0">
                                          <p:val>
                                            <p:fltVal val="0"/>
                                          </p:val>
                                        </p:tav>
                                        <p:tav tm="100000">
                                          <p:val>
                                            <p:strVal val="#ppt_w"/>
                                          </p:val>
                                        </p:tav>
                                      </p:tavLst>
                                    </p:anim>
                                    <p:anim calcmode="lin" valueType="num">
                                      <p:cBhvr>
                                        <p:cTn id="476" dur="250" fill="hold"/>
                                        <p:tgtEl>
                                          <p:spTgt spid="255"/>
                                        </p:tgtEl>
                                        <p:attrNameLst>
                                          <p:attrName>ppt_h</p:attrName>
                                        </p:attrNameLst>
                                      </p:cBhvr>
                                      <p:tavLst>
                                        <p:tav tm="0">
                                          <p:val>
                                            <p:fltVal val="0"/>
                                          </p:val>
                                        </p:tav>
                                        <p:tav tm="100000">
                                          <p:val>
                                            <p:strVal val="#ppt_h"/>
                                          </p:val>
                                        </p:tav>
                                      </p:tavLst>
                                    </p:anim>
                                    <p:animEffect transition="in" filter="fade">
                                      <p:cBhvr>
                                        <p:cTn id="477" dur="250"/>
                                        <p:tgtEl>
                                          <p:spTgt spid="255"/>
                                        </p:tgtEl>
                                      </p:cBhvr>
                                    </p:animEffect>
                                  </p:childTnLst>
                                </p:cTn>
                              </p:par>
                              <p:par>
                                <p:cTn id="478" presetID="53" presetClass="entr" presetSubtype="16" fill="hold" nodeType="withEffect">
                                  <p:stCondLst>
                                    <p:cond delay="21000"/>
                                  </p:stCondLst>
                                  <p:childTnLst>
                                    <p:set>
                                      <p:cBhvr>
                                        <p:cTn id="479" dur="1" fill="hold">
                                          <p:stCondLst>
                                            <p:cond delay="0"/>
                                          </p:stCondLst>
                                        </p:cTn>
                                        <p:tgtEl>
                                          <p:spTgt spid="321"/>
                                        </p:tgtEl>
                                        <p:attrNameLst>
                                          <p:attrName>style.visibility</p:attrName>
                                        </p:attrNameLst>
                                      </p:cBhvr>
                                      <p:to>
                                        <p:strVal val="visible"/>
                                      </p:to>
                                    </p:set>
                                    <p:anim calcmode="lin" valueType="num">
                                      <p:cBhvr>
                                        <p:cTn id="480" dur="250" fill="hold"/>
                                        <p:tgtEl>
                                          <p:spTgt spid="321"/>
                                        </p:tgtEl>
                                        <p:attrNameLst>
                                          <p:attrName>ppt_w</p:attrName>
                                        </p:attrNameLst>
                                      </p:cBhvr>
                                      <p:tavLst>
                                        <p:tav tm="0">
                                          <p:val>
                                            <p:fltVal val="0"/>
                                          </p:val>
                                        </p:tav>
                                        <p:tav tm="100000">
                                          <p:val>
                                            <p:strVal val="#ppt_w"/>
                                          </p:val>
                                        </p:tav>
                                      </p:tavLst>
                                    </p:anim>
                                    <p:anim calcmode="lin" valueType="num">
                                      <p:cBhvr>
                                        <p:cTn id="481" dur="250" fill="hold"/>
                                        <p:tgtEl>
                                          <p:spTgt spid="321"/>
                                        </p:tgtEl>
                                        <p:attrNameLst>
                                          <p:attrName>ppt_h</p:attrName>
                                        </p:attrNameLst>
                                      </p:cBhvr>
                                      <p:tavLst>
                                        <p:tav tm="0">
                                          <p:val>
                                            <p:fltVal val="0"/>
                                          </p:val>
                                        </p:tav>
                                        <p:tav tm="100000">
                                          <p:val>
                                            <p:strVal val="#ppt_h"/>
                                          </p:val>
                                        </p:tav>
                                      </p:tavLst>
                                    </p:anim>
                                    <p:animEffect transition="in" filter="fade">
                                      <p:cBhvr>
                                        <p:cTn id="482" dur="250"/>
                                        <p:tgtEl>
                                          <p:spTgt spid="321"/>
                                        </p:tgtEl>
                                      </p:cBhvr>
                                    </p:animEffect>
                                  </p:childTnLst>
                                </p:cTn>
                              </p:par>
                              <p:par>
                                <p:cTn id="483" presetID="53" presetClass="entr" presetSubtype="16" fill="hold" nodeType="withEffect">
                                  <p:stCondLst>
                                    <p:cond delay="16000"/>
                                  </p:stCondLst>
                                  <p:childTnLst>
                                    <p:set>
                                      <p:cBhvr>
                                        <p:cTn id="484" dur="1" fill="hold">
                                          <p:stCondLst>
                                            <p:cond delay="0"/>
                                          </p:stCondLst>
                                        </p:cTn>
                                        <p:tgtEl>
                                          <p:spTgt spid="267"/>
                                        </p:tgtEl>
                                        <p:attrNameLst>
                                          <p:attrName>style.visibility</p:attrName>
                                        </p:attrNameLst>
                                      </p:cBhvr>
                                      <p:to>
                                        <p:strVal val="visible"/>
                                      </p:to>
                                    </p:set>
                                    <p:anim calcmode="lin" valueType="num">
                                      <p:cBhvr>
                                        <p:cTn id="485" dur="250" fill="hold"/>
                                        <p:tgtEl>
                                          <p:spTgt spid="267"/>
                                        </p:tgtEl>
                                        <p:attrNameLst>
                                          <p:attrName>ppt_w</p:attrName>
                                        </p:attrNameLst>
                                      </p:cBhvr>
                                      <p:tavLst>
                                        <p:tav tm="0">
                                          <p:val>
                                            <p:fltVal val="0"/>
                                          </p:val>
                                        </p:tav>
                                        <p:tav tm="100000">
                                          <p:val>
                                            <p:strVal val="#ppt_w"/>
                                          </p:val>
                                        </p:tav>
                                      </p:tavLst>
                                    </p:anim>
                                    <p:anim calcmode="lin" valueType="num">
                                      <p:cBhvr>
                                        <p:cTn id="486" dur="250" fill="hold"/>
                                        <p:tgtEl>
                                          <p:spTgt spid="267"/>
                                        </p:tgtEl>
                                        <p:attrNameLst>
                                          <p:attrName>ppt_h</p:attrName>
                                        </p:attrNameLst>
                                      </p:cBhvr>
                                      <p:tavLst>
                                        <p:tav tm="0">
                                          <p:val>
                                            <p:fltVal val="0"/>
                                          </p:val>
                                        </p:tav>
                                        <p:tav tm="100000">
                                          <p:val>
                                            <p:strVal val="#ppt_h"/>
                                          </p:val>
                                        </p:tav>
                                      </p:tavLst>
                                    </p:anim>
                                    <p:animEffect transition="in" filter="fade">
                                      <p:cBhvr>
                                        <p:cTn id="487" dur="250"/>
                                        <p:tgtEl>
                                          <p:spTgt spid="267"/>
                                        </p:tgtEl>
                                      </p:cBhvr>
                                    </p:animEffect>
                                  </p:childTnLst>
                                </p:cTn>
                              </p:par>
                              <p:par>
                                <p:cTn id="488" presetID="53" presetClass="entr" presetSubtype="16" fill="hold" nodeType="withEffect">
                                  <p:stCondLst>
                                    <p:cond delay="17500"/>
                                  </p:stCondLst>
                                  <p:childTnLst>
                                    <p:set>
                                      <p:cBhvr>
                                        <p:cTn id="489" dur="1" fill="hold">
                                          <p:stCondLst>
                                            <p:cond delay="0"/>
                                          </p:stCondLst>
                                        </p:cTn>
                                        <p:tgtEl>
                                          <p:spTgt spid="270"/>
                                        </p:tgtEl>
                                        <p:attrNameLst>
                                          <p:attrName>style.visibility</p:attrName>
                                        </p:attrNameLst>
                                      </p:cBhvr>
                                      <p:to>
                                        <p:strVal val="visible"/>
                                      </p:to>
                                    </p:set>
                                    <p:anim calcmode="lin" valueType="num">
                                      <p:cBhvr>
                                        <p:cTn id="490" dur="250" fill="hold"/>
                                        <p:tgtEl>
                                          <p:spTgt spid="270"/>
                                        </p:tgtEl>
                                        <p:attrNameLst>
                                          <p:attrName>ppt_w</p:attrName>
                                        </p:attrNameLst>
                                      </p:cBhvr>
                                      <p:tavLst>
                                        <p:tav tm="0">
                                          <p:val>
                                            <p:fltVal val="0"/>
                                          </p:val>
                                        </p:tav>
                                        <p:tav tm="100000">
                                          <p:val>
                                            <p:strVal val="#ppt_w"/>
                                          </p:val>
                                        </p:tav>
                                      </p:tavLst>
                                    </p:anim>
                                    <p:anim calcmode="lin" valueType="num">
                                      <p:cBhvr>
                                        <p:cTn id="491" dur="250" fill="hold"/>
                                        <p:tgtEl>
                                          <p:spTgt spid="270"/>
                                        </p:tgtEl>
                                        <p:attrNameLst>
                                          <p:attrName>ppt_h</p:attrName>
                                        </p:attrNameLst>
                                      </p:cBhvr>
                                      <p:tavLst>
                                        <p:tav tm="0">
                                          <p:val>
                                            <p:fltVal val="0"/>
                                          </p:val>
                                        </p:tav>
                                        <p:tav tm="100000">
                                          <p:val>
                                            <p:strVal val="#ppt_h"/>
                                          </p:val>
                                        </p:tav>
                                      </p:tavLst>
                                    </p:anim>
                                    <p:animEffect transition="in" filter="fade">
                                      <p:cBhvr>
                                        <p:cTn id="492" dur="250"/>
                                        <p:tgtEl>
                                          <p:spTgt spid="270"/>
                                        </p:tgtEl>
                                      </p:cBhvr>
                                    </p:animEffect>
                                  </p:childTnLst>
                                </p:cTn>
                              </p:par>
                              <p:par>
                                <p:cTn id="493" presetID="53" presetClass="entr" presetSubtype="16" fill="hold" nodeType="withEffect">
                                  <p:stCondLst>
                                    <p:cond delay="18500"/>
                                  </p:stCondLst>
                                  <p:childTnLst>
                                    <p:set>
                                      <p:cBhvr>
                                        <p:cTn id="494" dur="1" fill="hold">
                                          <p:stCondLst>
                                            <p:cond delay="0"/>
                                          </p:stCondLst>
                                        </p:cTn>
                                        <p:tgtEl>
                                          <p:spTgt spid="276"/>
                                        </p:tgtEl>
                                        <p:attrNameLst>
                                          <p:attrName>style.visibility</p:attrName>
                                        </p:attrNameLst>
                                      </p:cBhvr>
                                      <p:to>
                                        <p:strVal val="visible"/>
                                      </p:to>
                                    </p:set>
                                    <p:anim calcmode="lin" valueType="num">
                                      <p:cBhvr>
                                        <p:cTn id="495" dur="250" fill="hold"/>
                                        <p:tgtEl>
                                          <p:spTgt spid="276"/>
                                        </p:tgtEl>
                                        <p:attrNameLst>
                                          <p:attrName>ppt_w</p:attrName>
                                        </p:attrNameLst>
                                      </p:cBhvr>
                                      <p:tavLst>
                                        <p:tav tm="0">
                                          <p:val>
                                            <p:fltVal val="0"/>
                                          </p:val>
                                        </p:tav>
                                        <p:tav tm="100000">
                                          <p:val>
                                            <p:strVal val="#ppt_w"/>
                                          </p:val>
                                        </p:tav>
                                      </p:tavLst>
                                    </p:anim>
                                    <p:anim calcmode="lin" valueType="num">
                                      <p:cBhvr>
                                        <p:cTn id="496" dur="250" fill="hold"/>
                                        <p:tgtEl>
                                          <p:spTgt spid="276"/>
                                        </p:tgtEl>
                                        <p:attrNameLst>
                                          <p:attrName>ppt_h</p:attrName>
                                        </p:attrNameLst>
                                      </p:cBhvr>
                                      <p:tavLst>
                                        <p:tav tm="0">
                                          <p:val>
                                            <p:fltVal val="0"/>
                                          </p:val>
                                        </p:tav>
                                        <p:tav tm="100000">
                                          <p:val>
                                            <p:strVal val="#ppt_h"/>
                                          </p:val>
                                        </p:tav>
                                      </p:tavLst>
                                    </p:anim>
                                    <p:animEffect transition="in" filter="fade">
                                      <p:cBhvr>
                                        <p:cTn id="497" dur="250"/>
                                        <p:tgtEl>
                                          <p:spTgt spid="276"/>
                                        </p:tgtEl>
                                      </p:cBhvr>
                                    </p:animEffect>
                                  </p:childTnLst>
                                </p:cTn>
                              </p:par>
                              <p:par>
                                <p:cTn id="498" presetID="53" presetClass="entr" presetSubtype="16" fill="hold" nodeType="withEffect">
                                  <p:stCondLst>
                                    <p:cond delay="19500"/>
                                  </p:stCondLst>
                                  <p:childTnLst>
                                    <p:set>
                                      <p:cBhvr>
                                        <p:cTn id="499" dur="1" fill="hold">
                                          <p:stCondLst>
                                            <p:cond delay="0"/>
                                          </p:stCondLst>
                                        </p:cTn>
                                        <p:tgtEl>
                                          <p:spTgt spid="320"/>
                                        </p:tgtEl>
                                        <p:attrNameLst>
                                          <p:attrName>style.visibility</p:attrName>
                                        </p:attrNameLst>
                                      </p:cBhvr>
                                      <p:to>
                                        <p:strVal val="visible"/>
                                      </p:to>
                                    </p:set>
                                    <p:anim calcmode="lin" valueType="num">
                                      <p:cBhvr>
                                        <p:cTn id="500" dur="250" fill="hold"/>
                                        <p:tgtEl>
                                          <p:spTgt spid="320"/>
                                        </p:tgtEl>
                                        <p:attrNameLst>
                                          <p:attrName>ppt_w</p:attrName>
                                        </p:attrNameLst>
                                      </p:cBhvr>
                                      <p:tavLst>
                                        <p:tav tm="0">
                                          <p:val>
                                            <p:fltVal val="0"/>
                                          </p:val>
                                        </p:tav>
                                        <p:tav tm="100000">
                                          <p:val>
                                            <p:strVal val="#ppt_w"/>
                                          </p:val>
                                        </p:tav>
                                      </p:tavLst>
                                    </p:anim>
                                    <p:anim calcmode="lin" valueType="num">
                                      <p:cBhvr>
                                        <p:cTn id="501" dur="250" fill="hold"/>
                                        <p:tgtEl>
                                          <p:spTgt spid="320"/>
                                        </p:tgtEl>
                                        <p:attrNameLst>
                                          <p:attrName>ppt_h</p:attrName>
                                        </p:attrNameLst>
                                      </p:cBhvr>
                                      <p:tavLst>
                                        <p:tav tm="0">
                                          <p:val>
                                            <p:fltVal val="0"/>
                                          </p:val>
                                        </p:tav>
                                        <p:tav tm="100000">
                                          <p:val>
                                            <p:strVal val="#ppt_h"/>
                                          </p:val>
                                        </p:tav>
                                      </p:tavLst>
                                    </p:anim>
                                    <p:animEffect transition="in" filter="fade">
                                      <p:cBhvr>
                                        <p:cTn id="502" dur="250"/>
                                        <p:tgtEl>
                                          <p:spTgt spid="320"/>
                                        </p:tgtEl>
                                      </p:cBhvr>
                                    </p:animEffect>
                                  </p:childTnLst>
                                </p:cTn>
                              </p:par>
                              <p:par>
                                <p:cTn id="503" presetID="53" presetClass="entr" presetSubtype="16" fill="hold" nodeType="withEffect">
                                  <p:stCondLst>
                                    <p:cond delay="8000"/>
                                  </p:stCondLst>
                                  <p:childTnLst>
                                    <p:set>
                                      <p:cBhvr>
                                        <p:cTn id="504" dur="1" fill="hold">
                                          <p:stCondLst>
                                            <p:cond delay="0"/>
                                          </p:stCondLst>
                                        </p:cTn>
                                        <p:tgtEl>
                                          <p:spTgt spid="282"/>
                                        </p:tgtEl>
                                        <p:attrNameLst>
                                          <p:attrName>style.visibility</p:attrName>
                                        </p:attrNameLst>
                                      </p:cBhvr>
                                      <p:to>
                                        <p:strVal val="visible"/>
                                      </p:to>
                                    </p:set>
                                    <p:anim calcmode="lin" valueType="num">
                                      <p:cBhvr>
                                        <p:cTn id="505" dur="250" fill="hold"/>
                                        <p:tgtEl>
                                          <p:spTgt spid="282"/>
                                        </p:tgtEl>
                                        <p:attrNameLst>
                                          <p:attrName>ppt_w</p:attrName>
                                        </p:attrNameLst>
                                      </p:cBhvr>
                                      <p:tavLst>
                                        <p:tav tm="0">
                                          <p:val>
                                            <p:fltVal val="0"/>
                                          </p:val>
                                        </p:tav>
                                        <p:tav tm="100000">
                                          <p:val>
                                            <p:strVal val="#ppt_w"/>
                                          </p:val>
                                        </p:tav>
                                      </p:tavLst>
                                    </p:anim>
                                    <p:anim calcmode="lin" valueType="num">
                                      <p:cBhvr>
                                        <p:cTn id="506" dur="250" fill="hold"/>
                                        <p:tgtEl>
                                          <p:spTgt spid="282"/>
                                        </p:tgtEl>
                                        <p:attrNameLst>
                                          <p:attrName>ppt_h</p:attrName>
                                        </p:attrNameLst>
                                      </p:cBhvr>
                                      <p:tavLst>
                                        <p:tav tm="0">
                                          <p:val>
                                            <p:fltVal val="0"/>
                                          </p:val>
                                        </p:tav>
                                        <p:tav tm="100000">
                                          <p:val>
                                            <p:strVal val="#ppt_h"/>
                                          </p:val>
                                        </p:tav>
                                      </p:tavLst>
                                    </p:anim>
                                    <p:animEffect transition="in" filter="fade">
                                      <p:cBhvr>
                                        <p:cTn id="507" dur="250"/>
                                        <p:tgtEl>
                                          <p:spTgt spid="282"/>
                                        </p:tgtEl>
                                      </p:cBhvr>
                                    </p:animEffect>
                                  </p:childTnLst>
                                </p:cTn>
                              </p:par>
                              <p:par>
                                <p:cTn id="508" presetID="53" presetClass="entr" presetSubtype="16" fill="hold" nodeType="withEffect">
                                  <p:stCondLst>
                                    <p:cond delay="12500"/>
                                  </p:stCondLst>
                                  <p:childTnLst>
                                    <p:set>
                                      <p:cBhvr>
                                        <p:cTn id="509" dur="1" fill="hold">
                                          <p:stCondLst>
                                            <p:cond delay="0"/>
                                          </p:stCondLst>
                                        </p:cTn>
                                        <p:tgtEl>
                                          <p:spTgt spid="285"/>
                                        </p:tgtEl>
                                        <p:attrNameLst>
                                          <p:attrName>style.visibility</p:attrName>
                                        </p:attrNameLst>
                                      </p:cBhvr>
                                      <p:to>
                                        <p:strVal val="visible"/>
                                      </p:to>
                                    </p:set>
                                    <p:anim calcmode="lin" valueType="num">
                                      <p:cBhvr>
                                        <p:cTn id="510" dur="250" fill="hold"/>
                                        <p:tgtEl>
                                          <p:spTgt spid="285"/>
                                        </p:tgtEl>
                                        <p:attrNameLst>
                                          <p:attrName>ppt_w</p:attrName>
                                        </p:attrNameLst>
                                      </p:cBhvr>
                                      <p:tavLst>
                                        <p:tav tm="0">
                                          <p:val>
                                            <p:fltVal val="0"/>
                                          </p:val>
                                        </p:tav>
                                        <p:tav tm="100000">
                                          <p:val>
                                            <p:strVal val="#ppt_w"/>
                                          </p:val>
                                        </p:tav>
                                      </p:tavLst>
                                    </p:anim>
                                    <p:anim calcmode="lin" valueType="num">
                                      <p:cBhvr>
                                        <p:cTn id="511" dur="250" fill="hold"/>
                                        <p:tgtEl>
                                          <p:spTgt spid="285"/>
                                        </p:tgtEl>
                                        <p:attrNameLst>
                                          <p:attrName>ppt_h</p:attrName>
                                        </p:attrNameLst>
                                      </p:cBhvr>
                                      <p:tavLst>
                                        <p:tav tm="0">
                                          <p:val>
                                            <p:fltVal val="0"/>
                                          </p:val>
                                        </p:tav>
                                        <p:tav tm="100000">
                                          <p:val>
                                            <p:strVal val="#ppt_h"/>
                                          </p:val>
                                        </p:tav>
                                      </p:tavLst>
                                    </p:anim>
                                    <p:animEffect transition="in" filter="fade">
                                      <p:cBhvr>
                                        <p:cTn id="512" dur="250"/>
                                        <p:tgtEl>
                                          <p:spTgt spid="285"/>
                                        </p:tgtEl>
                                      </p:cBhvr>
                                    </p:animEffect>
                                  </p:childTnLst>
                                </p:cTn>
                              </p:par>
                              <p:par>
                                <p:cTn id="513" presetID="53" presetClass="entr" presetSubtype="16" fill="hold" nodeType="withEffect">
                                  <p:stCondLst>
                                    <p:cond delay="9500"/>
                                  </p:stCondLst>
                                  <p:childTnLst>
                                    <p:set>
                                      <p:cBhvr>
                                        <p:cTn id="514" dur="1" fill="hold">
                                          <p:stCondLst>
                                            <p:cond delay="0"/>
                                          </p:stCondLst>
                                        </p:cTn>
                                        <p:tgtEl>
                                          <p:spTgt spid="288"/>
                                        </p:tgtEl>
                                        <p:attrNameLst>
                                          <p:attrName>style.visibility</p:attrName>
                                        </p:attrNameLst>
                                      </p:cBhvr>
                                      <p:to>
                                        <p:strVal val="visible"/>
                                      </p:to>
                                    </p:set>
                                    <p:anim calcmode="lin" valueType="num">
                                      <p:cBhvr>
                                        <p:cTn id="515" dur="250" fill="hold"/>
                                        <p:tgtEl>
                                          <p:spTgt spid="288"/>
                                        </p:tgtEl>
                                        <p:attrNameLst>
                                          <p:attrName>ppt_w</p:attrName>
                                        </p:attrNameLst>
                                      </p:cBhvr>
                                      <p:tavLst>
                                        <p:tav tm="0">
                                          <p:val>
                                            <p:fltVal val="0"/>
                                          </p:val>
                                        </p:tav>
                                        <p:tav tm="100000">
                                          <p:val>
                                            <p:strVal val="#ppt_w"/>
                                          </p:val>
                                        </p:tav>
                                      </p:tavLst>
                                    </p:anim>
                                    <p:anim calcmode="lin" valueType="num">
                                      <p:cBhvr>
                                        <p:cTn id="516" dur="250" fill="hold"/>
                                        <p:tgtEl>
                                          <p:spTgt spid="288"/>
                                        </p:tgtEl>
                                        <p:attrNameLst>
                                          <p:attrName>ppt_h</p:attrName>
                                        </p:attrNameLst>
                                      </p:cBhvr>
                                      <p:tavLst>
                                        <p:tav tm="0">
                                          <p:val>
                                            <p:fltVal val="0"/>
                                          </p:val>
                                        </p:tav>
                                        <p:tav tm="100000">
                                          <p:val>
                                            <p:strVal val="#ppt_h"/>
                                          </p:val>
                                        </p:tav>
                                      </p:tavLst>
                                    </p:anim>
                                    <p:animEffect transition="in" filter="fade">
                                      <p:cBhvr>
                                        <p:cTn id="517" dur="250"/>
                                        <p:tgtEl>
                                          <p:spTgt spid="288"/>
                                        </p:tgtEl>
                                      </p:cBhvr>
                                    </p:animEffect>
                                  </p:childTnLst>
                                </p:cTn>
                              </p:par>
                              <p:par>
                                <p:cTn id="518" presetID="53" presetClass="entr" presetSubtype="16" fill="hold" nodeType="withEffect">
                                  <p:stCondLst>
                                    <p:cond delay="10500"/>
                                  </p:stCondLst>
                                  <p:childTnLst>
                                    <p:set>
                                      <p:cBhvr>
                                        <p:cTn id="519" dur="1" fill="hold">
                                          <p:stCondLst>
                                            <p:cond delay="0"/>
                                          </p:stCondLst>
                                        </p:cTn>
                                        <p:tgtEl>
                                          <p:spTgt spid="294"/>
                                        </p:tgtEl>
                                        <p:attrNameLst>
                                          <p:attrName>style.visibility</p:attrName>
                                        </p:attrNameLst>
                                      </p:cBhvr>
                                      <p:to>
                                        <p:strVal val="visible"/>
                                      </p:to>
                                    </p:set>
                                    <p:anim calcmode="lin" valueType="num">
                                      <p:cBhvr>
                                        <p:cTn id="520" dur="250" fill="hold"/>
                                        <p:tgtEl>
                                          <p:spTgt spid="294"/>
                                        </p:tgtEl>
                                        <p:attrNameLst>
                                          <p:attrName>ppt_w</p:attrName>
                                        </p:attrNameLst>
                                      </p:cBhvr>
                                      <p:tavLst>
                                        <p:tav tm="0">
                                          <p:val>
                                            <p:fltVal val="0"/>
                                          </p:val>
                                        </p:tav>
                                        <p:tav tm="100000">
                                          <p:val>
                                            <p:strVal val="#ppt_w"/>
                                          </p:val>
                                        </p:tav>
                                      </p:tavLst>
                                    </p:anim>
                                    <p:anim calcmode="lin" valueType="num">
                                      <p:cBhvr>
                                        <p:cTn id="521" dur="250" fill="hold"/>
                                        <p:tgtEl>
                                          <p:spTgt spid="294"/>
                                        </p:tgtEl>
                                        <p:attrNameLst>
                                          <p:attrName>ppt_h</p:attrName>
                                        </p:attrNameLst>
                                      </p:cBhvr>
                                      <p:tavLst>
                                        <p:tav tm="0">
                                          <p:val>
                                            <p:fltVal val="0"/>
                                          </p:val>
                                        </p:tav>
                                        <p:tav tm="100000">
                                          <p:val>
                                            <p:strVal val="#ppt_h"/>
                                          </p:val>
                                        </p:tav>
                                      </p:tavLst>
                                    </p:anim>
                                    <p:animEffect transition="in" filter="fade">
                                      <p:cBhvr>
                                        <p:cTn id="522" dur="250"/>
                                        <p:tgtEl>
                                          <p:spTgt spid="294"/>
                                        </p:tgtEl>
                                      </p:cBhvr>
                                    </p:animEffect>
                                  </p:childTnLst>
                                </p:cTn>
                              </p:par>
                              <p:par>
                                <p:cTn id="523" presetID="53" presetClass="entr" presetSubtype="16" fill="hold" nodeType="withEffect">
                                  <p:stCondLst>
                                    <p:cond delay="13000"/>
                                  </p:stCondLst>
                                  <p:childTnLst>
                                    <p:set>
                                      <p:cBhvr>
                                        <p:cTn id="524" dur="1" fill="hold">
                                          <p:stCondLst>
                                            <p:cond delay="0"/>
                                          </p:stCondLst>
                                        </p:cTn>
                                        <p:tgtEl>
                                          <p:spTgt spid="319"/>
                                        </p:tgtEl>
                                        <p:attrNameLst>
                                          <p:attrName>style.visibility</p:attrName>
                                        </p:attrNameLst>
                                      </p:cBhvr>
                                      <p:to>
                                        <p:strVal val="visible"/>
                                      </p:to>
                                    </p:set>
                                    <p:anim calcmode="lin" valueType="num">
                                      <p:cBhvr>
                                        <p:cTn id="525" dur="250" fill="hold"/>
                                        <p:tgtEl>
                                          <p:spTgt spid="319"/>
                                        </p:tgtEl>
                                        <p:attrNameLst>
                                          <p:attrName>ppt_w</p:attrName>
                                        </p:attrNameLst>
                                      </p:cBhvr>
                                      <p:tavLst>
                                        <p:tav tm="0">
                                          <p:val>
                                            <p:fltVal val="0"/>
                                          </p:val>
                                        </p:tav>
                                        <p:tav tm="100000">
                                          <p:val>
                                            <p:strVal val="#ppt_w"/>
                                          </p:val>
                                        </p:tav>
                                      </p:tavLst>
                                    </p:anim>
                                    <p:anim calcmode="lin" valueType="num">
                                      <p:cBhvr>
                                        <p:cTn id="526" dur="250" fill="hold"/>
                                        <p:tgtEl>
                                          <p:spTgt spid="319"/>
                                        </p:tgtEl>
                                        <p:attrNameLst>
                                          <p:attrName>ppt_h</p:attrName>
                                        </p:attrNameLst>
                                      </p:cBhvr>
                                      <p:tavLst>
                                        <p:tav tm="0">
                                          <p:val>
                                            <p:fltVal val="0"/>
                                          </p:val>
                                        </p:tav>
                                        <p:tav tm="100000">
                                          <p:val>
                                            <p:strVal val="#ppt_h"/>
                                          </p:val>
                                        </p:tav>
                                      </p:tavLst>
                                    </p:anim>
                                    <p:animEffect transition="in" filter="fade">
                                      <p:cBhvr>
                                        <p:cTn id="527" dur="250"/>
                                        <p:tgtEl>
                                          <p:spTgt spid="319"/>
                                        </p:tgtEl>
                                      </p:cBhvr>
                                    </p:animEffect>
                                  </p:childTnLst>
                                </p:cTn>
                              </p:par>
                              <p:par>
                                <p:cTn id="528" presetID="53" presetClass="entr" presetSubtype="16" fill="hold" nodeType="withEffect">
                                  <p:stCondLst>
                                    <p:cond delay="11500"/>
                                  </p:stCondLst>
                                  <p:childTnLst>
                                    <p:set>
                                      <p:cBhvr>
                                        <p:cTn id="529" dur="1" fill="hold">
                                          <p:stCondLst>
                                            <p:cond delay="0"/>
                                          </p:stCondLst>
                                        </p:cTn>
                                        <p:tgtEl>
                                          <p:spTgt spid="318"/>
                                        </p:tgtEl>
                                        <p:attrNameLst>
                                          <p:attrName>style.visibility</p:attrName>
                                        </p:attrNameLst>
                                      </p:cBhvr>
                                      <p:to>
                                        <p:strVal val="visible"/>
                                      </p:to>
                                    </p:set>
                                    <p:anim calcmode="lin" valueType="num">
                                      <p:cBhvr>
                                        <p:cTn id="530" dur="250" fill="hold"/>
                                        <p:tgtEl>
                                          <p:spTgt spid="318"/>
                                        </p:tgtEl>
                                        <p:attrNameLst>
                                          <p:attrName>ppt_w</p:attrName>
                                        </p:attrNameLst>
                                      </p:cBhvr>
                                      <p:tavLst>
                                        <p:tav tm="0">
                                          <p:val>
                                            <p:fltVal val="0"/>
                                          </p:val>
                                        </p:tav>
                                        <p:tav tm="100000">
                                          <p:val>
                                            <p:strVal val="#ppt_w"/>
                                          </p:val>
                                        </p:tav>
                                      </p:tavLst>
                                    </p:anim>
                                    <p:anim calcmode="lin" valueType="num">
                                      <p:cBhvr>
                                        <p:cTn id="531" dur="250" fill="hold"/>
                                        <p:tgtEl>
                                          <p:spTgt spid="318"/>
                                        </p:tgtEl>
                                        <p:attrNameLst>
                                          <p:attrName>ppt_h</p:attrName>
                                        </p:attrNameLst>
                                      </p:cBhvr>
                                      <p:tavLst>
                                        <p:tav tm="0">
                                          <p:val>
                                            <p:fltVal val="0"/>
                                          </p:val>
                                        </p:tav>
                                        <p:tav tm="100000">
                                          <p:val>
                                            <p:strVal val="#ppt_h"/>
                                          </p:val>
                                        </p:tav>
                                      </p:tavLst>
                                    </p:anim>
                                    <p:animEffect transition="in" filter="fade">
                                      <p:cBhvr>
                                        <p:cTn id="532" dur="250"/>
                                        <p:tgtEl>
                                          <p:spTgt spid="318"/>
                                        </p:tgtEl>
                                      </p:cBhvr>
                                    </p:animEffect>
                                  </p:childTnLst>
                                </p:cTn>
                              </p:par>
                              <p:par>
                                <p:cTn id="533" presetID="53" presetClass="entr" presetSubtype="16" fill="hold" nodeType="withEffect">
                                  <p:stCondLst>
                                    <p:cond delay="13500"/>
                                  </p:stCondLst>
                                  <p:childTnLst>
                                    <p:set>
                                      <p:cBhvr>
                                        <p:cTn id="534" dur="1" fill="hold">
                                          <p:stCondLst>
                                            <p:cond delay="0"/>
                                          </p:stCondLst>
                                        </p:cTn>
                                        <p:tgtEl>
                                          <p:spTgt spid="323"/>
                                        </p:tgtEl>
                                        <p:attrNameLst>
                                          <p:attrName>style.visibility</p:attrName>
                                        </p:attrNameLst>
                                      </p:cBhvr>
                                      <p:to>
                                        <p:strVal val="visible"/>
                                      </p:to>
                                    </p:set>
                                    <p:anim calcmode="lin" valueType="num">
                                      <p:cBhvr>
                                        <p:cTn id="535" dur="250" fill="hold"/>
                                        <p:tgtEl>
                                          <p:spTgt spid="323"/>
                                        </p:tgtEl>
                                        <p:attrNameLst>
                                          <p:attrName>ppt_w</p:attrName>
                                        </p:attrNameLst>
                                      </p:cBhvr>
                                      <p:tavLst>
                                        <p:tav tm="0">
                                          <p:val>
                                            <p:fltVal val="0"/>
                                          </p:val>
                                        </p:tav>
                                        <p:tav tm="100000">
                                          <p:val>
                                            <p:strVal val="#ppt_w"/>
                                          </p:val>
                                        </p:tav>
                                      </p:tavLst>
                                    </p:anim>
                                    <p:anim calcmode="lin" valueType="num">
                                      <p:cBhvr>
                                        <p:cTn id="536" dur="250" fill="hold"/>
                                        <p:tgtEl>
                                          <p:spTgt spid="323"/>
                                        </p:tgtEl>
                                        <p:attrNameLst>
                                          <p:attrName>ppt_h</p:attrName>
                                        </p:attrNameLst>
                                      </p:cBhvr>
                                      <p:tavLst>
                                        <p:tav tm="0">
                                          <p:val>
                                            <p:fltVal val="0"/>
                                          </p:val>
                                        </p:tav>
                                        <p:tav tm="100000">
                                          <p:val>
                                            <p:strVal val="#ppt_h"/>
                                          </p:val>
                                        </p:tav>
                                      </p:tavLst>
                                    </p:anim>
                                    <p:animEffect transition="in" filter="fade">
                                      <p:cBhvr>
                                        <p:cTn id="537" dur="250"/>
                                        <p:tgtEl>
                                          <p:spTgt spid="323"/>
                                        </p:tgtEl>
                                      </p:cBhvr>
                                    </p:animEffect>
                                  </p:childTnLst>
                                </p:cTn>
                              </p:par>
                              <p:par>
                                <p:cTn id="538" presetID="53" presetClass="entr" presetSubtype="16" fill="hold" nodeType="withEffect">
                                  <p:stCondLst>
                                    <p:cond delay="22500"/>
                                  </p:stCondLst>
                                  <p:childTnLst>
                                    <p:set>
                                      <p:cBhvr>
                                        <p:cTn id="539" dur="1" fill="hold">
                                          <p:stCondLst>
                                            <p:cond delay="0"/>
                                          </p:stCondLst>
                                        </p:cTn>
                                        <p:tgtEl>
                                          <p:spTgt spid="324"/>
                                        </p:tgtEl>
                                        <p:attrNameLst>
                                          <p:attrName>style.visibility</p:attrName>
                                        </p:attrNameLst>
                                      </p:cBhvr>
                                      <p:to>
                                        <p:strVal val="visible"/>
                                      </p:to>
                                    </p:set>
                                    <p:anim calcmode="lin" valueType="num">
                                      <p:cBhvr>
                                        <p:cTn id="540" dur="250" fill="hold"/>
                                        <p:tgtEl>
                                          <p:spTgt spid="324"/>
                                        </p:tgtEl>
                                        <p:attrNameLst>
                                          <p:attrName>ppt_w</p:attrName>
                                        </p:attrNameLst>
                                      </p:cBhvr>
                                      <p:tavLst>
                                        <p:tav tm="0">
                                          <p:val>
                                            <p:fltVal val="0"/>
                                          </p:val>
                                        </p:tav>
                                        <p:tav tm="100000">
                                          <p:val>
                                            <p:strVal val="#ppt_w"/>
                                          </p:val>
                                        </p:tav>
                                      </p:tavLst>
                                    </p:anim>
                                    <p:anim calcmode="lin" valueType="num">
                                      <p:cBhvr>
                                        <p:cTn id="541" dur="250" fill="hold"/>
                                        <p:tgtEl>
                                          <p:spTgt spid="324"/>
                                        </p:tgtEl>
                                        <p:attrNameLst>
                                          <p:attrName>ppt_h</p:attrName>
                                        </p:attrNameLst>
                                      </p:cBhvr>
                                      <p:tavLst>
                                        <p:tav tm="0">
                                          <p:val>
                                            <p:fltVal val="0"/>
                                          </p:val>
                                        </p:tav>
                                        <p:tav tm="100000">
                                          <p:val>
                                            <p:strVal val="#ppt_h"/>
                                          </p:val>
                                        </p:tav>
                                      </p:tavLst>
                                    </p:anim>
                                    <p:animEffect transition="in" filter="fade">
                                      <p:cBhvr>
                                        <p:cTn id="542" dur="250"/>
                                        <p:tgtEl>
                                          <p:spTgt spid="324"/>
                                        </p:tgtEl>
                                      </p:cBhvr>
                                    </p:animEffect>
                                  </p:childTnLst>
                                </p:cTn>
                              </p:par>
                              <p:par>
                                <p:cTn id="543" presetID="53" presetClass="entr" presetSubtype="16" fill="hold" nodeType="withEffect">
                                  <p:stCondLst>
                                    <p:cond delay="21500"/>
                                  </p:stCondLst>
                                  <p:childTnLst>
                                    <p:set>
                                      <p:cBhvr>
                                        <p:cTn id="544" dur="1" fill="hold">
                                          <p:stCondLst>
                                            <p:cond delay="0"/>
                                          </p:stCondLst>
                                        </p:cTn>
                                        <p:tgtEl>
                                          <p:spTgt spid="322"/>
                                        </p:tgtEl>
                                        <p:attrNameLst>
                                          <p:attrName>style.visibility</p:attrName>
                                        </p:attrNameLst>
                                      </p:cBhvr>
                                      <p:to>
                                        <p:strVal val="visible"/>
                                      </p:to>
                                    </p:set>
                                    <p:anim calcmode="lin" valueType="num">
                                      <p:cBhvr>
                                        <p:cTn id="545" dur="250" fill="hold"/>
                                        <p:tgtEl>
                                          <p:spTgt spid="322"/>
                                        </p:tgtEl>
                                        <p:attrNameLst>
                                          <p:attrName>ppt_w</p:attrName>
                                        </p:attrNameLst>
                                      </p:cBhvr>
                                      <p:tavLst>
                                        <p:tav tm="0">
                                          <p:val>
                                            <p:fltVal val="0"/>
                                          </p:val>
                                        </p:tav>
                                        <p:tav tm="100000">
                                          <p:val>
                                            <p:strVal val="#ppt_w"/>
                                          </p:val>
                                        </p:tav>
                                      </p:tavLst>
                                    </p:anim>
                                    <p:anim calcmode="lin" valueType="num">
                                      <p:cBhvr>
                                        <p:cTn id="546" dur="250" fill="hold"/>
                                        <p:tgtEl>
                                          <p:spTgt spid="322"/>
                                        </p:tgtEl>
                                        <p:attrNameLst>
                                          <p:attrName>ppt_h</p:attrName>
                                        </p:attrNameLst>
                                      </p:cBhvr>
                                      <p:tavLst>
                                        <p:tav tm="0">
                                          <p:val>
                                            <p:fltVal val="0"/>
                                          </p:val>
                                        </p:tav>
                                        <p:tav tm="100000">
                                          <p:val>
                                            <p:strVal val="#ppt_h"/>
                                          </p:val>
                                        </p:tav>
                                      </p:tavLst>
                                    </p:anim>
                                    <p:animEffect transition="in" filter="fade">
                                      <p:cBhvr>
                                        <p:cTn id="547" dur="250"/>
                                        <p:tgtEl>
                                          <p:spTgt spid="322"/>
                                        </p:tgtEl>
                                      </p:cBhvr>
                                    </p:animEffect>
                                  </p:childTnLst>
                                </p:cTn>
                              </p:par>
                              <p:par>
                                <p:cTn id="548" presetID="53" presetClass="entr" presetSubtype="16" fill="hold" grpId="0" nodeType="withEffect">
                                  <p:stCondLst>
                                    <p:cond delay="0"/>
                                  </p:stCondLst>
                                  <p:childTnLst>
                                    <p:set>
                                      <p:cBhvr>
                                        <p:cTn id="549" dur="1" fill="hold">
                                          <p:stCondLst>
                                            <p:cond delay="0"/>
                                          </p:stCondLst>
                                        </p:cTn>
                                        <p:tgtEl>
                                          <p:spTgt spid="42"/>
                                        </p:tgtEl>
                                        <p:attrNameLst>
                                          <p:attrName>style.visibility</p:attrName>
                                        </p:attrNameLst>
                                      </p:cBhvr>
                                      <p:to>
                                        <p:strVal val="visible"/>
                                      </p:to>
                                    </p:set>
                                    <p:anim calcmode="lin" valueType="num">
                                      <p:cBhvr>
                                        <p:cTn id="550" dur="250" fill="hold"/>
                                        <p:tgtEl>
                                          <p:spTgt spid="42"/>
                                        </p:tgtEl>
                                        <p:attrNameLst>
                                          <p:attrName>ppt_w</p:attrName>
                                        </p:attrNameLst>
                                      </p:cBhvr>
                                      <p:tavLst>
                                        <p:tav tm="0">
                                          <p:val>
                                            <p:fltVal val="0"/>
                                          </p:val>
                                        </p:tav>
                                        <p:tav tm="100000">
                                          <p:val>
                                            <p:strVal val="#ppt_w"/>
                                          </p:val>
                                        </p:tav>
                                      </p:tavLst>
                                    </p:anim>
                                    <p:anim calcmode="lin" valueType="num">
                                      <p:cBhvr>
                                        <p:cTn id="551" dur="250" fill="hold"/>
                                        <p:tgtEl>
                                          <p:spTgt spid="42"/>
                                        </p:tgtEl>
                                        <p:attrNameLst>
                                          <p:attrName>ppt_h</p:attrName>
                                        </p:attrNameLst>
                                      </p:cBhvr>
                                      <p:tavLst>
                                        <p:tav tm="0">
                                          <p:val>
                                            <p:fltVal val="0"/>
                                          </p:val>
                                        </p:tav>
                                        <p:tav tm="100000">
                                          <p:val>
                                            <p:strVal val="#ppt_h"/>
                                          </p:val>
                                        </p:tav>
                                      </p:tavLst>
                                    </p:anim>
                                    <p:animEffect transition="in" filter="fade">
                                      <p:cBhvr>
                                        <p:cTn id="552" dur="250"/>
                                        <p:tgtEl>
                                          <p:spTgt spid="42"/>
                                        </p:tgtEl>
                                      </p:cBhvr>
                                    </p:animEffect>
                                  </p:childTnLst>
                                </p:cTn>
                              </p:par>
                              <p:par>
                                <p:cTn id="553" presetID="53" presetClass="entr" presetSubtype="16" fill="hold" grpId="0" nodeType="withEffect">
                                  <p:stCondLst>
                                    <p:cond delay="1000"/>
                                  </p:stCondLst>
                                  <p:childTnLst>
                                    <p:set>
                                      <p:cBhvr>
                                        <p:cTn id="554" dur="1" fill="hold">
                                          <p:stCondLst>
                                            <p:cond delay="0"/>
                                          </p:stCondLst>
                                        </p:cTn>
                                        <p:tgtEl>
                                          <p:spTgt spid="48"/>
                                        </p:tgtEl>
                                        <p:attrNameLst>
                                          <p:attrName>style.visibility</p:attrName>
                                        </p:attrNameLst>
                                      </p:cBhvr>
                                      <p:to>
                                        <p:strVal val="visible"/>
                                      </p:to>
                                    </p:set>
                                    <p:anim calcmode="lin" valueType="num">
                                      <p:cBhvr>
                                        <p:cTn id="555" dur="250" fill="hold"/>
                                        <p:tgtEl>
                                          <p:spTgt spid="48"/>
                                        </p:tgtEl>
                                        <p:attrNameLst>
                                          <p:attrName>ppt_w</p:attrName>
                                        </p:attrNameLst>
                                      </p:cBhvr>
                                      <p:tavLst>
                                        <p:tav tm="0">
                                          <p:val>
                                            <p:fltVal val="0"/>
                                          </p:val>
                                        </p:tav>
                                        <p:tav tm="100000">
                                          <p:val>
                                            <p:strVal val="#ppt_w"/>
                                          </p:val>
                                        </p:tav>
                                      </p:tavLst>
                                    </p:anim>
                                    <p:anim calcmode="lin" valueType="num">
                                      <p:cBhvr>
                                        <p:cTn id="556" dur="250" fill="hold"/>
                                        <p:tgtEl>
                                          <p:spTgt spid="48"/>
                                        </p:tgtEl>
                                        <p:attrNameLst>
                                          <p:attrName>ppt_h</p:attrName>
                                        </p:attrNameLst>
                                      </p:cBhvr>
                                      <p:tavLst>
                                        <p:tav tm="0">
                                          <p:val>
                                            <p:fltVal val="0"/>
                                          </p:val>
                                        </p:tav>
                                        <p:tav tm="100000">
                                          <p:val>
                                            <p:strVal val="#ppt_h"/>
                                          </p:val>
                                        </p:tav>
                                      </p:tavLst>
                                    </p:anim>
                                    <p:animEffect transition="in" filter="fade">
                                      <p:cBhvr>
                                        <p:cTn id="557" dur="250"/>
                                        <p:tgtEl>
                                          <p:spTgt spid="48"/>
                                        </p:tgtEl>
                                      </p:cBhvr>
                                    </p:animEffect>
                                  </p:childTnLst>
                                </p:cTn>
                              </p:par>
                              <p:par>
                                <p:cTn id="558" presetID="53" presetClass="entr" presetSubtype="16" fill="hold" grpId="0" nodeType="withEffect">
                                  <p:stCondLst>
                                    <p:cond delay="2000"/>
                                  </p:stCondLst>
                                  <p:childTnLst>
                                    <p:set>
                                      <p:cBhvr>
                                        <p:cTn id="559" dur="1" fill="hold">
                                          <p:stCondLst>
                                            <p:cond delay="0"/>
                                          </p:stCondLst>
                                        </p:cTn>
                                        <p:tgtEl>
                                          <p:spTgt spid="49"/>
                                        </p:tgtEl>
                                        <p:attrNameLst>
                                          <p:attrName>style.visibility</p:attrName>
                                        </p:attrNameLst>
                                      </p:cBhvr>
                                      <p:to>
                                        <p:strVal val="visible"/>
                                      </p:to>
                                    </p:set>
                                    <p:anim calcmode="lin" valueType="num">
                                      <p:cBhvr>
                                        <p:cTn id="560" dur="250" fill="hold"/>
                                        <p:tgtEl>
                                          <p:spTgt spid="49"/>
                                        </p:tgtEl>
                                        <p:attrNameLst>
                                          <p:attrName>ppt_w</p:attrName>
                                        </p:attrNameLst>
                                      </p:cBhvr>
                                      <p:tavLst>
                                        <p:tav tm="0">
                                          <p:val>
                                            <p:fltVal val="0"/>
                                          </p:val>
                                        </p:tav>
                                        <p:tav tm="100000">
                                          <p:val>
                                            <p:strVal val="#ppt_w"/>
                                          </p:val>
                                        </p:tav>
                                      </p:tavLst>
                                    </p:anim>
                                    <p:anim calcmode="lin" valueType="num">
                                      <p:cBhvr>
                                        <p:cTn id="561" dur="250" fill="hold"/>
                                        <p:tgtEl>
                                          <p:spTgt spid="49"/>
                                        </p:tgtEl>
                                        <p:attrNameLst>
                                          <p:attrName>ppt_h</p:attrName>
                                        </p:attrNameLst>
                                      </p:cBhvr>
                                      <p:tavLst>
                                        <p:tav tm="0">
                                          <p:val>
                                            <p:fltVal val="0"/>
                                          </p:val>
                                        </p:tav>
                                        <p:tav tm="100000">
                                          <p:val>
                                            <p:strVal val="#ppt_h"/>
                                          </p:val>
                                        </p:tav>
                                      </p:tavLst>
                                    </p:anim>
                                    <p:animEffect transition="in" filter="fade">
                                      <p:cBhvr>
                                        <p:cTn id="562" dur="250"/>
                                        <p:tgtEl>
                                          <p:spTgt spid="49"/>
                                        </p:tgtEl>
                                      </p:cBhvr>
                                    </p:animEffect>
                                  </p:childTnLst>
                                </p:cTn>
                              </p:par>
                              <p:par>
                                <p:cTn id="563" presetID="53" presetClass="entr" presetSubtype="16" fill="hold" grpId="0" nodeType="withEffect">
                                  <p:stCondLst>
                                    <p:cond delay="3000"/>
                                  </p:stCondLst>
                                  <p:childTnLst>
                                    <p:set>
                                      <p:cBhvr>
                                        <p:cTn id="564" dur="1" fill="hold">
                                          <p:stCondLst>
                                            <p:cond delay="0"/>
                                          </p:stCondLst>
                                        </p:cTn>
                                        <p:tgtEl>
                                          <p:spTgt spid="46"/>
                                        </p:tgtEl>
                                        <p:attrNameLst>
                                          <p:attrName>style.visibility</p:attrName>
                                        </p:attrNameLst>
                                      </p:cBhvr>
                                      <p:to>
                                        <p:strVal val="visible"/>
                                      </p:to>
                                    </p:set>
                                    <p:anim calcmode="lin" valueType="num">
                                      <p:cBhvr>
                                        <p:cTn id="565" dur="250" fill="hold"/>
                                        <p:tgtEl>
                                          <p:spTgt spid="46"/>
                                        </p:tgtEl>
                                        <p:attrNameLst>
                                          <p:attrName>ppt_w</p:attrName>
                                        </p:attrNameLst>
                                      </p:cBhvr>
                                      <p:tavLst>
                                        <p:tav tm="0">
                                          <p:val>
                                            <p:fltVal val="0"/>
                                          </p:val>
                                        </p:tav>
                                        <p:tav tm="100000">
                                          <p:val>
                                            <p:strVal val="#ppt_w"/>
                                          </p:val>
                                        </p:tav>
                                      </p:tavLst>
                                    </p:anim>
                                    <p:anim calcmode="lin" valueType="num">
                                      <p:cBhvr>
                                        <p:cTn id="566" dur="250" fill="hold"/>
                                        <p:tgtEl>
                                          <p:spTgt spid="46"/>
                                        </p:tgtEl>
                                        <p:attrNameLst>
                                          <p:attrName>ppt_h</p:attrName>
                                        </p:attrNameLst>
                                      </p:cBhvr>
                                      <p:tavLst>
                                        <p:tav tm="0">
                                          <p:val>
                                            <p:fltVal val="0"/>
                                          </p:val>
                                        </p:tav>
                                        <p:tav tm="100000">
                                          <p:val>
                                            <p:strVal val="#ppt_h"/>
                                          </p:val>
                                        </p:tav>
                                      </p:tavLst>
                                    </p:anim>
                                    <p:animEffect transition="in" filter="fade">
                                      <p:cBhvr>
                                        <p:cTn id="567" dur="250"/>
                                        <p:tgtEl>
                                          <p:spTgt spid="46"/>
                                        </p:tgtEl>
                                      </p:cBhvr>
                                    </p:animEffect>
                                  </p:childTnLst>
                                </p:cTn>
                              </p:par>
                              <p:par>
                                <p:cTn id="568" presetID="53" presetClass="entr" presetSubtype="16" fill="hold" grpId="0" nodeType="withEffect">
                                  <p:stCondLst>
                                    <p:cond delay="4000"/>
                                  </p:stCondLst>
                                  <p:childTnLst>
                                    <p:set>
                                      <p:cBhvr>
                                        <p:cTn id="569" dur="1" fill="hold">
                                          <p:stCondLst>
                                            <p:cond delay="0"/>
                                          </p:stCondLst>
                                        </p:cTn>
                                        <p:tgtEl>
                                          <p:spTgt spid="47"/>
                                        </p:tgtEl>
                                        <p:attrNameLst>
                                          <p:attrName>style.visibility</p:attrName>
                                        </p:attrNameLst>
                                      </p:cBhvr>
                                      <p:to>
                                        <p:strVal val="visible"/>
                                      </p:to>
                                    </p:set>
                                    <p:anim calcmode="lin" valueType="num">
                                      <p:cBhvr>
                                        <p:cTn id="570" dur="250" fill="hold"/>
                                        <p:tgtEl>
                                          <p:spTgt spid="47"/>
                                        </p:tgtEl>
                                        <p:attrNameLst>
                                          <p:attrName>ppt_w</p:attrName>
                                        </p:attrNameLst>
                                      </p:cBhvr>
                                      <p:tavLst>
                                        <p:tav tm="0">
                                          <p:val>
                                            <p:fltVal val="0"/>
                                          </p:val>
                                        </p:tav>
                                        <p:tav tm="100000">
                                          <p:val>
                                            <p:strVal val="#ppt_w"/>
                                          </p:val>
                                        </p:tav>
                                      </p:tavLst>
                                    </p:anim>
                                    <p:anim calcmode="lin" valueType="num">
                                      <p:cBhvr>
                                        <p:cTn id="571" dur="250" fill="hold"/>
                                        <p:tgtEl>
                                          <p:spTgt spid="47"/>
                                        </p:tgtEl>
                                        <p:attrNameLst>
                                          <p:attrName>ppt_h</p:attrName>
                                        </p:attrNameLst>
                                      </p:cBhvr>
                                      <p:tavLst>
                                        <p:tav tm="0">
                                          <p:val>
                                            <p:fltVal val="0"/>
                                          </p:val>
                                        </p:tav>
                                        <p:tav tm="100000">
                                          <p:val>
                                            <p:strVal val="#ppt_h"/>
                                          </p:val>
                                        </p:tav>
                                      </p:tavLst>
                                    </p:anim>
                                    <p:animEffect transition="in" filter="fade">
                                      <p:cBhvr>
                                        <p:cTn id="572" dur="250"/>
                                        <p:tgtEl>
                                          <p:spTgt spid="47"/>
                                        </p:tgtEl>
                                      </p:cBhvr>
                                    </p:animEffect>
                                  </p:childTnLst>
                                </p:cTn>
                              </p:par>
                              <p:par>
                                <p:cTn id="573" presetID="53" presetClass="entr" presetSubtype="16" fill="hold" grpId="0" nodeType="withEffect">
                                  <p:stCondLst>
                                    <p:cond delay="5000"/>
                                  </p:stCondLst>
                                  <p:childTnLst>
                                    <p:set>
                                      <p:cBhvr>
                                        <p:cTn id="574" dur="1" fill="hold">
                                          <p:stCondLst>
                                            <p:cond delay="0"/>
                                          </p:stCondLst>
                                        </p:cTn>
                                        <p:tgtEl>
                                          <p:spTgt spid="52"/>
                                        </p:tgtEl>
                                        <p:attrNameLst>
                                          <p:attrName>style.visibility</p:attrName>
                                        </p:attrNameLst>
                                      </p:cBhvr>
                                      <p:to>
                                        <p:strVal val="visible"/>
                                      </p:to>
                                    </p:set>
                                    <p:anim calcmode="lin" valueType="num">
                                      <p:cBhvr>
                                        <p:cTn id="575" dur="250" fill="hold"/>
                                        <p:tgtEl>
                                          <p:spTgt spid="52"/>
                                        </p:tgtEl>
                                        <p:attrNameLst>
                                          <p:attrName>ppt_w</p:attrName>
                                        </p:attrNameLst>
                                      </p:cBhvr>
                                      <p:tavLst>
                                        <p:tav tm="0">
                                          <p:val>
                                            <p:fltVal val="0"/>
                                          </p:val>
                                        </p:tav>
                                        <p:tav tm="100000">
                                          <p:val>
                                            <p:strVal val="#ppt_w"/>
                                          </p:val>
                                        </p:tav>
                                      </p:tavLst>
                                    </p:anim>
                                    <p:anim calcmode="lin" valueType="num">
                                      <p:cBhvr>
                                        <p:cTn id="576" dur="250" fill="hold"/>
                                        <p:tgtEl>
                                          <p:spTgt spid="52"/>
                                        </p:tgtEl>
                                        <p:attrNameLst>
                                          <p:attrName>ppt_h</p:attrName>
                                        </p:attrNameLst>
                                      </p:cBhvr>
                                      <p:tavLst>
                                        <p:tav tm="0">
                                          <p:val>
                                            <p:fltVal val="0"/>
                                          </p:val>
                                        </p:tav>
                                        <p:tav tm="100000">
                                          <p:val>
                                            <p:strVal val="#ppt_h"/>
                                          </p:val>
                                        </p:tav>
                                      </p:tavLst>
                                    </p:anim>
                                    <p:animEffect transition="in" filter="fade">
                                      <p:cBhvr>
                                        <p:cTn id="577" dur="250"/>
                                        <p:tgtEl>
                                          <p:spTgt spid="52"/>
                                        </p:tgtEl>
                                      </p:cBhvr>
                                    </p:animEffect>
                                  </p:childTnLst>
                                </p:cTn>
                              </p:par>
                            </p:childTnLst>
                          </p:cTn>
                        </p:par>
                      </p:childTnLst>
                    </p:cTn>
                  </p:par>
                  <p:par>
                    <p:cTn id="578" fill="hold">
                      <p:stCondLst>
                        <p:cond delay="indefinite"/>
                      </p:stCondLst>
                      <p:childTnLst>
                        <p:par>
                          <p:cTn id="579" fill="hold">
                            <p:stCondLst>
                              <p:cond delay="0"/>
                            </p:stCondLst>
                            <p:childTnLst>
                              <p:par>
                                <p:cTn id="580" presetID="53" presetClass="entr" presetSubtype="16" fill="hold" grpId="0" nodeType="clickEffect">
                                  <p:stCondLst>
                                    <p:cond delay="0"/>
                                  </p:stCondLst>
                                  <p:childTnLst>
                                    <p:set>
                                      <p:cBhvr>
                                        <p:cTn id="581" dur="1" fill="hold">
                                          <p:stCondLst>
                                            <p:cond delay="0"/>
                                          </p:stCondLst>
                                        </p:cTn>
                                        <p:tgtEl>
                                          <p:spTgt spid="326"/>
                                        </p:tgtEl>
                                        <p:attrNameLst>
                                          <p:attrName>style.visibility</p:attrName>
                                        </p:attrNameLst>
                                      </p:cBhvr>
                                      <p:to>
                                        <p:strVal val="visible"/>
                                      </p:to>
                                    </p:set>
                                    <p:anim calcmode="lin" valueType="num">
                                      <p:cBhvr>
                                        <p:cTn id="582" dur="250" fill="hold"/>
                                        <p:tgtEl>
                                          <p:spTgt spid="326"/>
                                        </p:tgtEl>
                                        <p:attrNameLst>
                                          <p:attrName>ppt_w</p:attrName>
                                        </p:attrNameLst>
                                      </p:cBhvr>
                                      <p:tavLst>
                                        <p:tav tm="0">
                                          <p:val>
                                            <p:fltVal val="0"/>
                                          </p:val>
                                        </p:tav>
                                        <p:tav tm="100000">
                                          <p:val>
                                            <p:strVal val="#ppt_w"/>
                                          </p:val>
                                        </p:tav>
                                      </p:tavLst>
                                    </p:anim>
                                    <p:anim calcmode="lin" valueType="num">
                                      <p:cBhvr>
                                        <p:cTn id="583" dur="250" fill="hold"/>
                                        <p:tgtEl>
                                          <p:spTgt spid="326"/>
                                        </p:tgtEl>
                                        <p:attrNameLst>
                                          <p:attrName>ppt_h</p:attrName>
                                        </p:attrNameLst>
                                      </p:cBhvr>
                                      <p:tavLst>
                                        <p:tav tm="0">
                                          <p:val>
                                            <p:fltVal val="0"/>
                                          </p:val>
                                        </p:tav>
                                        <p:tav tm="100000">
                                          <p:val>
                                            <p:strVal val="#ppt_h"/>
                                          </p:val>
                                        </p:tav>
                                      </p:tavLst>
                                    </p:anim>
                                    <p:animEffect transition="in" filter="fade">
                                      <p:cBhvr>
                                        <p:cTn id="584" dur="250"/>
                                        <p:tgtEl>
                                          <p:spTgt spid="326"/>
                                        </p:tgtEl>
                                      </p:cBhvr>
                                    </p:animEffect>
                                  </p:childTnLst>
                                </p:cTn>
                              </p:par>
                              <p:par>
                                <p:cTn id="585" presetID="53" presetClass="entr" presetSubtype="16" fill="hold" grpId="0" nodeType="withEffect">
                                  <p:stCondLst>
                                    <p:cond delay="500"/>
                                  </p:stCondLst>
                                  <p:childTnLst>
                                    <p:set>
                                      <p:cBhvr>
                                        <p:cTn id="586" dur="1" fill="hold">
                                          <p:stCondLst>
                                            <p:cond delay="0"/>
                                          </p:stCondLst>
                                        </p:cTn>
                                        <p:tgtEl>
                                          <p:spTgt spid="327"/>
                                        </p:tgtEl>
                                        <p:attrNameLst>
                                          <p:attrName>style.visibility</p:attrName>
                                        </p:attrNameLst>
                                      </p:cBhvr>
                                      <p:to>
                                        <p:strVal val="visible"/>
                                      </p:to>
                                    </p:set>
                                    <p:anim calcmode="lin" valueType="num">
                                      <p:cBhvr>
                                        <p:cTn id="587" dur="250" fill="hold"/>
                                        <p:tgtEl>
                                          <p:spTgt spid="327"/>
                                        </p:tgtEl>
                                        <p:attrNameLst>
                                          <p:attrName>ppt_w</p:attrName>
                                        </p:attrNameLst>
                                      </p:cBhvr>
                                      <p:tavLst>
                                        <p:tav tm="0">
                                          <p:val>
                                            <p:fltVal val="0"/>
                                          </p:val>
                                        </p:tav>
                                        <p:tav tm="100000">
                                          <p:val>
                                            <p:strVal val="#ppt_w"/>
                                          </p:val>
                                        </p:tav>
                                      </p:tavLst>
                                    </p:anim>
                                    <p:anim calcmode="lin" valueType="num">
                                      <p:cBhvr>
                                        <p:cTn id="588" dur="250" fill="hold"/>
                                        <p:tgtEl>
                                          <p:spTgt spid="327"/>
                                        </p:tgtEl>
                                        <p:attrNameLst>
                                          <p:attrName>ppt_h</p:attrName>
                                        </p:attrNameLst>
                                      </p:cBhvr>
                                      <p:tavLst>
                                        <p:tav tm="0">
                                          <p:val>
                                            <p:fltVal val="0"/>
                                          </p:val>
                                        </p:tav>
                                        <p:tav tm="100000">
                                          <p:val>
                                            <p:strVal val="#ppt_h"/>
                                          </p:val>
                                        </p:tav>
                                      </p:tavLst>
                                    </p:anim>
                                    <p:animEffect transition="in" filter="fade">
                                      <p:cBhvr>
                                        <p:cTn id="589" dur="250"/>
                                        <p:tgtEl>
                                          <p:spTgt spid="327"/>
                                        </p:tgtEl>
                                      </p:cBhvr>
                                    </p:animEffect>
                                  </p:childTnLst>
                                </p:cTn>
                              </p:par>
                              <p:par>
                                <p:cTn id="590" presetID="53" presetClass="entr" presetSubtype="16" fill="hold" grpId="0" nodeType="withEffect">
                                  <p:stCondLst>
                                    <p:cond delay="1000"/>
                                  </p:stCondLst>
                                  <p:childTnLst>
                                    <p:set>
                                      <p:cBhvr>
                                        <p:cTn id="591" dur="1" fill="hold">
                                          <p:stCondLst>
                                            <p:cond delay="0"/>
                                          </p:stCondLst>
                                        </p:cTn>
                                        <p:tgtEl>
                                          <p:spTgt spid="328"/>
                                        </p:tgtEl>
                                        <p:attrNameLst>
                                          <p:attrName>style.visibility</p:attrName>
                                        </p:attrNameLst>
                                      </p:cBhvr>
                                      <p:to>
                                        <p:strVal val="visible"/>
                                      </p:to>
                                    </p:set>
                                    <p:anim calcmode="lin" valueType="num">
                                      <p:cBhvr>
                                        <p:cTn id="592" dur="250" fill="hold"/>
                                        <p:tgtEl>
                                          <p:spTgt spid="328"/>
                                        </p:tgtEl>
                                        <p:attrNameLst>
                                          <p:attrName>ppt_w</p:attrName>
                                        </p:attrNameLst>
                                      </p:cBhvr>
                                      <p:tavLst>
                                        <p:tav tm="0">
                                          <p:val>
                                            <p:fltVal val="0"/>
                                          </p:val>
                                        </p:tav>
                                        <p:tav tm="100000">
                                          <p:val>
                                            <p:strVal val="#ppt_w"/>
                                          </p:val>
                                        </p:tav>
                                      </p:tavLst>
                                    </p:anim>
                                    <p:anim calcmode="lin" valueType="num">
                                      <p:cBhvr>
                                        <p:cTn id="593" dur="250" fill="hold"/>
                                        <p:tgtEl>
                                          <p:spTgt spid="328"/>
                                        </p:tgtEl>
                                        <p:attrNameLst>
                                          <p:attrName>ppt_h</p:attrName>
                                        </p:attrNameLst>
                                      </p:cBhvr>
                                      <p:tavLst>
                                        <p:tav tm="0">
                                          <p:val>
                                            <p:fltVal val="0"/>
                                          </p:val>
                                        </p:tav>
                                        <p:tav tm="100000">
                                          <p:val>
                                            <p:strVal val="#ppt_h"/>
                                          </p:val>
                                        </p:tav>
                                      </p:tavLst>
                                    </p:anim>
                                    <p:animEffect transition="in" filter="fade">
                                      <p:cBhvr>
                                        <p:cTn id="594" dur="250"/>
                                        <p:tgtEl>
                                          <p:spTgt spid="328"/>
                                        </p:tgtEl>
                                      </p:cBhvr>
                                    </p:animEffect>
                                  </p:childTnLst>
                                </p:cTn>
                              </p:par>
                              <p:par>
                                <p:cTn id="595" presetID="53" presetClass="entr" presetSubtype="16" fill="hold" grpId="0" nodeType="withEffect">
                                  <p:stCondLst>
                                    <p:cond delay="1500"/>
                                  </p:stCondLst>
                                  <p:childTnLst>
                                    <p:set>
                                      <p:cBhvr>
                                        <p:cTn id="596" dur="1" fill="hold">
                                          <p:stCondLst>
                                            <p:cond delay="0"/>
                                          </p:stCondLst>
                                        </p:cTn>
                                        <p:tgtEl>
                                          <p:spTgt spid="329"/>
                                        </p:tgtEl>
                                        <p:attrNameLst>
                                          <p:attrName>style.visibility</p:attrName>
                                        </p:attrNameLst>
                                      </p:cBhvr>
                                      <p:to>
                                        <p:strVal val="visible"/>
                                      </p:to>
                                    </p:set>
                                    <p:anim calcmode="lin" valueType="num">
                                      <p:cBhvr>
                                        <p:cTn id="597" dur="250" fill="hold"/>
                                        <p:tgtEl>
                                          <p:spTgt spid="329"/>
                                        </p:tgtEl>
                                        <p:attrNameLst>
                                          <p:attrName>ppt_w</p:attrName>
                                        </p:attrNameLst>
                                      </p:cBhvr>
                                      <p:tavLst>
                                        <p:tav tm="0">
                                          <p:val>
                                            <p:fltVal val="0"/>
                                          </p:val>
                                        </p:tav>
                                        <p:tav tm="100000">
                                          <p:val>
                                            <p:strVal val="#ppt_w"/>
                                          </p:val>
                                        </p:tav>
                                      </p:tavLst>
                                    </p:anim>
                                    <p:anim calcmode="lin" valueType="num">
                                      <p:cBhvr>
                                        <p:cTn id="598" dur="250" fill="hold"/>
                                        <p:tgtEl>
                                          <p:spTgt spid="329"/>
                                        </p:tgtEl>
                                        <p:attrNameLst>
                                          <p:attrName>ppt_h</p:attrName>
                                        </p:attrNameLst>
                                      </p:cBhvr>
                                      <p:tavLst>
                                        <p:tav tm="0">
                                          <p:val>
                                            <p:fltVal val="0"/>
                                          </p:val>
                                        </p:tav>
                                        <p:tav tm="100000">
                                          <p:val>
                                            <p:strVal val="#ppt_h"/>
                                          </p:val>
                                        </p:tav>
                                      </p:tavLst>
                                    </p:anim>
                                    <p:animEffect transition="in" filter="fade">
                                      <p:cBhvr>
                                        <p:cTn id="599" dur="250"/>
                                        <p:tgtEl>
                                          <p:spTgt spid="329"/>
                                        </p:tgtEl>
                                      </p:cBhvr>
                                    </p:animEffect>
                                  </p:childTnLst>
                                </p:cTn>
                              </p:par>
                              <p:par>
                                <p:cTn id="600" presetID="53" presetClass="entr" presetSubtype="16" fill="hold" grpId="0" nodeType="withEffect">
                                  <p:stCondLst>
                                    <p:cond delay="2000"/>
                                  </p:stCondLst>
                                  <p:childTnLst>
                                    <p:set>
                                      <p:cBhvr>
                                        <p:cTn id="601" dur="1" fill="hold">
                                          <p:stCondLst>
                                            <p:cond delay="0"/>
                                          </p:stCondLst>
                                        </p:cTn>
                                        <p:tgtEl>
                                          <p:spTgt spid="330"/>
                                        </p:tgtEl>
                                        <p:attrNameLst>
                                          <p:attrName>style.visibility</p:attrName>
                                        </p:attrNameLst>
                                      </p:cBhvr>
                                      <p:to>
                                        <p:strVal val="visible"/>
                                      </p:to>
                                    </p:set>
                                    <p:anim calcmode="lin" valueType="num">
                                      <p:cBhvr>
                                        <p:cTn id="602" dur="250" fill="hold"/>
                                        <p:tgtEl>
                                          <p:spTgt spid="330"/>
                                        </p:tgtEl>
                                        <p:attrNameLst>
                                          <p:attrName>ppt_w</p:attrName>
                                        </p:attrNameLst>
                                      </p:cBhvr>
                                      <p:tavLst>
                                        <p:tav tm="0">
                                          <p:val>
                                            <p:fltVal val="0"/>
                                          </p:val>
                                        </p:tav>
                                        <p:tav tm="100000">
                                          <p:val>
                                            <p:strVal val="#ppt_w"/>
                                          </p:val>
                                        </p:tav>
                                      </p:tavLst>
                                    </p:anim>
                                    <p:anim calcmode="lin" valueType="num">
                                      <p:cBhvr>
                                        <p:cTn id="603" dur="250" fill="hold"/>
                                        <p:tgtEl>
                                          <p:spTgt spid="330"/>
                                        </p:tgtEl>
                                        <p:attrNameLst>
                                          <p:attrName>ppt_h</p:attrName>
                                        </p:attrNameLst>
                                      </p:cBhvr>
                                      <p:tavLst>
                                        <p:tav tm="0">
                                          <p:val>
                                            <p:fltVal val="0"/>
                                          </p:val>
                                        </p:tav>
                                        <p:tav tm="100000">
                                          <p:val>
                                            <p:strVal val="#ppt_h"/>
                                          </p:val>
                                        </p:tav>
                                      </p:tavLst>
                                    </p:anim>
                                    <p:animEffect transition="in" filter="fade">
                                      <p:cBhvr>
                                        <p:cTn id="604" dur="250"/>
                                        <p:tgtEl>
                                          <p:spTgt spid="330"/>
                                        </p:tgtEl>
                                      </p:cBhvr>
                                    </p:animEffect>
                                  </p:childTnLst>
                                </p:cTn>
                              </p:par>
                              <p:par>
                                <p:cTn id="605" presetID="53" presetClass="entr" presetSubtype="16" fill="hold" grpId="0" nodeType="withEffect">
                                  <p:stCondLst>
                                    <p:cond delay="2500"/>
                                  </p:stCondLst>
                                  <p:childTnLst>
                                    <p:set>
                                      <p:cBhvr>
                                        <p:cTn id="606" dur="1" fill="hold">
                                          <p:stCondLst>
                                            <p:cond delay="0"/>
                                          </p:stCondLst>
                                        </p:cTn>
                                        <p:tgtEl>
                                          <p:spTgt spid="331"/>
                                        </p:tgtEl>
                                        <p:attrNameLst>
                                          <p:attrName>style.visibility</p:attrName>
                                        </p:attrNameLst>
                                      </p:cBhvr>
                                      <p:to>
                                        <p:strVal val="visible"/>
                                      </p:to>
                                    </p:set>
                                    <p:anim calcmode="lin" valueType="num">
                                      <p:cBhvr>
                                        <p:cTn id="607" dur="250" fill="hold"/>
                                        <p:tgtEl>
                                          <p:spTgt spid="331"/>
                                        </p:tgtEl>
                                        <p:attrNameLst>
                                          <p:attrName>ppt_w</p:attrName>
                                        </p:attrNameLst>
                                      </p:cBhvr>
                                      <p:tavLst>
                                        <p:tav tm="0">
                                          <p:val>
                                            <p:fltVal val="0"/>
                                          </p:val>
                                        </p:tav>
                                        <p:tav tm="100000">
                                          <p:val>
                                            <p:strVal val="#ppt_w"/>
                                          </p:val>
                                        </p:tav>
                                      </p:tavLst>
                                    </p:anim>
                                    <p:anim calcmode="lin" valueType="num">
                                      <p:cBhvr>
                                        <p:cTn id="608" dur="250" fill="hold"/>
                                        <p:tgtEl>
                                          <p:spTgt spid="331"/>
                                        </p:tgtEl>
                                        <p:attrNameLst>
                                          <p:attrName>ppt_h</p:attrName>
                                        </p:attrNameLst>
                                      </p:cBhvr>
                                      <p:tavLst>
                                        <p:tav tm="0">
                                          <p:val>
                                            <p:fltVal val="0"/>
                                          </p:val>
                                        </p:tav>
                                        <p:tav tm="100000">
                                          <p:val>
                                            <p:strVal val="#ppt_h"/>
                                          </p:val>
                                        </p:tav>
                                      </p:tavLst>
                                    </p:anim>
                                    <p:animEffect transition="in" filter="fade">
                                      <p:cBhvr>
                                        <p:cTn id="609" dur="250"/>
                                        <p:tgtEl>
                                          <p:spTgt spid="331"/>
                                        </p:tgtEl>
                                      </p:cBhvr>
                                    </p:animEffect>
                                  </p:childTnLst>
                                </p:cTn>
                              </p:par>
                            </p:childTnLst>
                          </p:cTn>
                        </p:par>
                      </p:childTnLst>
                    </p:cTn>
                  </p:par>
                  <p:par>
                    <p:cTn id="610" fill="hold">
                      <p:stCondLst>
                        <p:cond delay="indefinite"/>
                      </p:stCondLst>
                      <p:childTnLst>
                        <p:par>
                          <p:cTn id="611" fill="hold">
                            <p:stCondLst>
                              <p:cond delay="0"/>
                            </p:stCondLst>
                            <p:childTnLst>
                              <p:par>
                                <p:cTn id="612" presetID="53" presetClass="exit" presetSubtype="32" fill="hold" grpId="1" nodeType="clickEffect">
                                  <p:stCondLst>
                                    <p:cond delay="0"/>
                                  </p:stCondLst>
                                  <p:childTnLst>
                                    <p:anim calcmode="lin" valueType="num">
                                      <p:cBhvr>
                                        <p:cTn id="613" dur="250"/>
                                        <p:tgtEl>
                                          <p:spTgt spid="42"/>
                                        </p:tgtEl>
                                        <p:attrNameLst>
                                          <p:attrName>ppt_w</p:attrName>
                                        </p:attrNameLst>
                                      </p:cBhvr>
                                      <p:tavLst>
                                        <p:tav tm="0">
                                          <p:val>
                                            <p:strVal val="ppt_w"/>
                                          </p:val>
                                        </p:tav>
                                        <p:tav tm="100000">
                                          <p:val>
                                            <p:fltVal val="0"/>
                                          </p:val>
                                        </p:tav>
                                      </p:tavLst>
                                    </p:anim>
                                    <p:anim calcmode="lin" valueType="num">
                                      <p:cBhvr>
                                        <p:cTn id="614" dur="250"/>
                                        <p:tgtEl>
                                          <p:spTgt spid="42"/>
                                        </p:tgtEl>
                                        <p:attrNameLst>
                                          <p:attrName>ppt_h</p:attrName>
                                        </p:attrNameLst>
                                      </p:cBhvr>
                                      <p:tavLst>
                                        <p:tav tm="0">
                                          <p:val>
                                            <p:strVal val="ppt_h"/>
                                          </p:val>
                                        </p:tav>
                                        <p:tav tm="100000">
                                          <p:val>
                                            <p:fltVal val="0"/>
                                          </p:val>
                                        </p:tav>
                                      </p:tavLst>
                                    </p:anim>
                                    <p:animEffect transition="out" filter="fade">
                                      <p:cBhvr>
                                        <p:cTn id="615" dur="250"/>
                                        <p:tgtEl>
                                          <p:spTgt spid="42"/>
                                        </p:tgtEl>
                                      </p:cBhvr>
                                    </p:animEffect>
                                    <p:set>
                                      <p:cBhvr>
                                        <p:cTn id="616" dur="1" fill="hold">
                                          <p:stCondLst>
                                            <p:cond delay="249"/>
                                          </p:stCondLst>
                                        </p:cTn>
                                        <p:tgtEl>
                                          <p:spTgt spid="42"/>
                                        </p:tgtEl>
                                        <p:attrNameLst>
                                          <p:attrName>style.visibility</p:attrName>
                                        </p:attrNameLst>
                                      </p:cBhvr>
                                      <p:to>
                                        <p:strVal val="hidden"/>
                                      </p:to>
                                    </p:set>
                                  </p:childTnLst>
                                </p:cTn>
                              </p:par>
                              <p:par>
                                <p:cTn id="617" presetID="53" presetClass="exit" presetSubtype="32" fill="hold" grpId="1" nodeType="withEffect">
                                  <p:stCondLst>
                                    <p:cond delay="3000"/>
                                  </p:stCondLst>
                                  <p:childTnLst>
                                    <p:anim calcmode="lin" valueType="num">
                                      <p:cBhvr>
                                        <p:cTn id="618" dur="250"/>
                                        <p:tgtEl>
                                          <p:spTgt spid="48"/>
                                        </p:tgtEl>
                                        <p:attrNameLst>
                                          <p:attrName>ppt_w</p:attrName>
                                        </p:attrNameLst>
                                      </p:cBhvr>
                                      <p:tavLst>
                                        <p:tav tm="0">
                                          <p:val>
                                            <p:strVal val="ppt_w"/>
                                          </p:val>
                                        </p:tav>
                                        <p:tav tm="100000">
                                          <p:val>
                                            <p:fltVal val="0"/>
                                          </p:val>
                                        </p:tav>
                                      </p:tavLst>
                                    </p:anim>
                                    <p:anim calcmode="lin" valueType="num">
                                      <p:cBhvr>
                                        <p:cTn id="619" dur="250"/>
                                        <p:tgtEl>
                                          <p:spTgt spid="48"/>
                                        </p:tgtEl>
                                        <p:attrNameLst>
                                          <p:attrName>ppt_h</p:attrName>
                                        </p:attrNameLst>
                                      </p:cBhvr>
                                      <p:tavLst>
                                        <p:tav tm="0">
                                          <p:val>
                                            <p:strVal val="ppt_h"/>
                                          </p:val>
                                        </p:tav>
                                        <p:tav tm="100000">
                                          <p:val>
                                            <p:fltVal val="0"/>
                                          </p:val>
                                        </p:tav>
                                      </p:tavLst>
                                    </p:anim>
                                    <p:animEffect transition="out" filter="fade">
                                      <p:cBhvr>
                                        <p:cTn id="620" dur="250"/>
                                        <p:tgtEl>
                                          <p:spTgt spid="48"/>
                                        </p:tgtEl>
                                      </p:cBhvr>
                                    </p:animEffect>
                                    <p:set>
                                      <p:cBhvr>
                                        <p:cTn id="621" dur="1" fill="hold">
                                          <p:stCondLst>
                                            <p:cond delay="249"/>
                                          </p:stCondLst>
                                        </p:cTn>
                                        <p:tgtEl>
                                          <p:spTgt spid="48"/>
                                        </p:tgtEl>
                                        <p:attrNameLst>
                                          <p:attrName>style.visibility</p:attrName>
                                        </p:attrNameLst>
                                      </p:cBhvr>
                                      <p:to>
                                        <p:strVal val="hidden"/>
                                      </p:to>
                                    </p:set>
                                  </p:childTnLst>
                                </p:cTn>
                              </p:par>
                              <p:par>
                                <p:cTn id="622" presetID="53" presetClass="exit" presetSubtype="32" fill="hold" grpId="1" nodeType="withEffect">
                                  <p:stCondLst>
                                    <p:cond delay="3000"/>
                                  </p:stCondLst>
                                  <p:childTnLst>
                                    <p:anim calcmode="lin" valueType="num">
                                      <p:cBhvr>
                                        <p:cTn id="623" dur="250"/>
                                        <p:tgtEl>
                                          <p:spTgt spid="49"/>
                                        </p:tgtEl>
                                        <p:attrNameLst>
                                          <p:attrName>ppt_w</p:attrName>
                                        </p:attrNameLst>
                                      </p:cBhvr>
                                      <p:tavLst>
                                        <p:tav tm="0">
                                          <p:val>
                                            <p:strVal val="ppt_w"/>
                                          </p:val>
                                        </p:tav>
                                        <p:tav tm="100000">
                                          <p:val>
                                            <p:fltVal val="0"/>
                                          </p:val>
                                        </p:tav>
                                      </p:tavLst>
                                    </p:anim>
                                    <p:anim calcmode="lin" valueType="num">
                                      <p:cBhvr>
                                        <p:cTn id="624" dur="250"/>
                                        <p:tgtEl>
                                          <p:spTgt spid="49"/>
                                        </p:tgtEl>
                                        <p:attrNameLst>
                                          <p:attrName>ppt_h</p:attrName>
                                        </p:attrNameLst>
                                      </p:cBhvr>
                                      <p:tavLst>
                                        <p:tav tm="0">
                                          <p:val>
                                            <p:strVal val="ppt_h"/>
                                          </p:val>
                                        </p:tav>
                                        <p:tav tm="100000">
                                          <p:val>
                                            <p:fltVal val="0"/>
                                          </p:val>
                                        </p:tav>
                                      </p:tavLst>
                                    </p:anim>
                                    <p:animEffect transition="out" filter="fade">
                                      <p:cBhvr>
                                        <p:cTn id="625" dur="250"/>
                                        <p:tgtEl>
                                          <p:spTgt spid="49"/>
                                        </p:tgtEl>
                                      </p:cBhvr>
                                    </p:animEffect>
                                    <p:set>
                                      <p:cBhvr>
                                        <p:cTn id="626" dur="1" fill="hold">
                                          <p:stCondLst>
                                            <p:cond delay="249"/>
                                          </p:stCondLst>
                                        </p:cTn>
                                        <p:tgtEl>
                                          <p:spTgt spid="49"/>
                                        </p:tgtEl>
                                        <p:attrNameLst>
                                          <p:attrName>style.visibility</p:attrName>
                                        </p:attrNameLst>
                                      </p:cBhvr>
                                      <p:to>
                                        <p:strVal val="hidden"/>
                                      </p:to>
                                    </p:set>
                                  </p:childTnLst>
                                </p:cTn>
                              </p:par>
                              <p:par>
                                <p:cTn id="627" presetID="53" presetClass="exit" presetSubtype="32" fill="hold" grpId="1" nodeType="withEffect">
                                  <p:stCondLst>
                                    <p:cond delay="5000"/>
                                  </p:stCondLst>
                                  <p:childTnLst>
                                    <p:anim calcmode="lin" valueType="num">
                                      <p:cBhvr>
                                        <p:cTn id="628" dur="250"/>
                                        <p:tgtEl>
                                          <p:spTgt spid="46"/>
                                        </p:tgtEl>
                                        <p:attrNameLst>
                                          <p:attrName>ppt_w</p:attrName>
                                        </p:attrNameLst>
                                      </p:cBhvr>
                                      <p:tavLst>
                                        <p:tav tm="0">
                                          <p:val>
                                            <p:strVal val="ppt_w"/>
                                          </p:val>
                                        </p:tav>
                                        <p:tav tm="100000">
                                          <p:val>
                                            <p:fltVal val="0"/>
                                          </p:val>
                                        </p:tav>
                                      </p:tavLst>
                                    </p:anim>
                                    <p:anim calcmode="lin" valueType="num">
                                      <p:cBhvr>
                                        <p:cTn id="629" dur="250"/>
                                        <p:tgtEl>
                                          <p:spTgt spid="46"/>
                                        </p:tgtEl>
                                        <p:attrNameLst>
                                          <p:attrName>ppt_h</p:attrName>
                                        </p:attrNameLst>
                                      </p:cBhvr>
                                      <p:tavLst>
                                        <p:tav tm="0">
                                          <p:val>
                                            <p:strVal val="ppt_h"/>
                                          </p:val>
                                        </p:tav>
                                        <p:tav tm="100000">
                                          <p:val>
                                            <p:fltVal val="0"/>
                                          </p:val>
                                        </p:tav>
                                      </p:tavLst>
                                    </p:anim>
                                    <p:animEffect transition="out" filter="fade">
                                      <p:cBhvr>
                                        <p:cTn id="630" dur="250"/>
                                        <p:tgtEl>
                                          <p:spTgt spid="46"/>
                                        </p:tgtEl>
                                      </p:cBhvr>
                                    </p:animEffect>
                                    <p:set>
                                      <p:cBhvr>
                                        <p:cTn id="631" dur="1" fill="hold">
                                          <p:stCondLst>
                                            <p:cond delay="249"/>
                                          </p:stCondLst>
                                        </p:cTn>
                                        <p:tgtEl>
                                          <p:spTgt spid="46"/>
                                        </p:tgtEl>
                                        <p:attrNameLst>
                                          <p:attrName>style.visibility</p:attrName>
                                        </p:attrNameLst>
                                      </p:cBhvr>
                                      <p:to>
                                        <p:strVal val="hidden"/>
                                      </p:to>
                                    </p:set>
                                  </p:childTnLst>
                                </p:cTn>
                              </p:par>
                              <p:par>
                                <p:cTn id="632" presetID="53" presetClass="exit" presetSubtype="32" fill="hold" grpId="1" nodeType="withEffect">
                                  <p:stCondLst>
                                    <p:cond delay="5000"/>
                                  </p:stCondLst>
                                  <p:childTnLst>
                                    <p:anim calcmode="lin" valueType="num">
                                      <p:cBhvr>
                                        <p:cTn id="633" dur="250"/>
                                        <p:tgtEl>
                                          <p:spTgt spid="47"/>
                                        </p:tgtEl>
                                        <p:attrNameLst>
                                          <p:attrName>ppt_w</p:attrName>
                                        </p:attrNameLst>
                                      </p:cBhvr>
                                      <p:tavLst>
                                        <p:tav tm="0">
                                          <p:val>
                                            <p:strVal val="ppt_w"/>
                                          </p:val>
                                        </p:tav>
                                        <p:tav tm="100000">
                                          <p:val>
                                            <p:fltVal val="0"/>
                                          </p:val>
                                        </p:tav>
                                      </p:tavLst>
                                    </p:anim>
                                    <p:anim calcmode="lin" valueType="num">
                                      <p:cBhvr>
                                        <p:cTn id="634" dur="250"/>
                                        <p:tgtEl>
                                          <p:spTgt spid="47"/>
                                        </p:tgtEl>
                                        <p:attrNameLst>
                                          <p:attrName>ppt_h</p:attrName>
                                        </p:attrNameLst>
                                      </p:cBhvr>
                                      <p:tavLst>
                                        <p:tav tm="0">
                                          <p:val>
                                            <p:strVal val="ppt_h"/>
                                          </p:val>
                                        </p:tav>
                                        <p:tav tm="100000">
                                          <p:val>
                                            <p:fltVal val="0"/>
                                          </p:val>
                                        </p:tav>
                                      </p:tavLst>
                                    </p:anim>
                                    <p:animEffect transition="out" filter="fade">
                                      <p:cBhvr>
                                        <p:cTn id="635" dur="250"/>
                                        <p:tgtEl>
                                          <p:spTgt spid="47"/>
                                        </p:tgtEl>
                                      </p:cBhvr>
                                    </p:animEffect>
                                    <p:set>
                                      <p:cBhvr>
                                        <p:cTn id="636" dur="1" fill="hold">
                                          <p:stCondLst>
                                            <p:cond delay="249"/>
                                          </p:stCondLst>
                                        </p:cTn>
                                        <p:tgtEl>
                                          <p:spTgt spid="47"/>
                                        </p:tgtEl>
                                        <p:attrNameLst>
                                          <p:attrName>style.visibility</p:attrName>
                                        </p:attrNameLst>
                                      </p:cBhvr>
                                      <p:to>
                                        <p:strVal val="hidden"/>
                                      </p:to>
                                    </p:set>
                                  </p:childTnLst>
                                </p:cTn>
                              </p:par>
                              <p:par>
                                <p:cTn id="637" presetID="53" presetClass="exit" presetSubtype="32" fill="hold" grpId="1" nodeType="withEffect">
                                  <p:stCondLst>
                                    <p:cond delay="5000"/>
                                  </p:stCondLst>
                                  <p:childTnLst>
                                    <p:anim calcmode="lin" valueType="num">
                                      <p:cBhvr>
                                        <p:cTn id="638" dur="250"/>
                                        <p:tgtEl>
                                          <p:spTgt spid="52"/>
                                        </p:tgtEl>
                                        <p:attrNameLst>
                                          <p:attrName>ppt_w</p:attrName>
                                        </p:attrNameLst>
                                      </p:cBhvr>
                                      <p:tavLst>
                                        <p:tav tm="0">
                                          <p:val>
                                            <p:strVal val="ppt_w"/>
                                          </p:val>
                                        </p:tav>
                                        <p:tav tm="100000">
                                          <p:val>
                                            <p:fltVal val="0"/>
                                          </p:val>
                                        </p:tav>
                                      </p:tavLst>
                                    </p:anim>
                                    <p:anim calcmode="lin" valueType="num">
                                      <p:cBhvr>
                                        <p:cTn id="639" dur="250"/>
                                        <p:tgtEl>
                                          <p:spTgt spid="52"/>
                                        </p:tgtEl>
                                        <p:attrNameLst>
                                          <p:attrName>ppt_h</p:attrName>
                                        </p:attrNameLst>
                                      </p:cBhvr>
                                      <p:tavLst>
                                        <p:tav tm="0">
                                          <p:val>
                                            <p:strVal val="ppt_h"/>
                                          </p:val>
                                        </p:tav>
                                        <p:tav tm="100000">
                                          <p:val>
                                            <p:fltVal val="0"/>
                                          </p:val>
                                        </p:tav>
                                      </p:tavLst>
                                    </p:anim>
                                    <p:animEffect transition="out" filter="fade">
                                      <p:cBhvr>
                                        <p:cTn id="640" dur="250"/>
                                        <p:tgtEl>
                                          <p:spTgt spid="52"/>
                                        </p:tgtEl>
                                      </p:cBhvr>
                                    </p:animEffect>
                                    <p:set>
                                      <p:cBhvr>
                                        <p:cTn id="641" dur="1" fill="hold">
                                          <p:stCondLst>
                                            <p:cond delay="249"/>
                                          </p:stCondLst>
                                        </p:cTn>
                                        <p:tgtEl>
                                          <p:spTgt spid="52"/>
                                        </p:tgtEl>
                                        <p:attrNameLst>
                                          <p:attrName>style.visibility</p:attrName>
                                        </p:attrNameLst>
                                      </p:cBhvr>
                                      <p:to>
                                        <p:strVal val="hidden"/>
                                      </p:to>
                                    </p:set>
                                  </p:childTnLst>
                                </p:cTn>
                              </p:par>
                              <p:par>
                                <p:cTn id="642" presetID="53" presetClass="entr" presetSubtype="16" fill="hold" grpId="0" nodeType="withEffect">
                                  <p:stCondLst>
                                    <p:cond delay="0"/>
                                  </p:stCondLst>
                                  <p:childTnLst>
                                    <p:set>
                                      <p:cBhvr>
                                        <p:cTn id="643" dur="1" fill="hold">
                                          <p:stCondLst>
                                            <p:cond delay="0"/>
                                          </p:stCondLst>
                                        </p:cTn>
                                        <p:tgtEl>
                                          <p:spTgt spid="43"/>
                                        </p:tgtEl>
                                        <p:attrNameLst>
                                          <p:attrName>style.visibility</p:attrName>
                                        </p:attrNameLst>
                                      </p:cBhvr>
                                      <p:to>
                                        <p:strVal val="visible"/>
                                      </p:to>
                                    </p:set>
                                    <p:anim calcmode="lin" valueType="num">
                                      <p:cBhvr>
                                        <p:cTn id="644" dur="250" fill="hold"/>
                                        <p:tgtEl>
                                          <p:spTgt spid="43"/>
                                        </p:tgtEl>
                                        <p:attrNameLst>
                                          <p:attrName>ppt_w</p:attrName>
                                        </p:attrNameLst>
                                      </p:cBhvr>
                                      <p:tavLst>
                                        <p:tav tm="0">
                                          <p:val>
                                            <p:fltVal val="0"/>
                                          </p:val>
                                        </p:tav>
                                        <p:tav tm="100000">
                                          <p:val>
                                            <p:strVal val="#ppt_w"/>
                                          </p:val>
                                        </p:tav>
                                      </p:tavLst>
                                    </p:anim>
                                    <p:anim calcmode="lin" valueType="num">
                                      <p:cBhvr>
                                        <p:cTn id="645" dur="250" fill="hold"/>
                                        <p:tgtEl>
                                          <p:spTgt spid="43"/>
                                        </p:tgtEl>
                                        <p:attrNameLst>
                                          <p:attrName>ppt_h</p:attrName>
                                        </p:attrNameLst>
                                      </p:cBhvr>
                                      <p:tavLst>
                                        <p:tav tm="0">
                                          <p:val>
                                            <p:fltVal val="0"/>
                                          </p:val>
                                        </p:tav>
                                        <p:tav tm="100000">
                                          <p:val>
                                            <p:strVal val="#ppt_h"/>
                                          </p:val>
                                        </p:tav>
                                      </p:tavLst>
                                    </p:anim>
                                    <p:animEffect transition="in" filter="fade">
                                      <p:cBhvr>
                                        <p:cTn id="646" dur="250"/>
                                        <p:tgtEl>
                                          <p:spTgt spid="43"/>
                                        </p:tgtEl>
                                      </p:cBhvr>
                                    </p:animEffect>
                                  </p:childTnLst>
                                </p:cTn>
                              </p:par>
                              <p:par>
                                <p:cTn id="647" presetID="53" presetClass="entr" presetSubtype="16" fill="hold" grpId="0" nodeType="withEffect">
                                  <p:stCondLst>
                                    <p:cond delay="1000"/>
                                  </p:stCondLst>
                                  <p:childTnLst>
                                    <p:set>
                                      <p:cBhvr>
                                        <p:cTn id="648" dur="1" fill="hold">
                                          <p:stCondLst>
                                            <p:cond delay="0"/>
                                          </p:stCondLst>
                                        </p:cTn>
                                        <p:tgtEl>
                                          <p:spTgt spid="44"/>
                                        </p:tgtEl>
                                        <p:attrNameLst>
                                          <p:attrName>style.visibility</p:attrName>
                                        </p:attrNameLst>
                                      </p:cBhvr>
                                      <p:to>
                                        <p:strVal val="visible"/>
                                      </p:to>
                                    </p:set>
                                    <p:anim calcmode="lin" valueType="num">
                                      <p:cBhvr>
                                        <p:cTn id="649" dur="250" fill="hold"/>
                                        <p:tgtEl>
                                          <p:spTgt spid="44"/>
                                        </p:tgtEl>
                                        <p:attrNameLst>
                                          <p:attrName>ppt_w</p:attrName>
                                        </p:attrNameLst>
                                      </p:cBhvr>
                                      <p:tavLst>
                                        <p:tav tm="0">
                                          <p:val>
                                            <p:fltVal val="0"/>
                                          </p:val>
                                        </p:tav>
                                        <p:tav tm="100000">
                                          <p:val>
                                            <p:strVal val="#ppt_w"/>
                                          </p:val>
                                        </p:tav>
                                      </p:tavLst>
                                    </p:anim>
                                    <p:anim calcmode="lin" valueType="num">
                                      <p:cBhvr>
                                        <p:cTn id="650" dur="250" fill="hold"/>
                                        <p:tgtEl>
                                          <p:spTgt spid="44"/>
                                        </p:tgtEl>
                                        <p:attrNameLst>
                                          <p:attrName>ppt_h</p:attrName>
                                        </p:attrNameLst>
                                      </p:cBhvr>
                                      <p:tavLst>
                                        <p:tav tm="0">
                                          <p:val>
                                            <p:fltVal val="0"/>
                                          </p:val>
                                        </p:tav>
                                        <p:tav tm="100000">
                                          <p:val>
                                            <p:strVal val="#ppt_h"/>
                                          </p:val>
                                        </p:tav>
                                      </p:tavLst>
                                    </p:anim>
                                    <p:animEffect transition="in" filter="fade">
                                      <p:cBhvr>
                                        <p:cTn id="651" dur="250"/>
                                        <p:tgtEl>
                                          <p:spTgt spid="44"/>
                                        </p:tgtEl>
                                      </p:cBhvr>
                                    </p:animEffect>
                                  </p:childTnLst>
                                </p:cTn>
                              </p:par>
                              <p:par>
                                <p:cTn id="652" presetID="53" presetClass="entr" presetSubtype="16" fill="hold" grpId="0" nodeType="withEffect">
                                  <p:stCondLst>
                                    <p:cond delay="2000"/>
                                  </p:stCondLst>
                                  <p:childTnLst>
                                    <p:set>
                                      <p:cBhvr>
                                        <p:cTn id="653" dur="1" fill="hold">
                                          <p:stCondLst>
                                            <p:cond delay="0"/>
                                          </p:stCondLst>
                                        </p:cTn>
                                        <p:tgtEl>
                                          <p:spTgt spid="45"/>
                                        </p:tgtEl>
                                        <p:attrNameLst>
                                          <p:attrName>style.visibility</p:attrName>
                                        </p:attrNameLst>
                                      </p:cBhvr>
                                      <p:to>
                                        <p:strVal val="visible"/>
                                      </p:to>
                                    </p:set>
                                    <p:anim calcmode="lin" valueType="num">
                                      <p:cBhvr>
                                        <p:cTn id="654" dur="250" fill="hold"/>
                                        <p:tgtEl>
                                          <p:spTgt spid="45"/>
                                        </p:tgtEl>
                                        <p:attrNameLst>
                                          <p:attrName>ppt_w</p:attrName>
                                        </p:attrNameLst>
                                      </p:cBhvr>
                                      <p:tavLst>
                                        <p:tav tm="0">
                                          <p:val>
                                            <p:fltVal val="0"/>
                                          </p:val>
                                        </p:tav>
                                        <p:tav tm="100000">
                                          <p:val>
                                            <p:strVal val="#ppt_w"/>
                                          </p:val>
                                        </p:tav>
                                      </p:tavLst>
                                    </p:anim>
                                    <p:anim calcmode="lin" valueType="num">
                                      <p:cBhvr>
                                        <p:cTn id="655" dur="250" fill="hold"/>
                                        <p:tgtEl>
                                          <p:spTgt spid="45"/>
                                        </p:tgtEl>
                                        <p:attrNameLst>
                                          <p:attrName>ppt_h</p:attrName>
                                        </p:attrNameLst>
                                      </p:cBhvr>
                                      <p:tavLst>
                                        <p:tav tm="0">
                                          <p:val>
                                            <p:fltVal val="0"/>
                                          </p:val>
                                        </p:tav>
                                        <p:tav tm="100000">
                                          <p:val>
                                            <p:strVal val="#ppt_h"/>
                                          </p:val>
                                        </p:tav>
                                      </p:tavLst>
                                    </p:anim>
                                    <p:animEffect transition="in" filter="fade">
                                      <p:cBhvr>
                                        <p:cTn id="656" dur="250"/>
                                        <p:tgtEl>
                                          <p:spTgt spid="45"/>
                                        </p:tgtEl>
                                      </p:cBhvr>
                                    </p:animEffect>
                                  </p:childTnLst>
                                </p:cTn>
                              </p:par>
                              <p:par>
                                <p:cTn id="657" presetID="53" presetClass="entr" presetSubtype="16" fill="hold" grpId="0" nodeType="withEffect">
                                  <p:stCondLst>
                                    <p:cond delay="3000"/>
                                  </p:stCondLst>
                                  <p:childTnLst>
                                    <p:set>
                                      <p:cBhvr>
                                        <p:cTn id="658" dur="1" fill="hold">
                                          <p:stCondLst>
                                            <p:cond delay="0"/>
                                          </p:stCondLst>
                                        </p:cTn>
                                        <p:tgtEl>
                                          <p:spTgt spid="50"/>
                                        </p:tgtEl>
                                        <p:attrNameLst>
                                          <p:attrName>style.visibility</p:attrName>
                                        </p:attrNameLst>
                                      </p:cBhvr>
                                      <p:to>
                                        <p:strVal val="visible"/>
                                      </p:to>
                                    </p:set>
                                    <p:anim calcmode="lin" valueType="num">
                                      <p:cBhvr>
                                        <p:cTn id="659" dur="250" fill="hold"/>
                                        <p:tgtEl>
                                          <p:spTgt spid="50"/>
                                        </p:tgtEl>
                                        <p:attrNameLst>
                                          <p:attrName>ppt_w</p:attrName>
                                        </p:attrNameLst>
                                      </p:cBhvr>
                                      <p:tavLst>
                                        <p:tav tm="0">
                                          <p:val>
                                            <p:fltVal val="0"/>
                                          </p:val>
                                        </p:tav>
                                        <p:tav tm="100000">
                                          <p:val>
                                            <p:strVal val="#ppt_w"/>
                                          </p:val>
                                        </p:tav>
                                      </p:tavLst>
                                    </p:anim>
                                    <p:anim calcmode="lin" valueType="num">
                                      <p:cBhvr>
                                        <p:cTn id="660" dur="250" fill="hold"/>
                                        <p:tgtEl>
                                          <p:spTgt spid="50"/>
                                        </p:tgtEl>
                                        <p:attrNameLst>
                                          <p:attrName>ppt_h</p:attrName>
                                        </p:attrNameLst>
                                      </p:cBhvr>
                                      <p:tavLst>
                                        <p:tav tm="0">
                                          <p:val>
                                            <p:fltVal val="0"/>
                                          </p:val>
                                        </p:tav>
                                        <p:tav tm="100000">
                                          <p:val>
                                            <p:strVal val="#ppt_h"/>
                                          </p:val>
                                        </p:tav>
                                      </p:tavLst>
                                    </p:anim>
                                    <p:animEffect transition="in" filter="fade">
                                      <p:cBhvr>
                                        <p:cTn id="661" dur="250"/>
                                        <p:tgtEl>
                                          <p:spTgt spid="50"/>
                                        </p:tgtEl>
                                      </p:cBhvr>
                                    </p:animEffect>
                                  </p:childTnLst>
                                </p:cTn>
                              </p:par>
                              <p:par>
                                <p:cTn id="662" presetID="53" presetClass="entr" presetSubtype="16" fill="hold" grpId="0" nodeType="withEffect">
                                  <p:stCondLst>
                                    <p:cond delay="4000"/>
                                  </p:stCondLst>
                                  <p:childTnLst>
                                    <p:set>
                                      <p:cBhvr>
                                        <p:cTn id="663" dur="1" fill="hold">
                                          <p:stCondLst>
                                            <p:cond delay="0"/>
                                          </p:stCondLst>
                                        </p:cTn>
                                        <p:tgtEl>
                                          <p:spTgt spid="51"/>
                                        </p:tgtEl>
                                        <p:attrNameLst>
                                          <p:attrName>style.visibility</p:attrName>
                                        </p:attrNameLst>
                                      </p:cBhvr>
                                      <p:to>
                                        <p:strVal val="visible"/>
                                      </p:to>
                                    </p:set>
                                    <p:anim calcmode="lin" valueType="num">
                                      <p:cBhvr>
                                        <p:cTn id="664" dur="250" fill="hold"/>
                                        <p:tgtEl>
                                          <p:spTgt spid="51"/>
                                        </p:tgtEl>
                                        <p:attrNameLst>
                                          <p:attrName>ppt_w</p:attrName>
                                        </p:attrNameLst>
                                      </p:cBhvr>
                                      <p:tavLst>
                                        <p:tav tm="0">
                                          <p:val>
                                            <p:fltVal val="0"/>
                                          </p:val>
                                        </p:tav>
                                        <p:tav tm="100000">
                                          <p:val>
                                            <p:strVal val="#ppt_w"/>
                                          </p:val>
                                        </p:tav>
                                      </p:tavLst>
                                    </p:anim>
                                    <p:anim calcmode="lin" valueType="num">
                                      <p:cBhvr>
                                        <p:cTn id="665" dur="250" fill="hold"/>
                                        <p:tgtEl>
                                          <p:spTgt spid="51"/>
                                        </p:tgtEl>
                                        <p:attrNameLst>
                                          <p:attrName>ppt_h</p:attrName>
                                        </p:attrNameLst>
                                      </p:cBhvr>
                                      <p:tavLst>
                                        <p:tav tm="0">
                                          <p:val>
                                            <p:fltVal val="0"/>
                                          </p:val>
                                        </p:tav>
                                        <p:tav tm="100000">
                                          <p:val>
                                            <p:strVal val="#ppt_h"/>
                                          </p:val>
                                        </p:tav>
                                      </p:tavLst>
                                    </p:anim>
                                    <p:animEffect transition="in" filter="fade">
                                      <p:cBhvr>
                                        <p:cTn id="666" dur="250"/>
                                        <p:tgtEl>
                                          <p:spTgt spid="51"/>
                                        </p:tgtEl>
                                      </p:cBhvr>
                                    </p:animEffect>
                                  </p:childTnLst>
                                </p:cTn>
                              </p:par>
                              <p:par>
                                <p:cTn id="667" presetID="53" presetClass="entr" presetSubtype="16" fill="hold" nodeType="withEffect">
                                  <p:stCondLst>
                                    <p:cond delay="5500"/>
                                  </p:stCondLst>
                                  <p:childTnLst>
                                    <p:set>
                                      <p:cBhvr>
                                        <p:cTn id="668" dur="1" fill="hold">
                                          <p:stCondLst>
                                            <p:cond delay="0"/>
                                          </p:stCondLst>
                                        </p:cTn>
                                        <p:tgtEl>
                                          <p:spTgt spid="386"/>
                                        </p:tgtEl>
                                        <p:attrNameLst>
                                          <p:attrName>style.visibility</p:attrName>
                                        </p:attrNameLst>
                                      </p:cBhvr>
                                      <p:to>
                                        <p:strVal val="visible"/>
                                      </p:to>
                                    </p:set>
                                    <p:anim calcmode="lin" valueType="num">
                                      <p:cBhvr>
                                        <p:cTn id="669" dur="250" fill="hold"/>
                                        <p:tgtEl>
                                          <p:spTgt spid="386"/>
                                        </p:tgtEl>
                                        <p:attrNameLst>
                                          <p:attrName>ppt_w</p:attrName>
                                        </p:attrNameLst>
                                      </p:cBhvr>
                                      <p:tavLst>
                                        <p:tav tm="0">
                                          <p:val>
                                            <p:fltVal val="0"/>
                                          </p:val>
                                        </p:tav>
                                        <p:tav tm="100000">
                                          <p:val>
                                            <p:strVal val="#ppt_w"/>
                                          </p:val>
                                        </p:tav>
                                      </p:tavLst>
                                    </p:anim>
                                    <p:anim calcmode="lin" valueType="num">
                                      <p:cBhvr>
                                        <p:cTn id="670" dur="250" fill="hold"/>
                                        <p:tgtEl>
                                          <p:spTgt spid="386"/>
                                        </p:tgtEl>
                                        <p:attrNameLst>
                                          <p:attrName>ppt_h</p:attrName>
                                        </p:attrNameLst>
                                      </p:cBhvr>
                                      <p:tavLst>
                                        <p:tav tm="0">
                                          <p:val>
                                            <p:fltVal val="0"/>
                                          </p:val>
                                        </p:tav>
                                        <p:tav tm="100000">
                                          <p:val>
                                            <p:strVal val="#ppt_h"/>
                                          </p:val>
                                        </p:tav>
                                      </p:tavLst>
                                    </p:anim>
                                    <p:animEffect transition="in" filter="fade">
                                      <p:cBhvr>
                                        <p:cTn id="671" dur="250"/>
                                        <p:tgtEl>
                                          <p:spTgt spid="386"/>
                                        </p:tgtEl>
                                      </p:cBhvr>
                                    </p:animEffect>
                                  </p:childTnLst>
                                </p:cTn>
                              </p:par>
                              <p:par>
                                <p:cTn id="672" presetID="53" presetClass="entr" presetSubtype="16" fill="hold" nodeType="withEffect">
                                  <p:stCondLst>
                                    <p:cond delay="7000"/>
                                  </p:stCondLst>
                                  <p:childTnLst>
                                    <p:set>
                                      <p:cBhvr>
                                        <p:cTn id="673" dur="1" fill="hold">
                                          <p:stCondLst>
                                            <p:cond delay="0"/>
                                          </p:stCondLst>
                                        </p:cTn>
                                        <p:tgtEl>
                                          <p:spTgt spid="388"/>
                                        </p:tgtEl>
                                        <p:attrNameLst>
                                          <p:attrName>style.visibility</p:attrName>
                                        </p:attrNameLst>
                                      </p:cBhvr>
                                      <p:to>
                                        <p:strVal val="visible"/>
                                      </p:to>
                                    </p:set>
                                    <p:anim calcmode="lin" valueType="num">
                                      <p:cBhvr>
                                        <p:cTn id="674" dur="250" fill="hold"/>
                                        <p:tgtEl>
                                          <p:spTgt spid="388"/>
                                        </p:tgtEl>
                                        <p:attrNameLst>
                                          <p:attrName>ppt_w</p:attrName>
                                        </p:attrNameLst>
                                      </p:cBhvr>
                                      <p:tavLst>
                                        <p:tav tm="0">
                                          <p:val>
                                            <p:fltVal val="0"/>
                                          </p:val>
                                        </p:tav>
                                        <p:tav tm="100000">
                                          <p:val>
                                            <p:strVal val="#ppt_w"/>
                                          </p:val>
                                        </p:tav>
                                      </p:tavLst>
                                    </p:anim>
                                    <p:anim calcmode="lin" valueType="num">
                                      <p:cBhvr>
                                        <p:cTn id="675" dur="250" fill="hold"/>
                                        <p:tgtEl>
                                          <p:spTgt spid="388"/>
                                        </p:tgtEl>
                                        <p:attrNameLst>
                                          <p:attrName>ppt_h</p:attrName>
                                        </p:attrNameLst>
                                      </p:cBhvr>
                                      <p:tavLst>
                                        <p:tav tm="0">
                                          <p:val>
                                            <p:fltVal val="0"/>
                                          </p:val>
                                        </p:tav>
                                        <p:tav tm="100000">
                                          <p:val>
                                            <p:strVal val="#ppt_h"/>
                                          </p:val>
                                        </p:tav>
                                      </p:tavLst>
                                    </p:anim>
                                    <p:animEffect transition="in" filter="fade">
                                      <p:cBhvr>
                                        <p:cTn id="676" dur="250"/>
                                        <p:tgtEl>
                                          <p:spTgt spid="388"/>
                                        </p:tgtEl>
                                      </p:cBhvr>
                                    </p:animEffect>
                                  </p:childTnLst>
                                </p:cTn>
                              </p:par>
                              <p:par>
                                <p:cTn id="677" presetID="53" presetClass="entr" presetSubtype="16" fill="hold" grpId="0" nodeType="withEffect">
                                  <p:stCondLst>
                                    <p:cond delay="0"/>
                                  </p:stCondLst>
                                  <p:childTnLst>
                                    <p:set>
                                      <p:cBhvr>
                                        <p:cTn id="678" dur="1" fill="hold">
                                          <p:stCondLst>
                                            <p:cond delay="0"/>
                                          </p:stCondLst>
                                        </p:cTn>
                                        <p:tgtEl>
                                          <p:spTgt spid="332"/>
                                        </p:tgtEl>
                                        <p:attrNameLst>
                                          <p:attrName>style.visibility</p:attrName>
                                        </p:attrNameLst>
                                      </p:cBhvr>
                                      <p:to>
                                        <p:strVal val="visible"/>
                                      </p:to>
                                    </p:set>
                                    <p:anim calcmode="lin" valueType="num">
                                      <p:cBhvr>
                                        <p:cTn id="679" dur="250" fill="hold"/>
                                        <p:tgtEl>
                                          <p:spTgt spid="332"/>
                                        </p:tgtEl>
                                        <p:attrNameLst>
                                          <p:attrName>ppt_w</p:attrName>
                                        </p:attrNameLst>
                                      </p:cBhvr>
                                      <p:tavLst>
                                        <p:tav tm="0">
                                          <p:val>
                                            <p:fltVal val="0"/>
                                          </p:val>
                                        </p:tav>
                                        <p:tav tm="100000">
                                          <p:val>
                                            <p:strVal val="#ppt_w"/>
                                          </p:val>
                                        </p:tav>
                                      </p:tavLst>
                                    </p:anim>
                                    <p:anim calcmode="lin" valueType="num">
                                      <p:cBhvr>
                                        <p:cTn id="680" dur="250" fill="hold"/>
                                        <p:tgtEl>
                                          <p:spTgt spid="332"/>
                                        </p:tgtEl>
                                        <p:attrNameLst>
                                          <p:attrName>ppt_h</p:attrName>
                                        </p:attrNameLst>
                                      </p:cBhvr>
                                      <p:tavLst>
                                        <p:tav tm="0">
                                          <p:val>
                                            <p:fltVal val="0"/>
                                          </p:val>
                                        </p:tav>
                                        <p:tav tm="100000">
                                          <p:val>
                                            <p:strVal val="#ppt_h"/>
                                          </p:val>
                                        </p:tav>
                                      </p:tavLst>
                                    </p:anim>
                                    <p:animEffect transition="in" filter="fade">
                                      <p:cBhvr>
                                        <p:cTn id="681" dur="250"/>
                                        <p:tgtEl>
                                          <p:spTgt spid="332"/>
                                        </p:tgtEl>
                                      </p:cBhvr>
                                    </p:animEffect>
                                  </p:childTnLst>
                                </p:cTn>
                              </p:par>
                              <p:par>
                                <p:cTn id="682" presetID="53" presetClass="entr" presetSubtype="16" fill="hold" nodeType="withEffect">
                                  <p:stCondLst>
                                    <p:cond delay="8500"/>
                                  </p:stCondLst>
                                  <p:childTnLst>
                                    <p:set>
                                      <p:cBhvr>
                                        <p:cTn id="683" dur="1" fill="hold">
                                          <p:stCondLst>
                                            <p:cond delay="0"/>
                                          </p:stCondLst>
                                        </p:cTn>
                                        <p:tgtEl>
                                          <p:spTgt spid="389"/>
                                        </p:tgtEl>
                                        <p:attrNameLst>
                                          <p:attrName>style.visibility</p:attrName>
                                        </p:attrNameLst>
                                      </p:cBhvr>
                                      <p:to>
                                        <p:strVal val="visible"/>
                                      </p:to>
                                    </p:set>
                                    <p:anim calcmode="lin" valueType="num">
                                      <p:cBhvr>
                                        <p:cTn id="684" dur="250" fill="hold"/>
                                        <p:tgtEl>
                                          <p:spTgt spid="389"/>
                                        </p:tgtEl>
                                        <p:attrNameLst>
                                          <p:attrName>ppt_w</p:attrName>
                                        </p:attrNameLst>
                                      </p:cBhvr>
                                      <p:tavLst>
                                        <p:tav tm="0">
                                          <p:val>
                                            <p:fltVal val="0"/>
                                          </p:val>
                                        </p:tav>
                                        <p:tav tm="100000">
                                          <p:val>
                                            <p:strVal val="#ppt_w"/>
                                          </p:val>
                                        </p:tav>
                                      </p:tavLst>
                                    </p:anim>
                                    <p:anim calcmode="lin" valueType="num">
                                      <p:cBhvr>
                                        <p:cTn id="685" dur="250" fill="hold"/>
                                        <p:tgtEl>
                                          <p:spTgt spid="389"/>
                                        </p:tgtEl>
                                        <p:attrNameLst>
                                          <p:attrName>ppt_h</p:attrName>
                                        </p:attrNameLst>
                                      </p:cBhvr>
                                      <p:tavLst>
                                        <p:tav tm="0">
                                          <p:val>
                                            <p:fltVal val="0"/>
                                          </p:val>
                                        </p:tav>
                                        <p:tav tm="100000">
                                          <p:val>
                                            <p:strVal val="#ppt_h"/>
                                          </p:val>
                                        </p:tav>
                                      </p:tavLst>
                                    </p:anim>
                                    <p:animEffect transition="in" filter="fade">
                                      <p:cBhvr>
                                        <p:cTn id="686" dur="250"/>
                                        <p:tgtEl>
                                          <p:spTgt spid="389"/>
                                        </p:tgtEl>
                                      </p:cBhvr>
                                    </p:animEffect>
                                  </p:childTnLst>
                                </p:cTn>
                              </p:par>
                              <p:par>
                                <p:cTn id="687" presetID="53" presetClass="entr" presetSubtype="16" fill="hold" nodeType="withEffect">
                                  <p:stCondLst>
                                    <p:cond delay="15000"/>
                                  </p:stCondLst>
                                  <p:childTnLst>
                                    <p:set>
                                      <p:cBhvr>
                                        <p:cTn id="688" dur="1" fill="hold">
                                          <p:stCondLst>
                                            <p:cond delay="0"/>
                                          </p:stCondLst>
                                        </p:cTn>
                                        <p:tgtEl>
                                          <p:spTgt spid="387"/>
                                        </p:tgtEl>
                                        <p:attrNameLst>
                                          <p:attrName>style.visibility</p:attrName>
                                        </p:attrNameLst>
                                      </p:cBhvr>
                                      <p:to>
                                        <p:strVal val="visible"/>
                                      </p:to>
                                    </p:set>
                                    <p:anim calcmode="lin" valueType="num">
                                      <p:cBhvr>
                                        <p:cTn id="689" dur="250" fill="hold"/>
                                        <p:tgtEl>
                                          <p:spTgt spid="387"/>
                                        </p:tgtEl>
                                        <p:attrNameLst>
                                          <p:attrName>ppt_w</p:attrName>
                                        </p:attrNameLst>
                                      </p:cBhvr>
                                      <p:tavLst>
                                        <p:tav tm="0">
                                          <p:val>
                                            <p:fltVal val="0"/>
                                          </p:val>
                                        </p:tav>
                                        <p:tav tm="100000">
                                          <p:val>
                                            <p:strVal val="#ppt_w"/>
                                          </p:val>
                                        </p:tav>
                                      </p:tavLst>
                                    </p:anim>
                                    <p:anim calcmode="lin" valueType="num">
                                      <p:cBhvr>
                                        <p:cTn id="690" dur="250" fill="hold"/>
                                        <p:tgtEl>
                                          <p:spTgt spid="387"/>
                                        </p:tgtEl>
                                        <p:attrNameLst>
                                          <p:attrName>ppt_h</p:attrName>
                                        </p:attrNameLst>
                                      </p:cBhvr>
                                      <p:tavLst>
                                        <p:tav tm="0">
                                          <p:val>
                                            <p:fltVal val="0"/>
                                          </p:val>
                                        </p:tav>
                                        <p:tav tm="100000">
                                          <p:val>
                                            <p:strVal val="#ppt_h"/>
                                          </p:val>
                                        </p:tav>
                                      </p:tavLst>
                                    </p:anim>
                                    <p:animEffect transition="in" filter="fade">
                                      <p:cBhvr>
                                        <p:cTn id="691" dur="250"/>
                                        <p:tgtEl>
                                          <p:spTgt spid="387"/>
                                        </p:tgtEl>
                                      </p:cBhvr>
                                    </p:animEffect>
                                  </p:childTnLst>
                                </p:cTn>
                              </p:par>
                              <p:par>
                                <p:cTn id="692" presetID="53" presetClass="entr" presetSubtype="16" fill="hold" nodeType="withEffect">
                                  <p:stCondLst>
                                    <p:cond delay="6000"/>
                                  </p:stCondLst>
                                  <p:childTnLst>
                                    <p:set>
                                      <p:cBhvr>
                                        <p:cTn id="693" dur="1" fill="hold">
                                          <p:stCondLst>
                                            <p:cond delay="0"/>
                                          </p:stCondLst>
                                        </p:cTn>
                                        <p:tgtEl>
                                          <p:spTgt spid="391"/>
                                        </p:tgtEl>
                                        <p:attrNameLst>
                                          <p:attrName>style.visibility</p:attrName>
                                        </p:attrNameLst>
                                      </p:cBhvr>
                                      <p:to>
                                        <p:strVal val="visible"/>
                                      </p:to>
                                    </p:set>
                                    <p:anim calcmode="lin" valueType="num">
                                      <p:cBhvr>
                                        <p:cTn id="694" dur="250" fill="hold"/>
                                        <p:tgtEl>
                                          <p:spTgt spid="391"/>
                                        </p:tgtEl>
                                        <p:attrNameLst>
                                          <p:attrName>ppt_w</p:attrName>
                                        </p:attrNameLst>
                                      </p:cBhvr>
                                      <p:tavLst>
                                        <p:tav tm="0">
                                          <p:val>
                                            <p:fltVal val="0"/>
                                          </p:val>
                                        </p:tav>
                                        <p:tav tm="100000">
                                          <p:val>
                                            <p:strVal val="#ppt_w"/>
                                          </p:val>
                                        </p:tav>
                                      </p:tavLst>
                                    </p:anim>
                                    <p:anim calcmode="lin" valueType="num">
                                      <p:cBhvr>
                                        <p:cTn id="695" dur="250" fill="hold"/>
                                        <p:tgtEl>
                                          <p:spTgt spid="391"/>
                                        </p:tgtEl>
                                        <p:attrNameLst>
                                          <p:attrName>ppt_h</p:attrName>
                                        </p:attrNameLst>
                                      </p:cBhvr>
                                      <p:tavLst>
                                        <p:tav tm="0">
                                          <p:val>
                                            <p:fltVal val="0"/>
                                          </p:val>
                                        </p:tav>
                                        <p:tav tm="100000">
                                          <p:val>
                                            <p:strVal val="#ppt_h"/>
                                          </p:val>
                                        </p:tav>
                                      </p:tavLst>
                                    </p:anim>
                                    <p:animEffect transition="in" filter="fade">
                                      <p:cBhvr>
                                        <p:cTn id="696" dur="250"/>
                                        <p:tgtEl>
                                          <p:spTgt spid="391"/>
                                        </p:tgtEl>
                                      </p:cBhvr>
                                    </p:animEffect>
                                  </p:childTnLst>
                                </p:cTn>
                              </p:par>
                              <p:par>
                                <p:cTn id="697" presetID="53" presetClass="entr" presetSubtype="16" fill="hold" nodeType="withEffect">
                                  <p:stCondLst>
                                    <p:cond delay="14000"/>
                                  </p:stCondLst>
                                  <p:childTnLst>
                                    <p:set>
                                      <p:cBhvr>
                                        <p:cTn id="698" dur="1" fill="hold">
                                          <p:stCondLst>
                                            <p:cond delay="0"/>
                                          </p:stCondLst>
                                        </p:cTn>
                                        <p:tgtEl>
                                          <p:spTgt spid="392"/>
                                        </p:tgtEl>
                                        <p:attrNameLst>
                                          <p:attrName>style.visibility</p:attrName>
                                        </p:attrNameLst>
                                      </p:cBhvr>
                                      <p:to>
                                        <p:strVal val="visible"/>
                                      </p:to>
                                    </p:set>
                                    <p:anim calcmode="lin" valueType="num">
                                      <p:cBhvr>
                                        <p:cTn id="699" dur="250" fill="hold"/>
                                        <p:tgtEl>
                                          <p:spTgt spid="392"/>
                                        </p:tgtEl>
                                        <p:attrNameLst>
                                          <p:attrName>ppt_w</p:attrName>
                                        </p:attrNameLst>
                                      </p:cBhvr>
                                      <p:tavLst>
                                        <p:tav tm="0">
                                          <p:val>
                                            <p:fltVal val="0"/>
                                          </p:val>
                                        </p:tav>
                                        <p:tav tm="100000">
                                          <p:val>
                                            <p:strVal val="#ppt_w"/>
                                          </p:val>
                                        </p:tav>
                                      </p:tavLst>
                                    </p:anim>
                                    <p:anim calcmode="lin" valueType="num">
                                      <p:cBhvr>
                                        <p:cTn id="700" dur="250" fill="hold"/>
                                        <p:tgtEl>
                                          <p:spTgt spid="392"/>
                                        </p:tgtEl>
                                        <p:attrNameLst>
                                          <p:attrName>ppt_h</p:attrName>
                                        </p:attrNameLst>
                                      </p:cBhvr>
                                      <p:tavLst>
                                        <p:tav tm="0">
                                          <p:val>
                                            <p:fltVal val="0"/>
                                          </p:val>
                                        </p:tav>
                                        <p:tav tm="100000">
                                          <p:val>
                                            <p:strVal val="#ppt_h"/>
                                          </p:val>
                                        </p:tav>
                                      </p:tavLst>
                                    </p:anim>
                                    <p:animEffect transition="in" filter="fade">
                                      <p:cBhvr>
                                        <p:cTn id="701" dur="250"/>
                                        <p:tgtEl>
                                          <p:spTgt spid="392"/>
                                        </p:tgtEl>
                                      </p:cBhvr>
                                    </p:animEffect>
                                  </p:childTnLst>
                                </p:cTn>
                              </p:par>
                              <p:par>
                                <p:cTn id="702" presetID="53" presetClass="entr" presetSubtype="16" fill="hold" grpId="0" nodeType="withEffect">
                                  <p:stCondLst>
                                    <p:cond delay="4500"/>
                                  </p:stCondLst>
                                  <p:childTnLst>
                                    <p:set>
                                      <p:cBhvr>
                                        <p:cTn id="703" dur="1" fill="hold">
                                          <p:stCondLst>
                                            <p:cond delay="0"/>
                                          </p:stCondLst>
                                        </p:cTn>
                                        <p:tgtEl>
                                          <p:spTgt spid="337"/>
                                        </p:tgtEl>
                                        <p:attrNameLst>
                                          <p:attrName>style.visibility</p:attrName>
                                        </p:attrNameLst>
                                      </p:cBhvr>
                                      <p:to>
                                        <p:strVal val="visible"/>
                                      </p:to>
                                    </p:set>
                                    <p:anim calcmode="lin" valueType="num">
                                      <p:cBhvr>
                                        <p:cTn id="704" dur="250" fill="hold"/>
                                        <p:tgtEl>
                                          <p:spTgt spid="337"/>
                                        </p:tgtEl>
                                        <p:attrNameLst>
                                          <p:attrName>ppt_w</p:attrName>
                                        </p:attrNameLst>
                                      </p:cBhvr>
                                      <p:tavLst>
                                        <p:tav tm="0">
                                          <p:val>
                                            <p:fltVal val="0"/>
                                          </p:val>
                                        </p:tav>
                                        <p:tav tm="100000">
                                          <p:val>
                                            <p:strVal val="#ppt_w"/>
                                          </p:val>
                                        </p:tav>
                                      </p:tavLst>
                                    </p:anim>
                                    <p:anim calcmode="lin" valueType="num">
                                      <p:cBhvr>
                                        <p:cTn id="705" dur="250" fill="hold"/>
                                        <p:tgtEl>
                                          <p:spTgt spid="337"/>
                                        </p:tgtEl>
                                        <p:attrNameLst>
                                          <p:attrName>ppt_h</p:attrName>
                                        </p:attrNameLst>
                                      </p:cBhvr>
                                      <p:tavLst>
                                        <p:tav tm="0">
                                          <p:val>
                                            <p:fltVal val="0"/>
                                          </p:val>
                                        </p:tav>
                                        <p:tav tm="100000">
                                          <p:val>
                                            <p:strVal val="#ppt_h"/>
                                          </p:val>
                                        </p:tav>
                                      </p:tavLst>
                                    </p:anim>
                                    <p:animEffect transition="in" filter="fade">
                                      <p:cBhvr>
                                        <p:cTn id="706" dur="250"/>
                                        <p:tgtEl>
                                          <p:spTgt spid="337"/>
                                        </p:tgtEl>
                                      </p:cBhvr>
                                    </p:animEffect>
                                  </p:childTnLst>
                                </p:cTn>
                              </p:par>
                              <p:par>
                                <p:cTn id="707" presetID="53" presetClass="entr" presetSubtype="16" fill="hold" grpId="0" nodeType="withEffect">
                                  <p:stCondLst>
                                    <p:cond delay="3500"/>
                                  </p:stCondLst>
                                  <p:childTnLst>
                                    <p:set>
                                      <p:cBhvr>
                                        <p:cTn id="708" dur="1" fill="hold">
                                          <p:stCondLst>
                                            <p:cond delay="0"/>
                                          </p:stCondLst>
                                        </p:cTn>
                                        <p:tgtEl>
                                          <p:spTgt spid="336"/>
                                        </p:tgtEl>
                                        <p:attrNameLst>
                                          <p:attrName>style.visibility</p:attrName>
                                        </p:attrNameLst>
                                      </p:cBhvr>
                                      <p:to>
                                        <p:strVal val="visible"/>
                                      </p:to>
                                    </p:set>
                                    <p:anim calcmode="lin" valueType="num">
                                      <p:cBhvr>
                                        <p:cTn id="709" dur="250" fill="hold"/>
                                        <p:tgtEl>
                                          <p:spTgt spid="336"/>
                                        </p:tgtEl>
                                        <p:attrNameLst>
                                          <p:attrName>ppt_w</p:attrName>
                                        </p:attrNameLst>
                                      </p:cBhvr>
                                      <p:tavLst>
                                        <p:tav tm="0">
                                          <p:val>
                                            <p:fltVal val="0"/>
                                          </p:val>
                                        </p:tav>
                                        <p:tav tm="100000">
                                          <p:val>
                                            <p:strVal val="#ppt_w"/>
                                          </p:val>
                                        </p:tav>
                                      </p:tavLst>
                                    </p:anim>
                                    <p:anim calcmode="lin" valueType="num">
                                      <p:cBhvr>
                                        <p:cTn id="710" dur="250" fill="hold"/>
                                        <p:tgtEl>
                                          <p:spTgt spid="336"/>
                                        </p:tgtEl>
                                        <p:attrNameLst>
                                          <p:attrName>ppt_h</p:attrName>
                                        </p:attrNameLst>
                                      </p:cBhvr>
                                      <p:tavLst>
                                        <p:tav tm="0">
                                          <p:val>
                                            <p:fltVal val="0"/>
                                          </p:val>
                                        </p:tav>
                                        <p:tav tm="100000">
                                          <p:val>
                                            <p:strVal val="#ppt_h"/>
                                          </p:val>
                                        </p:tav>
                                      </p:tavLst>
                                    </p:anim>
                                    <p:animEffect transition="in" filter="fade">
                                      <p:cBhvr>
                                        <p:cTn id="711" dur="250"/>
                                        <p:tgtEl>
                                          <p:spTgt spid="336"/>
                                        </p:tgtEl>
                                      </p:cBhvr>
                                    </p:animEffect>
                                  </p:childTnLst>
                                </p:cTn>
                              </p:par>
                              <p:par>
                                <p:cTn id="712" presetID="53" presetClass="entr" presetSubtype="16" fill="hold" grpId="0" nodeType="withEffect">
                                  <p:stCondLst>
                                    <p:cond delay="2500"/>
                                  </p:stCondLst>
                                  <p:childTnLst>
                                    <p:set>
                                      <p:cBhvr>
                                        <p:cTn id="713" dur="1" fill="hold">
                                          <p:stCondLst>
                                            <p:cond delay="0"/>
                                          </p:stCondLst>
                                        </p:cTn>
                                        <p:tgtEl>
                                          <p:spTgt spid="335"/>
                                        </p:tgtEl>
                                        <p:attrNameLst>
                                          <p:attrName>style.visibility</p:attrName>
                                        </p:attrNameLst>
                                      </p:cBhvr>
                                      <p:to>
                                        <p:strVal val="visible"/>
                                      </p:to>
                                    </p:set>
                                    <p:anim calcmode="lin" valueType="num">
                                      <p:cBhvr>
                                        <p:cTn id="714" dur="250" fill="hold"/>
                                        <p:tgtEl>
                                          <p:spTgt spid="335"/>
                                        </p:tgtEl>
                                        <p:attrNameLst>
                                          <p:attrName>ppt_w</p:attrName>
                                        </p:attrNameLst>
                                      </p:cBhvr>
                                      <p:tavLst>
                                        <p:tav tm="0">
                                          <p:val>
                                            <p:fltVal val="0"/>
                                          </p:val>
                                        </p:tav>
                                        <p:tav tm="100000">
                                          <p:val>
                                            <p:strVal val="#ppt_w"/>
                                          </p:val>
                                        </p:tav>
                                      </p:tavLst>
                                    </p:anim>
                                    <p:anim calcmode="lin" valueType="num">
                                      <p:cBhvr>
                                        <p:cTn id="715" dur="250" fill="hold"/>
                                        <p:tgtEl>
                                          <p:spTgt spid="335"/>
                                        </p:tgtEl>
                                        <p:attrNameLst>
                                          <p:attrName>ppt_h</p:attrName>
                                        </p:attrNameLst>
                                      </p:cBhvr>
                                      <p:tavLst>
                                        <p:tav tm="0">
                                          <p:val>
                                            <p:fltVal val="0"/>
                                          </p:val>
                                        </p:tav>
                                        <p:tav tm="100000">
                                          <p:val>
                                            <p:strVal val="#ppt_h"/>
                                          </p:val>
                                        </p:tav>
                                      </p:tavLst>
                                    </p:anim>
                                    <p:animEffect transition="in" filter="fade">
                                      <p:cBhvr>
                                        <p:cTn id="716" dur="250"/>
                                        <p:tgtEl>
                                          <p:spTgt spid="335"/>
                                        </p:tgtEl>
                                      </p:cBhvr>
                                    </p:animEffect>
                                  </p:childTnLst>
                                </p:cTn>
                              </p:par>
                              <p:par>
                                <p:cTn id="717" presetID="53" presetClass="entr" presetSubtype="16" fill="hold" grpId="0" nodeType="withEffect">
                                  <p:stCondLst>
                                    <p:cond delay="1500"/>
                                  </p:stCondLst>
                                  <p:childTnLst>
                                    <p:set>
                                      <p:cBhvr>
                                        <p:cTn id="718" dur="1" fill="hold">
                                          <p:stCondLst>
                                            <p:cond delay="0"/>
                                          </p:stCondLst>
                                        </p:cTn>
                                        <p:tgtEl>
                                          <p:spTgt spid="334"/>
                                        </p:tgtEl>
                                        <p:attrNameLst>
                                          <p:attrName>style.visibility</p:attrName>
                                        </p:attrNameLst>
                                      </p:cBhvr>
                                      <p:to>
                                        <p:strVal val="visible"/>
                                      </p:to>
                                    </p:set>
                                    <p:anim calcmode="lin" valueType="num">
                                      <p:cBhvr>
                                        <p:cTn id="719" dur="250" fill="hold"/>
                                        <p:tgtEl>
                                          <p:spTgt spid="334"/>
                                        </p:tgtEl>
                                        <p:attrNameLst>
                                          <p:attrName>ppt_w</p:attrName>
                                        </p:attrNameLst>
                                      </p:cBhvr>
                                      <p:tavLst>
                                        <p:tav tm="0">
                                          <p:val>
                                            <p:fltVal val="0"/>
                                          </p:val>
                                        </p:tav>
                                        <p:tav tm="100000">
                                          <p:val>
                                            <p:strVal val="#ppt_w"/>
                                          </p:val>
                                        </p:tav>
                                      </p:tavLst>
                                    </p:anim>
                                    <p:anim calcmode="lin" valueType="num">
                                      <p:cBhvr>
                                        <p:cTn id="720" dur="250" fill="hold"/>
                                        <p:tgtEl>
                                          <p:spTgt spid="334"/>
                                        </p:tgtEl>
                                        <p:attrNameLst>
                                          <p:attrName>ppt_h</p:attrName>
                                        </p:attrNameLst>
                                      </p:cBhvr>
                                      <p:tavLst>
                                        <p:tav tm="0">
                                          <p:val>
                                            <p:fltVal val="0"/>
                                          </p:val>
                                        </p:tav>
                                        <p:tav tm="100000">
                                          <p:val>
                                            <p:strVal val="#ppt_h"/>
                                          </p:val>
                                        </p:tav>
                                      </p:tavLst>
                                    </p:anim>
                                    <p:animEffect transition="in" filter="fade">
                                      <p:cBhvr>
                                        <p:cTn id="721" dur="250"/>
                                        <p:tgtEl>
                                          <p:spTgt spid="334"/>
                                        </p:tgtEl>
                                      </p:cBhvr>
                                    </p:animEffect>
                                  </p:childTnLst>
                                </p:cTn>
                              </p:par>
                              <p:par>
                                <p:cTn id="722" presetID="53" presetClass="entr" presetSubtype="16" fill="hold" grpId="0" nodeType="withEffect">
                                  <p:stCondLst>
                                    <p:cond delay="500"/>
                                  </p:stCondLst>
                                  <p:childTnLst>
                                    <p:set>
                                      <p:cBhvr>
                                        <p:cTn id="723" dur="1" fill="hold">
                                          <p:stCondLst>
                                            <p:cond delay="0"/>
                                          </p:stCondLst>
                                        </p:cTn>
                                        <p:tgtEl>
                                          <p:spTgt spid="333"/>
                                        </p:tgtEl>
                                        <p:attrNameLst>
                                          <p:attrName>style.visibility</p:attrName>
                                        </p:attrNameLst>
                                      </p:cBhvr>
                                      <p:to>
                                        <p:strVal val="visible"/>
                                      </p:to>
                                    </p:set>
                                    <p:anim calcmode="lin" valueType="num">
                                      <p:cBhvr>
                                        <p:cTn id="724" dur="250" fill="hold"/>
                                        <p:tgtEl>
                                          <p:spTgt spid="333"/>
                                        </p:tgtEl>
                                        <p:attrNameLst>
                                          <p:attrName>ppt_w</p:attrName>
                                        </p:attrNameLst>
                                      </p:cBhvr>
                                      <p:tavLst>
                                        <p:tav tm="0">
                                          <p:val>
                                            <p:fltVal val="0"/>
                                          </p:val>
                                        </p:tav>
                                        <p:tav tm="100000">
                                          <p:val>
                                            <p:strVal val="#ppt_w"/>
                                          </p:val>
                                        </p:tav>
                                      </p:tavLst>
                                    </p:anim>
                                    <p:anim calcmode="lin" valueType="num">
                                      <p:cBhvr>
                                        <p:cTn id="725" dur="250" fill="hold"/>
                                        <p:tgtEl>
                                          <p:spTgt spid="333"/>
                                        </p:tgtEl>
                                        <p:attrNameLst>
                                          <p:attrName>ppt_h</p:attrName>
                                        </p:attrNameLst>
                                      </p:cBhvr>
                                      <p:tavLst>
                                        <p:tav tm="0">
                                          <p:val>
                                            <p:fltVal val="0"/>
                                          </p:val>
                                        </p:tav>
                                        <p:tav tm="100000">
                                          <p:val>
                                            <p:strVal val="#ppt_h"/>
                                          </p:val>
                                        </p:tav>
                                      </p:tavLst>
                                    </p:anim>
                                    <p:animEffect transition="in" filter="fade">
                                      <p:cBhvr>
                                        <p:cTn id="726" dur="250"/>
                                        <p:tgtEl>
                                          <p:spTgt spid="333"/>
                                        </p:tgtEl>
                                      </p:cBhvr>
                                    </p:animEffect>
                                  </p:childTnLst>
                                </p:cTn>
                              </p:par>
                              <p:par>
                                <p:cTn id="727" presetID="53" presetClass="entr" presetSubtype="16" fill="hold" nodeType="withEffect">
                                  <p:stCondLst>
                                    <p:cond delay="7500"/>
                                  </p:stCondLst>
                                  <p:childTnLst>
                                    <p:set>
                                      <p:cBhvr>
                                        <p:cTn id="728" dur="1" fill="hold">
                                          <p:stCondLst>
                                            <p:cond delay="0"/>
                                          </p:stCondLst>
                                        </p:cTn>
                                        <p:tgtEl>
                                          <p:spTgt spid="405"/>
                                        </p:tgtEl>
                                        <p:attrNameLst>
                                          <p:attrName>style.visibility</p:attrName>
                                        </p:attrNameLst>
                                      </p:cBhvr>
                                      <p:to>
                                        <p:strVal val="visible"/>
                                      </p:to>
                                    </p:set>
                                    <p:anim calcmode="lin" valueType="num">
                                      <p:cBhvr>
                                        <p:cTn id="729" dur="250" fill="hold"/>
                                        <p:tgtEl>
                                          <p:spTgt spid="405"/>
                                        </p:tgtEl>
                                        <p:attrNameLst>
                                          <p:attrName>ppt_w</p:attrName>
                                        </p:attrNameLst>
                                      </p:cBhvr>
                                      <p:tavLst>
                                        <p:tav tm="0">
                                          <p:val>
                                            <p:fltVal val="0"/>
                                          </p:val>
                                        </p:tav>
                                        <p:tav tm="100000">
                                          <p:val>
                                            <p:strVal val="#ppt_w"/>
                                          </p:val>
                                        </p:tav>
                                      </p:tavLst>
                                    </p:anim>
                                    <p:anim calcmode="lin" valueType="num">
                                      <p:cBhvr>
                                        <p:cTn id="730" dur="250" fill="hold"/>
                                        <p:tgtEl>
                                          <p:spTgt spid="405"/>
                                        </p:tgtEl>
                                        <p:attrNameLst>
                                          <p:attrName>ppt_h</p:attrName>
                                        </p:attrNameLst>
                                      </p:cBhvr>
                                      <p:tavLst>
                                        <p:tav tm="0">
                                          <p:val>
                                            <p:fltVal val="0"/>
                                          </p:val>
                                        </p:tav>
                                        <p:tav tm="100000">
                                          <p:val>
                                            <p:strVal val="#ppt_h"/>
                                          </p:val>
                                        </p:tav>
                                      </p:tavLst>
                                    </p:anim>
                                    <p:animEffect transition="in" filter="fade">
                                      <p:cBhvr>
                                        <p:cTn id="731" dur="250"/>
                                        <p:tgtEl>
                                          <p:spTgt spid="405"/>
                                        </p:tgtEl>
                                      </p:cBhvr>
                                    </p:animEffect>
                                  </p:childTnLst>
                                </p:cTn>
                              </p:par>
                              <p:par>
                                <p:cTn id="732" presetID="53" presetClass="entr" presetSubtype="16" fill="hold" nodeType="withEffect">
                                  <p:stCondLst>
                                    <p:cond delay="12000"/>
                                  </p:stCondLst>
                                  <p:childTnLst>
                                    <p:set>
                                      <p:cBhvr>
                                        <p:cTn id="733" dur="1" fill="hold">
                                          <p:stCondLst>
                                            <p:cond delay="0"/>
                                          </p:stCondLst>
                                        </p:cTn>
                                        <p:tgtEl>
                                          <p:spTgt spid="417"/>
                                        </p:tgtEl>
                                        <p:attrNameLst>
                                          <p:attrName>style.visibility</p:attrName>
                                        </p:attrNameLst>
                                      </p:cBhvr>
                                      <p:to>
                                        <p:strVal val="visible"/>
                                      </p:to>
                                    </p:set>
                                    <p:anim calcmode="lin" valueType="num">
                                      <p:cBhvr>
                                        <p:cTn id="734" dur="250" fill="hold"/>
                                        <p:tgtEl>
                                          <p:spTgt spid="417"/>
                                        </p:tgtEl>
                                        <p:attrNameLst>
                                          <p:attrName>ppt_w</p:attrName>
                                        </p:attrNameLst>
                                      </p:cBhvr>
                                      <p:tavLst>
                                        <p:tav tm="0">
                                          <p:val>
                                            <p:fltVal val="0"/>
                                          </p:val>
                                        </p:tav>
                                        <p:tav tm="100000">
                                          <p:val>
                                            <p:strVal val="#ppt_w"/>
                                          </p:val>
                                        </p:tav>
                                      </p:tavLst>
                                    </p:anim>
                                    <p:anim calcmode="lin" valueType="num">
                                      <p:cBhvr>
                                        <p:cTn id="735" dur="250" fill="hold"/>
                                        <p:tgtEl>
                                          <p:spTgt spid="417"/>
                                        </p:tgtEl>
                                        <p:attrNameLst>
                                          <p:attrName>ppt_h</p:attrName>
                                        </p:attrNameLst>
                                      </p:cBhvr>
                                      <p:tavLst>
                                        <p:tav tm="0">
                                          <p:val>
                                            <p:fltVal val="0"/>
                                          </p:val>
                                        </p:tav>
                                        <p:tav tm="100000">
                                          <p:val>
                                            <p:strVal val="#ppt_h"/>
                                          </p:val>
                                        </p:tav>
                                      </p:tavLst>
                                    </p:anim>
                                    <p:animEffect transition="in" filter="fade">
                                      <p:cBhvr>
                                        <p:cTn id="736" dur="250"/>
                                        <p:tgtEl>
                                          <p:spTgt spid="417"/>
                                        </p:tgtEl>
                                      </p:cBhvr>
                                    </p:animEffect>
                                  </p:childTnLst>
                                </p:cTn>
                              </p:par>
                              <p:par>
                                <p:cTn id="737" presetID="53" presetClass="entr" presetSubtype="16" fill="hold" nodeType="withEffect">
                                  <p:stCondLst>
                                    <p:cond delay="6500"/>
                                  </p:stCondLst>
                                  <p:childTnLst>
                                    <p:set>
                                      <p:cBhvr>
                                        <p:cTn id="738" dur="1" fill="hold">
                                          <p:stCondLst>
                                            <p:cond delay="0"/>
                                          </p:stCondLst>
                                        </p:cTn>
                                        <p:tgtEl>
                                          <p:spTgt spid="342"/>
                                        </p:tgtEl>
                                        <p:attrNameLst>
                                          <p:attrName>style.visibility</p:attrName>
                                        </p:attrNameLst>
                                      </p:cBhvr>
                                      <p:to>
                                        <p:strVal val="visible"/>
                                      </p:to>
                                    </p:set>
                                    <p:anim calcmode="lin" valueType="num">
                                      <p:cBhvr>
                                        <p:cTn id="739" dur="250" fill="hold"/>
                                        <p:tgtEl>
                                          <p:spTgt spid="342"/>
                                        </p:tgtEl>
                                        <p:attrNameLst>
                                          <p:attrName>ppt_w</p:attrName>
                                        </p:attrNameLst>
                                      </p:cBhvr>
                                      <p:tavLst>
                                        <p:tav tm="0">
                                          <p:val>
                                            <p:fltVal val="0"/>
                                          </p:val>
                                        </p:tav>
                                        <p:tav tm="100000">
                                          <p:val>
                                            <p:strVal val="#ppt_w"/>
                                          </p:val>
                                        </p:tav>
                                      </p:tavLst>
                                    </p:anim>
                                    <p:anim calcmode="lin" valueType="num">
                                      <p:cBhvr>
                                        <p:cTn id="740" dur="250" fill="hold"/>
                                        <p:tgtEl>
                                          <p:spTgt spid="342"/>
                                        </p:tgtEl>
                                        <p:attrNameLst>
                                          <p:attrName>ppt_h</p:attrName>
                                        </p:attrNameLst>
                                      </p:cBhvr>
                                      <p:tavLst>
                                        <p:tav tm="0">
                                          <p:val>
                                            <p:fltVal val="0"/>
                                          </p:val>
                                        </p:tav>
                                        <p:tav tm="100000">
                                          <p:val>
                                            <p:strVal val="#ppt_h"/>
                                          </p:val>
                                        </p:tav>
                                      </p:tavLst>
                                    </p:anim>
                                    <p:animEffect transition="in" filter="fade">
                                      <p:cBhvr>
                                        <p:cTn id="741" dur="250"/>
                                        <p:tgtEl>
                                          <p:spTgt spid="342"/>
                                        </p:tgtEl>
                                      </p:cBhvr>
                                    </p:animEffect>
                                  </p:childTnLst>
                                </p:cTn>
                              </p:par>
                              <p:par>
                                <p:cTn id="742" presetID="53" presetClass="entr" presetSubtype="16" fill="hold" nodeType="withEffect">
                                  <p:stCondLst>
                                    <p:cond delay="8000"/>
                                  </p:stCondLst>
                                  <p:childTnLst>
                                    <p:set>
                                      <p:cBhvr>
                                        <p:cTn id="743" dur="1" fill="hold">
                                          <p:stCondLst>
                                            <p:cond delay="0"/>
                                          </p:stCondLst>
                                        </p:cTn>
                                        <p:tgtEl>
                                          <p:spTgt spid="348"/>
                                        </p:tgtEl>
                                        <p:attrNameLst>
                                          <p:attrName>style.visibility</p:attrName>
                                        </p:attrNameLst>
                                      </p:cBhvr>
                                      <p:to>
                                        <p:strVal val="visible"/>
                                      </p:to>
                                    </p:set>
                                    <p:anim calcmode="lin" valueType="num">
                                      <p:cBhvr>
                                        <p:cTn id="744" dur="250" fill="hold"/>
                                        <p:tgtEl>
                                          <p:spTgt spid="348"/>
                                        </p:tgtEl>
                                        <p:attrNameLst>
                                          <p:attrName>ppt_w</p:attrName>
                                        </p:attrNameLst>
                                      </p:cBhvr>
                                      <p:tavLst>
                                        <p:tav tm="0">
                                          <p:val>
                                            <p:fltVal val="0"/>
                                          </p:val>
                                        </p:tav>
                                        <p:tav tm="100000">
                                          <p:val>
                                            <p:strVal val="#ppt_w"/>
                                          </p:val>
                                        </p:tav>
                                      </p:tavLst>
                                    </p:anim>
                                    <p:anim calcmode="lin" valueType="num">
                                      <p:cBhvr>
                                        <p:cTn id="745" dur="250" fill="hold"/>
                                        <p:tgtEl>
                                          <p:spTgt spid="348"/>
                                        </p:tgtEl>
                                        <p:attrNameLst>
                                          <p:attrName>ppt_h</p:attrName>
                                        </p:attrNameLst>
                                      </p:cBhvr>
                                      <p:tavLst>
                                        <p:tav tm="0">
                                          <p:val>
                                            <p:fltVal val="0"/>
                                          </p:val>
                                        </p:tav>
                                        <p:tav tm="100000">
                                          <p:val>
                                            <p:strVal val="#ppt_h"/>
                                          </p:val>
                                        </p:tav>
                                      </p:tavLst>
                                    </p:anim>
                                    <p:animEffect transition="in" filter="fade">
                                      <p:cBhvr>
                                        <p:cTn id="746" dur="250"/>
                                        <p:tgtEl>
                                          <p:spTgt spid="348"/>
                                        </p:tgtEl>
                                      </p:cBhvr>
                                    </p:animEffect>
                                  </p:childTnLst>
                                </p:cTn>
                              </p:par>
                              <p:par>
                                <p:cTn id="747" presetID="53" presetClass="entr" presetSubtype="16" fill="hold" nodeType="withEffect">
                                  <p:stCondLst>
                                    <p:cond delay="12500"/>
                                  </p:stCondLst>
                                  <p:childTnLst>
                                    <p:set>
                                      <p:cBhvr>
                                        <p:cTn id="748" dur="1" fill="hold">
                                          <p:stCondLst>
                                            <p:cond delay="0"/>
                                          </p:stCondLst>
                                        </p:cTn>
                                        <p:tgtEl>
                                          <p:spTgt spid="460"/>
                                        </p:tgtEl>
                                        <p:attrNameLst>
                                          <p:attrName>style.visibility</p:attrName>
                                        </p:attrNameLst>
                                      </p:cBhvr>
                                      <p:to>
                                        <p:strVal val="visible"/>
                                      </p:to>
                                    </p:set>
                                    <p:anim calcmode="lin" valueType="num">
                                      <p:cBhvr>
                                        <p:cTn id="749" dur="250" fill="hold"/>
                                        <p:tgtEl>
                                          <p:spTgt spid="460"/>
                                        </p:tgtEl>
                                        <p:attrNameLst>
                                          <p:attrName>ppt_w</p:attrName>
                                        </p:attrNameLst>
                                      </p:cBhvr>
                                      <p:tavLst>
                                        <p:tav tm="0">
                                          <p:val>
                                            <p:fltVal val="0"/>
                                          </p:val>
                                        </p:tav>
                                        <p:tav tm="100000">
                                          <p:val>
                                            <p:strVal val="#ppt_w"/>
                                          </p:val>
                                        </p:tav>
                                      </p:tavLst>
                                    </p:anim>
                                    <p:anim calcmode="lin" valueType="num">
                                      <p:cBhvr>
                                        <p:cTn id="750" dur="250" fill="hold"/>
                                        <p:tgtEl>
                                          <p:spTgt spid="460"/>
                                        </p:tgtEl>
                                        <p:attrNameLst>
                                          <p:attrName>ppt_h</p:attrName>
                                        </p:attrNameLst>
                                      </p:cBhvr>
                                      <p:tavLst>
                                        <p:tav tm="0">
                                          <p:val>
                                            <p:fltVal val="0"/>
                                          </p:val>
                                        </p:tav>
                                        <p:tav tm="100000">
                                          <p:val>
                                            <p:strVal val="#ppt_h"/>
                                          </p:val>
                                        </p:tav>
                                      </p:tavLst>
                                    </p:anim>
                                    <p:animEffect transition="in" filter="fade">
                                      <p:cBhvr>
                                        <p:cTn id="751" dur="250"/>
                                        <p:tgtEl>
                                          <p:spTgt spid="460"/>
                                        </p:tgtEl>
                                      </p:cBhvr>
                                    </p:animEffect>
                                  </p:childTnLst>
                                </p:cTn>
                              </p:par>
                              <p:par>
                                <p:cTn id="752" presetID="53" presetClass="entr" presetSubtype="16" fill="hold" nodeType="withEffect">
                                  <p:stCondLst>
                                    <p:cond delay="10000"/>
                                  </p:stCondLst>
                                  <p:childTnLst>
                                    <p:set>
                                      <p:cBhvr>
                                        <p:cTn id="753" dur="1" fill="hold">
                                          <p:stCondLst>
                                            <p:cond delay="0"/>
                                          </p:stCondLst>
                                        </p:cTn>
                                        <p:tgtEl>
                                          <p:spTgt spid="414"/>
                                        </p:tgtEl>
                                        <p:attrNameLst>
                                          <p:attrName>style.visibility</p:attrName>
                                        </p:attrNameLst>
                                      </p:cBhvr>
                                      <p:to>
                                        <p:strVal val="visible"/>
                                      </p:to>
                                    </p:set>
                                    <p:anim calcmode="lin" valueType="num">
                                      <p:cBhvr>
                                        <p:cTn id="754" dur="250" fill="hold"/>
                                        <p:tgtEl>
                                          <p:spTgt spid="414"/>
                                        </p:tgtEl>
                                        <p:attrNameLst>
                                          <p:attrName>ppt_w</p:attrName>
                                        </p:attrNameLst>
                                      </p:cBhvr>
                                      <p:tavLst>
                                        <p:tav tm="0">
                                          <p:val>
                                            <p:fltVal val="0"/>
                                          </p:val>
                                        </p:tav>
                                        <p:tav tm="100000">
                                          <p:val>
                                            <p:strVal val="#ppt_w"/>
                                          </p:val>
                                        </p:tav>
                                      </p:tavLst>
                                    </p:anim>
                                    <p:anim calcmode="lin" valueType="num">
                                      <p:cBhvr>
                                        <p:cTn id="755" dur="250" fill="hold"/>
                                        <p:tgtEl>
                                          <p:spTgt spid="414"/>
                                        </p:tgtEl>
                                        <p:attrNameLst>
                                          <p:attrName>ppt_h</p:attrName>
                                        </p:attrNameLst>
                                      </p:cBhvr>
                                      <p:tavLst>
                                        <p:tav tm="0">
                                          <p:val>
                                            <p:fltVal val="0"/>
                                          </p:val>
                                        </p:tav>
                                        <p:tav tm="100000">
                                          <p:val>
                                            <p:strVal val="#ppt_h"/>
                                          </p:val>
                                        </p:tav>
                                      </p:tavLst>
                                    </p:anim>
                                    <p:animEffect transition="in" filter="fade">
                                      <p:cBhvr>
                                        <p:cTn id="756" dur="250"/>
                                        <p:tgtEl>
                                          <p:spTgt spid="414"/>
                                        </p:tgtEl>
                                      </p:cBhvr>
                                    </p:animEffect>
                                  </p:childTnLst>
                                </p:cTn>
                              </p:par>
                              <p:par>
                                <p:cTn id="757" presetID="53" presetClass="entr" presetSubtype="16" fill="hold" nodeType="withEffect">
                                  <p:stCondLst>
                                    <p:cond delay="9000"/>
                                  </p:stCondLst>
                                  <p:childTnLst>
                                    <p:set>
                                      <p:cBhvr>
                                        <p:cTn id="758" dur="1" fill="hold">
                                          <p:stCondLst>
                                            <p:cond delay="0"/>
                                          </p:stCondLst>
                                        </p:cTn>
                                        <p:tgtEl>
                                          <p:spTgt spid="408"/>
                                        </p:tgtEl>
                                        <p:attrNameLst>
                                          <p:attrName>style.visibility</p:attrName>
                                        </p:attrNameLst>
                                      </p:cBhvr>
                                      <p:to>
                                        <p:strVal val="visible"/>
                                      </p:to>
                                    </p:set>
                                    <p:anim calcmode="lin" valueType="num">
                                      <p:cBhvr>
                                        <p:cTn id="759" dur="250" fill="hold"/>
                                        <p:tgtEl>
                                          <p:spTgt spid="408"/>
                                        </p:tgtEl>
                                        <p:attrNameLst>
                                          <p:attrName>ppt_w</p:attrName>
                                        </p:attrNameLst>
                                      </p:cBhvr>
                                      <p:tavLst>
                                        <p:tav tm="0">
                                          <p:val>
                                            <p:fltVal val="0"/>
                                          </p:val>
                                        </p:tav>
                                        <p:tav tm="100000">
                                          <p:val>
                                            <p:strVal val="#ppt_w"/>
                                          </p:val>
                                        </p:tav>
                                      </p:tavLst>
                                    </p:anim>
                                    <p:anim calcmode="lin" valueType="num">
                                      <p:cBhvr>
                                        <p:cTn id="760" dur="250" fill="hold"/>
                                        <p:tgtEl>
                                          <p:spTgt spid="408"/>
                                        </p:tgtEl>
                                        <p:attrNameLst>
                                          <p:attrName>ppt_h</p:attrName>
                                        </p:attrNameLst>
                                      </p:cBhvr>
                                      <p:tavLst>
                                        <p:tav tm="0">
                                          <p:val>
                                            <p:fltVal val="0"/>
                                          </p:val>
                                        </p:tav>
                                        <p:tav tm="100000">
                                          <p:val>
                                            <p:strVal val="#ppt_h"/>
                                          </p:val>
                                        </p:tav>
                                      </p:tavLst>
                                    </p:anim>
                                    <p:animEffect transition="in" filter="fade">
                                      <p:cBhvr>
                                        <p:cTn id="761" dur="250"/>
                                        <p:tgtEl>
                                          <p:spTgt spid="408"/>
                                        </p:tgtEl>
                                      </p:cBhvr>
                                    </p:animEffect>
                                  </p:childTnLst>
                                </p:cTn>
                              </p:par>
                              <p:par>
                                <p:cTn id="762" presetID="53" presetClass="entr" presetSubtype="16" fill="hold" grpId="0" nodeType="withEffect">
                                  <p:stCondLst>
                                    <p:cond delay="10500"/>
                                  </p:stCondLst>
                                  <p:childTnLst>
                                    <p:set>
                                      <p:cBhvr>
                                        <p:cTn id="763" dur="1" fill="hold">
                                          <p:stCondLst>
                                            <p:cond delay="0"/>
                                          </p:stCondLst>
                                        </p:cTn>
                                        <p:tgtEl>
                                          <p:spTgt spid="353"/>
                                        </p:tgtEl>
                                        <p:attrNameLst>
                                          <p:attrName>style.visibility</p:attrName>
                                        </p:attrNameLst>
                                      </p:cBhvr>
                                      <p:to>
                                        <p:strVal val="visible"/>
                                      </p:to>
                                    </p:set>
                                    <p:anim calcmode="lin" valueType="num">
                                      <p:cBhvr>
                                        <p:cTn id="764" dur="250" fill="hold"/>
                                        <p:tgtEl>
                                          <p:spTgt spid="353"/>
                                        </p:tgtEl>
                                        <p:attrNameLst>
                                          <p:attrName>ppt_w</p:attrName>
                                        </p:attrNameLst>
                                      </p:cBhvr>
                                      <p:tavLst>
                                        <p:tav tm="0">
                                          <p:val>
                                            <p:fltVal val="0"/>
                                          </p:val>
                                        </p:tav>
                                        <p:tav tm="100000">
                                          <p:val>
                                            <p:strVal val="#ppt_w"/>
                                          </p:val>
                                        </p:tav>
                                      </p:tavLst>
                                    </p:anim>
                                    <p:anim calcmode="lin" valueType="num">
                                      <p:cBhvr>
                                        <p:cTn id="765" dur="250" fill="hold"/>
                                        <p:tgtEl>
                                          <p:spTgt spid="353"/>
                                        </p:tgtEl>
                                        <p:attrNameLst>
                                          <p:attrName>ppt_h</p:attrName>
                                        </p:attrNameLst>
                                      </p:cBhvr>
                                      <p:tavLst>
                                        <p:tav tm="0">
                                          <p:val>
                                            <p:fltVal val="0"/>
                                          </p:val>
                                        </p:tav>
                                        <p:tav tm="100000">
                                          <p:val>
                                            <p:strVal val="#ppt_h"/>
                                          </p:val>
                                        </p:tav>
                                      </p:tavLst>
                                    </p:anim>
                                    <p:animEffect transition="in" filter="fade">
                                      <p:cBhvr>
                                        <p:cTn id="766" dur="250"/>
                                        <p:tgtEl>
                                          <p:spTgt spid="353"/>
                                        </p:tgtEl>
                                      </p:cBhvr>
                                    </p:animEffect>
                                  </p:childTnLst>
                                </p:cTn>
                              </p:par>
                              <p:par>
                                <p:cTn id="767" presetID="53" presetClass="entr" presetSubtype="16" fill="hold" grpId="0" nodeType="withEffect">
                                  <p:stCondLst>
                                    <p:cond delay="9500"/>
                                  </p:stCondLst>
                                  <p:childTnLst>
                                    <p:set>
                                      <p:cBhvr>
                                        <p:cTn id="768" dur="1" fill="hold">
                                          <p:stCondLst>
                                            <p:cond delay="0"/>
                                          </p:stCondLst>
                                        </p:cTn>
                                        <p:tgtEl>
                                          <p:spTgt spid="352"/>
                                        </p:tgtEl>
                                        <p:attrNameLst>
                                          <p:attrName>style.visibility</p:attrName>
                                        </p:attrNameLst>
                                      </p:cBhvr>
                                      <p:to>
                                        <p:strVal val="visible"/>
                                      </p:to>
                                    </p:set>
                                    <p:anim calcmode="lin" valueType="num">
                                      <p:cBhvr>
                                        <p:cTn id="769" dur="250" fill="hold"/>
                                        <p:tgtEl>
                                          <p:spTgt spid="352"/>
                                        </p:tgtEl>
                                        <p:attrNameLst>
                                          <p:attrName>ppt_w</p:attrName>
                                        </p:attrNameLst>
                                      </p:cBhvr>
                                      <p:tavLst>
                                        <p:tav tm="0">
                                          <p:val>
                                            <p:fltVal val="0"/>
                                          </p:val>
                                        </p:tav>
                                        <p:tav tm="100000">
                                          <p:val>
                                            <p:strVal val="#ppt_w"/>
                                          </p:val>
                                        </p:tav>
                                      </p:tavLst>
                                    </p:anim>
                                    <p:anim calcmode="lin" valueType="num">
                                      <p:cBhvr>
                                        <p:cTn id="770" dur="250" fill="hold"/>
                                        <p:tgtEl>
                                          <p:spTgt spid="352"/>
                                        </p:tgtEl>
                                        <p:attrNameLst>
                                          <p:attrName>ppt_h</p:attrName>
                                        </p:attrNameLst>
                                      </p:cBhvr>
                                      <p:tavLst>
                                        <p:tav tm="0">
                                          <p:val>
                                            <p:fltVal val="0"/>
                                          </p:val>
                                        </p:tav>
                                        <p:tav tm="100000">
                                          <p:val>
                                            <p:strVal val="#ppt_h"/>
                                          </p:val>
                                        </p:tav>
                                      </p:tavLst>
                                    </p:anim>
                                    <p:animEffect transition="in" filter="fade">
                                      <p:cBhvr>
                                        <p:cTn id="771" dur="250"/>
                                        <p:tgtEl>
                                          <p:spTgt spid="352"/>
                                        </p:tgtEl>
                                      </p:cBhvr>
                                    </p:animEffect>
                                  </p:childTnLst>
                                </p:cTn>
                              </p:par>
                              <p:par>
                                <p:cTn id="772" presetID="53" presetClass="entr" presetSubtype="16" fill="hold" nodeType="withEffect">
                                  <p:stCondLst>
                                    <p:cond delay="11000"/>
                                  </p:stCondLst>
                                  <p:childTnLst>
                                    <p:set>
                                      <p:cBhvr>
                                        <p:cTn id="773" dur="1" fill="hold">
                                          <p:stCondLst>
                                            <p:cond delay="0"/>
                                          </p:stCondLst>
                                        </p:cTn>
                                        <p:tgtEl>
                                          <p:spTgt spid="461"/>
                                        </p:tgtEl>
                                        <p:attrNameLst>
                                          <p:attrName>style.visibility</p:attrName>
                                        </p:attrNameLst>
                                      </p:cBhvr>
                                      <p:to>
                                        <p:strVal val="visible"/>
                                      </p:to>
                                    </p:set>
                                    <p:anim calcmode="lin" valueType="num">
                                      <p:cBhvr>
                                        <p:cTn id="774" dur="250" fill="hold"/>
                                        <p:tgtEl>
                                          <p:spTgt spid="461"/>
                                        </p:tgtEl>
                                        <p:attrNameLst>
                                          <p:attrName>ppt_w</p:attrName>
                                        </p:attrNameLst>
                                      </p:cBhvr>
                                      <p:tavLst>
                                        <p:tav tm="0">
                                          <p:val>
                                            <p:fltVal val="0"/>
                                          </p:val>
                                        </p:tav>
                                        <p:tav tm="100000">
                                          <p:val>
                                            <p:strVal val="#ppt_w"/>
                                          </p:val>
                                        </p:tav>
                                      </p:tavLst>
                                    </p:anim>
                                    <p:anim calcmode="lin" valueType="num">
                                      <p:cBhvr>
                                        <p:cTn id="775" dur="250" fill="hold"/>
                                        <p:tgtEl>
                                          <p:spTgt spid="461"/>
                                        </p:tgtEl>
                                        <p:attrNameLst>
                                          <p:attrName>ppt_h</p:attrName>
                                        </p:attrNameLst>
                                      </p:cBhvr>
                                      <p:tavLst>
                                        <p:tav tm="0">
                                          <p:val>
                                            <p:fltVal val="0"/>
                                          </p:val>
                                        </p:tav>
                                        <p:tav tm="100000">
                                          <p:val>
                                            <p:strVal val="#ppt_h"/>
                                          </p:val>
                                        </p:tav>
                                      </p:tavLst>
                                    </p:anim>
                                    <p:animEffect transition="in" filter="fade">
                                      <p:cBhvr>
                                        <p:cTn id="776" dur="250"/>
                                        <p:tgtEl>
                                          <p:spTgt spid="461"/>
                                        </p:tgtEl>
                                      </p:cBhvr>
                                    </p:animEffect>
                                  </p:childTnLst>
                                </p:cTn>
                              </p:par>
                              <p:par>
                                <p:cTn id="777" presetID="53" presetClass="entr" presetSubtype="16" fill="hold" nodeType="withEffect">
                                  <p:stCondLst>
                                    <p:cond delay="13000"/>
                                  </p:stCondLst>
                                  <p:childTnLst>
                                    <p:set>
                                      <p:cBhvr>
                                        <p:cTn id="778" dur="1" fill="hold">
                                          <p:stCondLst>
                                            <p:cond delay="0"/>
                                          </p:stCondLst>
                                        </p:cTn>
                                        <p:tgtEl>
                                          <p:spTgt spid="462"/>
                                        </p:tgtEl>
                                        <p:attrNameLst>
                                          <p:attrName>style.visibility</p:attrName>
                                        </p:attrNameLst>
                                      </p:cBhvr>
                                      <p:to>
                                        <p:strVal val="visible"/>
                                      </p:to>
                                    </p:set>
                                    <p:anim calcmode="lin" valueType="num">
                                      <p:cBhvr>
                                        <p:cTn id="779" dur="250" fill="hold"/>
                                        <p:tgtEl>
                                          <p:spTgt spid="462"/>
                                        </p:tgtEl>
                                        <p:attrNameLst>
                                          <p:attrName>ppt_w</p:attrName>
                                        </p:attrNameLst>
                                      </p:cBhvr>
                                      <p:tavLst>
                                        <p:tav tm="0">
                                          <p:val>
                                            <p:fltVal val="0"/>
                                          </p:val>
                                        </p:tav>
                                        <p:tav tm="100000">
                                          <p:val>
                                            <p:strVal val="#ppt_w"/>
                                          </p:val>
                                        </p:tav>
                                      </p:tavLst>
                                    </p:anim>
                                    <p:anim calcmode="lin" valueType="num">
                                      <p:cBhvr>
                                        <p:cTn id="780" dur="250" fill="hold"/>
                                        <p:tgtEl>
                                          <p:spTgt spid="462"/>
                                        </p:tgtEl>
                                        <p:attrNameLst>
                                          <p:attrName>ppt_h</p:attrName>
                                        </p:attrNameLst>
                                      </p:cBhvr>
                                      <p:tavLst>
                                        <p:tav tm="0">
                                          <p:val>
                                            <p:fltVal val="0"/>
                                          </p:val>
                                        </p:tav>
                                        <p:tav tm="100000">
                                          <p:val>
                                            <p:strVal val="#ppt_h"/>
                                          </p:val>
                                        </p:tav>
                                      </p:tavLst>
                                    </p:anim>
                                    <p:animEffect transition="in" filter="fade">
                                      <p:cBhvr>
                                        <p:cTn id="781" dur="250"/>
                                        <p:tgtEl>
                                          <p:spTgt spid="462"/>
                                        </p:tgtEl>
                                      </p:cBhvr>
                                    </p:animEffect>
                                  </p:childTnLst>
                                </p:cTn>
                              </p:par>
                              <p:par>
                                <p:cTn id="782" presetID="53" presetClass="entr" presetSubtype="16" fill="hold" nodeType="withEffect">
                                  <p:stCondLst>
                                    <p:cond delay="11500"/>
                                  </p:stCondLst>
                                  <p:childTnLst>
                                    <p:set>
                                      <p:cBhvr>
                                        <p:cTn id="783" dur="1" fill="hold">
                                          <p:stCondLst>
                                            <p:cond delay="0"/>
                                          </p:stCondLst>
                                        </p:cTn>
                                        <p:tgtEl>
                                          <p:spTgt spid="378"/>
                                        </p:tgtEl>
                                        <p:attrNameLst>
                                          <p:attrName>style.visibility</p:attrName>
                                        </p:attrNameLst>
                                      </p:cBhvr>
                                      <p:to>
                                        <p:strVal val="visible"/>
                                      </p:to>
                                    </p:set>
                                    <p:anim calcmode="lin" valueType="num">
                                      <p:cBhvr>
                                        <p:cTn id="784" dur="250" fill="hold"/>
                                        <p:tgtEl>
                                          <p:spTgt spid="378"/>
                                        </p:tgtEl>
                                        <p:attrNameLst>
                                          <p:attrName>ppt_w</p:attrName>
                                        </p:attrNameLst>
                                      </p:cBhvr>
                                      <p:tavLst>
                                        <p:tav tm="0">
                                          <p:val>
                                            <p:fltVal val="0"/>
                                          </p:val>
                                        </p:tav>
                                        <p:tav tm="100000">
                                          <p:val>
                                            <p:strVal val="#ppt_w"/>
                                          </p:val>
                                        </p:tav>
                                      </p:tavLst>
                                    </p:anim>
                                    <p:anim calcmode="lin" valueType="num">
                                      <p:cBhvr>
                                        <p:cTn id="785" dur="250" fill="hold"/>
                                        <p:tgtEl>
                                          <p:spTgt spid="378"/>
                                        </p:tgtEl>
                                        <p:attrNameLst>
                                          <p:attrName>ppt_h</p:attrName>
                                        </p:attrNameLst>
                                      </p:cBhvr>
                                      <p:tavLst>
                                        <p:tav tm="0">
                                          <p:val>
                                            <p:fltVal val="0"/>
                                          </p:val>
                                        </p:tav>
                                        <p:tav tm="100000">
                                          <p:val>
                                            <p:strVal val="#ppt_h"/>
                                          </p:val>
                                        </p:tav>
                                      </p:tavLst>
                                    </p:anim>
                                    <p:animEffect transition="in" filter="fade">
                                      <p:cBhvr>
                                        <p:cTn id="786" dur="250"/>
                                        <p:tgtEl>
                                          <p:spTgt spid="378"/>
                                        </p:tgtEl>
                                      </p:cBhvr>
                                    </p:animEffect>
                                  </p:childTnLst>
                                </p:cTn>
                              </p:par>
                              <p:par>
                                <p:cTn id="787" presetID="53" presetClass="entr" presetSubtype="16" fill="hold" nodeType="withEffect">
                                  <p:stCondLst>
                                    <p:cond delay="13500"/>
                                  </p:stCondLst>
                                  <p:childTnLst>
                                    <p:set>
                                      <p:cBhvr>
                                        <p:cTn id="788" dur="1" fill="hold">
                                          <p:stCondLst>
                                            <p:cond delay="0"/>
                                          </p:stCondLst>
                                        </p:cTn>
                                        <p:tgtEl>
                                          <p:spTgt spid="360"/>
                                        </p:tgtEl>
                                        <p:attrNameLst>
                                          <p:attrName>style.visibility</p:attrName>
                                        </p:attrNameLst>
                                      </p:cBhvr>
                                      <p:to>
                                        <p:strVal val="visible"/>
                                      </p:to>
                                    </p:set>
                                    <p:anim calcmode="lin" valueType="num">
                                      <p:cBhvr>
                                        <p:cTn id="789" dur="250" fill="hold"/>
                                        <p:tgtEl>
                                          <p:spTgt spid="360"/>
                                        </p:tgtEl>
                                        <p:attrNameLst>
                                          <p:attrName>ppt_w</p:attrName>
                                        </p:attrNameLst>
                                      </p:cBhvr>
                                      <p:tavLst>
                                        <p:tav tm="0">
                                          <p:val>
                                            <p:fltVal val="0"/>
                                          </p:val>
                                        </p:tav>
                                        <p:tav tm="100000">
                                          <p:val>
                                            <p:strVal val="#ppt_w"/>
                                          </p:val>
                                        </p:tav>
                                      </p:tavLst>
                                    </p:anim>
                                    <p:anim calcmode="lin" valueType="num">
                                      <p:cBhvr>
                                        <p:cTn id="790" dur="250" fill="hold"/>
                                        <p:tgtEl>
                                          <p:spTgt spid="360"/>
                                        </p:tgtEl>
                                        <p:attrNameLst>
                                          <p:attrName>ppt_h</p:attrName>
                                        </p:attrNameLst>
                                      </p:cBhvr>
                                      <p:tavLst>
                                        <p:tav tm="0">
                                          <p:val>
                                            <p:fltVal val="0"/>
                                          </p:val>
                                        </p:tav>
                                        <p:tav tm="100000">
                                          <p:val>
                                            <p:strVal val="#ppt_h"/>
                                          </p:val>
                                        </p:tav>
                                      </p:tavLst>
                                    </p:anim>
                                    <p:animEffect transition="in" filter="fade">
                                      <p:cBhvr>
                                        <p:cTn id="791" dur="250"/>
                                        <p:tgtEl>
                                          <p:spTgt spid="360"/>
                                        </p:tgtEl>
                                      </p:cBhvr>
                                    </p:animEffect>
                                  </p:childTnLst>
                                </p:cTn>
                              </p:par>
                              <p:par>
                                <p:cTn id="792" presetID="53" presetClass="entr" presetSubtype="16" fill="hold" nodeType="withEffect">
                                  <p:stCondLst>
                                    <p:cond delay="14500"/>
                                  </p:stCondLst>
                                  <p:childTnLst>
                                    <p:set>
                                      <p:cBhvr>
                                        <p:cTn id="793" dur="1" fill="hold">
                                          <p:stCondLst>
                                            <p:cond delay="0"/>
                                          </p:stCondLst>
                                        </p:cTn>
                                        <p:tgtEl>
                                          <p:spTgt spid="345"/>
                                        </p:tgtEl>
                                        <p:attrNameLst>
                                          <p:attrName>style.visibility</p:attrName>
                                        </p:attrNameLst>
                                      </p:cBhvr>
                                      <p:to>
                                        <p:strVal val="visible"/>
                                      </p:to>
                                    </p:set>
                                    <p:anim calcmode="lin" valueType="num">
                                      <p:cBhvr>
                                        <p:cTn id="794" dur="250" fill="hold"/>
                                        <p:tgtEl>
                                          <p:spTgt spid="345"/>
                                        </p:tgtEl>
                                        <p:attrNameLst>
                                          <p:attrName>ppt_w</p:attrName>
                                        </p:attrNameLst>
                                      </p:cBhvr>
                                      <p:tavLst>
                                        <p:tav tm="0">
                                          <p:val>
                                            <p:fltVal val="0"/>
                                          </p:val>
                                        </p:tav>
                                        <p:tav tm="100000">
                                          <p:val>
                                            <p:strVal val="#ppt_w"/>
                                          </p:val>
                                        </p:tav>
                                      </p:tavLst>
                                    </p:anim>
                                    <p:anim calcmode="lin" valueType="num">
                                      <p:cBhvr>
                                        <p:cTn id="795" dur="250" fill="hold"/>
                                        <p:tgtEl>
                                          <p:spTgt spid="345"/>
                                        </p:tgtEl>
                                        <p:attrNameLst>
                                          <p:attrName>ppt_h</p:attrName>
                                        </p:attrNameLst>
                                      </p:cBhvr>
                                      <p:tavLst>
                                        <p:tav tm="0">
                                          <p:val>
                                            <p:fltVal val="0"/>
                                          </p:val>
                                        </p:tav>
                                        <p:tav tm="100000">
                                          <p:val>
                                            <p:strVal val="#ppt_h"/>
                                          </p:val>
                                        </p:tav>
                                      </p:tavLst>
                                    </p:anim>
                                    <p:animEffect transition="in" filter="fade">
                                      <p:cBhvr>
                                        <p:cTn id="796" dur="250"/>
                                        <p:tgtEl>
                                          <p:spTgt spid="345"/>
                                        </p:tgtEl>
                                      </p:cBhvr>
                                    </p:animEffect>
                                  </p:childTnLst>
                                </p:cTn>
                              </p:par>
                              <p:par>
                                <p:cTn id="797" presetID="53" presetClass="entr" presetSubtype="16" fill="hold" nodeType="withEffect">
                                  <p:stCondLst>
                                    <p:cond delay="15500"/>
                                  </p:stCondLst>
                                  <p:childTnLst>
                                    <p:set>
                                      <p:cBhvr>
                                        <p:cTn id="798" dur="1" fill="hold">
                                          <p:stCondLst>
                                            <p:cond delay="0"/>
                                          </p:stCondLst>
                                        </p:cTn>
                                        <p:tgtEl>
                                          <p:spTgt spid="402"/>
                                        </p:tgtEl>
                                        <p:attrNameLst>
                                          <p:attrName>style.visibility</p:attrName>
                                        </p:attrNameLst>
                                      </p:cBhvr>
                                      <p:to>
                                        <p:strVal val="visible"/>
                                      </p:to>
                                    </p:set>
                                    <p:anim calcmode="lin" valueType="num">
                                      <p:cBhvr>
                                        <p:cTn id="799" dur="250" fill="hold"/>
                                        <p:tgtEl>
                                          <p:spTgt spid="402"/>
                                        </p:tgtEl>
                                        <p:attrNameLst>
                                          <p:attrName>ppt_w</p:attrName>
                                        </p:attrNameLst>
                                      </p:cBhvr>
                                      <p:tavLst>
                                        <p:tav tm="0">
                                          <p:val>
                                            <p:fltVal val="0"/>
                                          </p:val>
                                        </p:tav>
                                        <p:tav tm="100000">
                                          <p:val>
                                            <p:strVal val="#ppt_w"/>
                                          </p:val>
                                        </p:tav>
                                      </p:tavLst>
                                    </p:anim>
                                    <p:anim calcmode="lin" valueType="num">
                                      <p:cBhvr>
                                        <p:cTn id="800" dur="250" fill="hold"/>
                                        <p:tgtEl>
                                          <p:spTgt spid="402"/>
                                        </p:tgtEl>
                                        <p:attrNameLst>
                                          <p:attrName>ppt_h</p:attrName>
                                        </p:attrNameLst>
                                      </p:cBhvr>
                                      <p:tavLst>
                                        <p:tav tm="0">
                                          <p:val>
                                            <p:fltVal val="0"/>
                                          </p:val>
                                        </p:tav>
                                        <p:tav tm="100000">
                                          <p:val>
                                            <p:strVal val="#ppt_h"/>
                                          </p:val>
                                        </p:tav>
                                      </p:tavLst>
                                    </p:anim>
                                    <p:animEffect transition="in" filter="fade">
                                      <p:cBhvr>
                                        <p:cTn id="801" dur="250"/>
                                        <p:tgtEl>
                                          <p:spTgt spid="402"/>
                                        </p:tgtEl>
                                      </p:cBhvr>
                                    </p:animEffect>
                                  </p:childTnLst>
                                </p:cTn>
                              </p:par>
                              <p:par>
                                <p:cTn id="802" presetID="53" presetClass="entr" presetSubtype="16" fill="hold" nodeType="withEffect">
                                  <p:stCondLst>
                                    <p:cond delay="16500"/>
                                  </p:stCondLst>
                                  <p:childTnLst>
                                    <p:set>
                                      <p:cBhvr>
                                        <p:cTn id="803" dur="1" fill="hold">
                                          <p:stCondLst>
                                            <p:cond delay="0"/>
                                          </p:stCondLst>
                                        </p:cTn>
                                        <p:tgtEl>
                                          <p:spTgt spid="396"/>
                                        </p:tgtEl>
                                        <p:attrNameLst>
                                          <p:attrName>style.visibility</p:attrName>
                                        </p:attrNameLst>
                                      </p:cBhvr>
                                      <p:to>
                                        <p:strVal val="visible"/>
                                      </p:to>
                                    </p:set>
                                    <p:anim calcmode="lin" valueType="num">
                                      <p:cBhvr>
                                        <p:cTn id="804" dur="250" fill="hold"/>
                                        <p:tgtEl>
                                          <p:spTgt spid="396"/>
                                        </p:tgtEl>
                                        <p:attrNameLst>
                                          <p:attrName>ppt_w</p:attrName>
                                        </p:attrNameLst>
                                      </p:cBhvr>
                                      <p:tavLst>
                                        <p:tav tm="0">
                                          <p:val>
                                            <p:fltVal val="0"/>
                                          </p:val>
                                        </p:tav>
                                        <p:tav tm="100000">
                                          <p:val>
                                            <p:strVal val="#ppt_w"/>
                                          </p:val>
                                        </p:tav>
                                      </p:tavLst>
                                    </p:anim>
                                    <p:anim calcmode="lin" valueType="num">
                                      <p:cBhvr>
                                        <p:cTn id="805" dur="250" fill="hold"/>
                                        <p:tgtEl>
                                          <p:spTgt spid="396"/>
                                        </p:tgtEl>
                                        <p:attrNameLst>
                                          <p:attrName>ppt_h</p:attrName>
                                        </p:attrNameLst>
                                      </p:cBhvr>
                                      <p:tavLst>
                                        <p:tav tm="0">
                                          <p:val>
                                            <p:fltVal val="0"/>
                                          </p:val>
                                        </p:tav>
                                        <p:tav tm="100000">
                                          <p:val>
                                            <p:strVal val="#ppt_h"/>
                                          </p:val>
                                        </p:tav>
                                      </p:tavLst>
                                    </p:anim>
                                    <p:animEffect transition="in" filter="fade">
                                      <p:cBhvr>
                                        <p:cTn id="806" dur="250"/>
                                        <p:tgtEl>
                                          <p:spTgt spid="396"/>
                                        </p:tgtEl>
                                      </p:cBhvr>
                                    </p:animEffect>
                                  </p:childTnLst>
                                </p:cTn>
                              </p:par>
                              <p:par>
                                <p:cTn id="807" presetID="53" presetClass="entr" presetSubtype="16" fill="hold" nodeType="withEffect">
                                  <p:stCondLst>
                                    <p:cond delay="17000"/>
                                  </p:stCondLst>
                                  <p:childTnLst>
                                    <p:set>
                                      <p:cBhvr>
                                        <p:cTn id="808" dur="1" fill="hold">
                                          <p:stCondLst>
                                            <p:cond delay="0"/>
                                          </p:stCondLst>
                                        </p:cTn>
                                        <p:tgtEl>
                                          <p:spTgt spid="458"/>
                                        </p:tgtEl>
                                        <p:attrNameLst>
                                          <p:attrName>style.visibility</p:attrName>
                                        </p:attrNameLst>
                                      </p:cBhvr>
                                      <p:to>
                                        <p:strVal val="visible"/>
                                      </p:to>
                                    </p:set>
                                    <p:anim calcmode="lin" valueType="num">
                                      <p:cBhvr>
                                        <p:cTn id="809" dur="250" fill="hold"/>
                                        <p:tgtEl>
                                          <p:spTgt spid="458"/>
                                        </p:tgtEl>
                                        <p:attrNameLst>
                                          <p:attrName>ppt_w</p:attrName>
                                        </p:attrNameLst>
                                      </p:cBhvr>
                                      <p:tavLst>
                                        <p:tav tm="0">
                                          <p:val>
                                            <p:fltVal val="0"/>
                                          </p:val>
                                        </p:tav>
                                        <p:tav tm="100000">
                                          <p:val>
                                            <p:strVal val="#ppt_w"/>
                                          </p:val>
                                        </p:tav>
                                      </p:tavLst>
                                    </p:anim>
                                    <p:anim calcmode="lin" valueType="num">
                                      <p:cBhvr>
                                        <p:cTn id="810" dur="250" fill="hold"/>
                                        <p:tgtEl>
                                          <p:spTgt spid="458"/>
                                        </p:tgtEl>
                                        <p:attrNameLst>
                                          <p:attrName>ppt_h</p:attrName>
                                        </p:attrNameLst>
                                      </p:cBhvr>
                                      <p:tavLst>
                                        <p:tav tm="0">
                                          <p:val>
                                            <p:fltVal val="0"/>
                                          </p:val>
                                        </p:tav>
                                        <p:tav tm="100000">
                                          <p:val>
                                            <p:strVal val="#ppt_h"/>
                                          </p:val>
                                        </p:tav>
                                      </p:tavLst>
                                    </p:anim>
                                    <p:animEffect transition="in" filter="fade">
                                      <p:cBhvr>
                                        <p:cTn id="811" dur="250"/>
                                        <p:tgtEl>
                                          <p:spTgt spid="458"/>
                                        </p:tgtEl>
                                      </p:cBhvr>
                                    </p:animEffect>
                                  </p:childTnLst>
                                </p:cTn>
                              </p:par>
                              <p:par>
                                <p:cTn id="812" presetID="53" presetClass="entr" presetSubtype="16" fill="hold" nodeType="withEffect">
                                  <p:stCondLst>
                                    <p:cond delay="16000"/>
                                  </p:stCondLst>
                                  <p:childTnLst>
                                    <p:set>
                                      <p:cBhvr>
                                        <p:cTn id="813" dur="1" fill="hold">
                                          <p:stCondLst>
                                            <p:cond delay="0"/>
                                          </p:stCondLst>
                                        </p:cTn>
                                        <p:tgtEl>
                                          <p:spTgt spid="457"/>
                                        </p:tgtEl>
                                        <p:attrNameLst>
                                          <p:attrName>style.visibility</p:attrName>
                                        </p:attrNameLst>
                                      </p:cBhvr>
                                      <p:to>
                                        <p:strVal val="visible"/>
                                      </p:to>
                                    </p:set>
                                    <p:anim calcmode="lin" valueType="num">
                                      <p:cBhvr>
                                        <p:cTn id="814" dur="250" fill="hold"/>
                                        <p:tgtEl>
                                          <p:spTgt spid="457"/>
                                        </p:tgtEl>
                                        <p:attrNameLst>
                                          <p:attrName>ppt_w</p:attrName>
                                        </p:attrNameLst>
                                      </p:cBhvr>
                                      <p:tavLst>
                                        <p:tav tm="0">
                                          <p:val>
                                            <p:fltVal val="0"/>
                                          </p:val>
                                        </p:tav>
                                        <p:tav tm="100000">
                                          <p:val>
                                            <p:strVal val="#ppt_w"/>
                                          </p:val>
                                        </p:tav>
                                      </p:tavLst>
                                    </p:anim>
                                    <p:anim calcmode="lin" valueType="num">
                                      <p:cBhvr>
                                        <p:cTn id="815" dur="250" fill="hold"/>
                                        <p:tgtEl>
                                          <p:spTgt spid="457"/>
                                        </p:tgtEl>
                                        <p:attrNameLst>
                                          <p:attrName>ppt_h</p:attrName>
                                        </p:attrNameLst>
                                      </p:cBhvr>
                                      <p:tavLst>
                                        <p:tav tm="0">
                                          <p:val>
                                            <p:fltVal val="0"/>
                                          </p:val>
                                        </p:tav>
                                        <p:tav tm="100000">
                                          <p:val>
                                            <p:strVal val="#ppt_h"/>
                                          </p:val>
                                        </p:tav>
                                      </p:tavLst>
                                    </p:anim>
                                    <p:animEffect transition="in" filter="fade">
                                      <p:cBhvr>
                                        <p:cTn id="816" dur="250"/>
                                        <p:tgtEl>
                                          <p:spTgt spid="457"/>
                                        </p:tgtEl>
                                      </p:cBhvr>
                                    </p:animEffect>
                                  </p:childTnLst>
                                </p:cTn>
                              </p:par>
                              <p:par>
                                <p:cTn id="817" presetID="53" presetClass="entr" presetSubtype="16" fill="hold" nodeType="withEffect">
                                  <p:stCondLst>
                                    <p:cond delay="17500"/>
                                  </p:stCondLst>
                                  <p:childTnLst>
                                    <p:set>
                                      <p:cBhvr>
                                        <p:cTn id="818" dur="1" fill="hold">
                                          <p:stCondLst>
                                            <p:cond delay="0"/>
                                          </p:stCondLst>
                                        </p:cTn>
                                        <p:tgtEl>
                                          <p:spTgt spid="459"/>
                                        </p:tgtEl>
                                        <p:attrNameLst>
                                          <p:attrName>style.visibility</p:attrName>
                                        </p:attrNameLst>
                                      </p:cBhvr>
                                      <p:to>
                                        <p:strVal val="visible"/>
                                      </p:to>
                                    </p:set>
                                    <p:anim calcmode="lin" valueType="num">
                                      <p:cBhvr>
                                        <p:cTn id="819" dur="250" fill="hold"/>
                                        <p:tgtEl>
                                          <p:spTgt spid="459"/>
                                        </p:tgtEl>
                                        <p:attrNameLst>
                                          <p:attrName>ppt_w</p:attrName>
                                        </p:attrNameLst>
                                      </p:cBhvr>
                                      <p:tavLst>
                                        <p:tav tm="0">
                                          <p:val>
                                            <p:fltVal val="0"/>
                                          </p:val>
                                        </p:tav>
                                        <p:tav tm="100000">
                                          <p:val>
                                            <p:strVal val="#ppt_w"/>
                                          </p:val>
                                        </p:tav>
                                      </p:tavLst>
                                    </p:anim>
                                    <p:anim calcmode="lin" valueType="num">
                                      <p:cBhvr>
                                        <p:cTn id="820" dur="250" fill="hold"/>
                                        <p:tgtEl>
                                          <p:spTgt spid="459"/>
                                        </p:tgtEl>
                                        <p:attrNameLst>
                                          <p:attrName>ppt_h</p:attrName>
                                        </p:attrNameLst>
                                      </p:cBhvr>
                                      <p:tavLst>
                                        <p:tav tm="0">
                                          <p:val>
                                            <p:fltVal val="0"/>
                                          </p:val>
                                        </p:tav>
                                        <p:tav tm="100000">
                                          <p:val>
                                            <p:strVal val="#ppt_h"/>
                                          </p:val>
                                        </p:tav>
                                      </p:tavLst>
                                    </p:anim>
                                    <p:animEffect transition="in" filter="fade">
                                      <p:cBhvr>
                                        <p:cTn id="821" dur="250"/>
                                        <p:tgtEl>
                                          <p:spTgt spid="459"/>
                                        </p:tgtEl>
                                      </p:cBhvr>
                                    </p:animEffect>
                                  </p:childTnLst>
                                </p:cTn>
                              </p:par>
                              <p:par>
                                <p:cTn id="822" presetID="53" presetClass="entr" presetSubtype="16" fill="hold" nodeType="withEffect">
                                  <p:stCondLst>
                                    <p:cond delay="18000"/>
                                  </p:stCondLst>
                                  <p:childTnLst>
                                    <p:set>
                                      <p:cBhvr>
                                        <p:cTn id="823" dur="1" fill="hold">
                                          <p:stCondLst>
                                            <p:cond delay="0"/>
                                          </p:stCondLst>
                                        </p:cTn>
                                        <p:tgtEl>
                                          <p:spTgt spid="357"/>
                                        </p:tgtEl>
                                        <p:attrNameLst>
                                          <p:attrName>style.visibility</p:attrName>
                                        </p:attrNameLst>
                                      </p:cBhvr>
                                      <p:to>
                                        <p:strVal val="visible"/>
                                      </p:to>
                                    </p:set>
                                    <p:anim calcmode="lin" valueType="num">
                                      <p:cBhvr>
                                        <p:cTn id="824" dur="250" fill="hold"/>
                                        <p:tgtEl>
                                          <p:spTgt spid="357"/>
                                        </p:tgtEl>
                                        <p:attrNameLst>
                                          <p:attrName>ppt_w</p:attrName>
                                        </p:attrNameLst>
                                      </p:cBhvr>
                                      <p:tavLst>
                                        <p:tav tm="0">
                                          <p:val>
                                            <p:fltVal val="0"/>
                                          </p:val>
                                        </p:tav>
                                        <p:tav tm="100000">
                                          <p:val>
                                            <p:strVal val="#ppt_w"/>
                                          </p:val>
                                        </p:tav>
                                      </p:tavLst>
                                    </p:anim>
                                    <p:anim calcmode="lin" valueType="num">
                                      <p:cBhvr>
                                        <p:cTn id="825" dur="250" fill="hold"/>
                                        <p:tgtEl>
                                          <p:spTgt spid="357"/>
                                        </p:tgtEl>
                                        <p:attrNameLst>
                                          <p:attrName>ppt_h</p:attrName>
                                        </p:attrNameLst>
                                      </p:cBhvr>
                                      <p:tavLst>
                                        <p:tav tm="0">
                                          <p:val>
                                            <p:fltVal val="0"/>
                                          </p:val>
                                        </p:tav>
                                        <p:tav tm="100000">
                                          <p:val>
                                            <p:strVal val="#ppt_h"/>
                                          </p:val>
                                        </p:tav>
                                      </p:tavLst>
                                    </p:anim>
                                    <p:animEffect transition="in" filter="fade">
                                      <p:cBhvr>
                                        <p:cTn id="826" dur="250"/>
                                        <p:tgtEl>
                                          <p:spTgt spid="357"/>
                                        </p:tgtEl>
                                      </p:cBhvr>
                                    </p:animEffect>
                                  </p:childTnLst>
                                </p:cTn>
                              </p:par>
                              <p:par>
                                <p:cTn id="827" presetID="53" presetClass="entr" presetSubtype="16" fill="hold" nodeType="withEffect">
                                  <p:stCondLst>
                                    <p:cond delay="18500"/>
                                  </p:stCondLst>
                                  <p:childTnLst>
                                    <p:set>
                                      <p:cBhvr>
                                        <p:cTn id="828" dur="1" fill="hold">
                                          <p:stCondLst>
                                            <p:cond delay="0"/>
                                          </p:stCondLst>
                                        </p:cTn>
                                        <p:tgtEl>
                                          <p:spTgt spid="464"/>
                                        </p:tgtEl>
                                        <p:attrNameLst>
                                          <p:attrName>style.visibility</p:attrName>
                                        </p:attrNameLst>
                                      </p:cBhvr>
                                      <p:to>
                                        <p:strVal val="visible"/>
                                      </p:to>
                                    </p:set>
                                    <p:anim calcmode="lin" valueType="num">
                                      <p:cBhvr>
                                        <p:cTn id="829" dur="250" fill="hold"/>
                                        <p:tgtEl>
                                          <p:spTgt spid="464"/>
                                        </p:tgtEl>
                                        <p:attrNameLst>
                                          <p:attrName>ppt_w</p:attrName>
                                        </p:attrNameLst>
                                      </p:cBhvr>
                                      <p:tavLst>
                                        <p:tav tm="0">
                                          <p:val>
                                            <p:fltVal val="0"/>
                                          </p:val>
                                        </p:tav>
                                        <p:tav tm="100000">
                                          <p:val>
                                            <p:strVal val="#ppt_w"/>
                                          </p:val>
                                        </p:tav>
                                      </p:tavLst>
                                    </p:anim>
                                    <p:anim calcmode="lin" valueType="num">
                                      <p:cBhvr>
                                        <p:cTn id="830" dur="250" fill="hold"/>
                                        <p:tgtEl>
                                          <p:spTgt spid="464"/>
                                        </p:tgtEl>
                                        <p:attrNameLst>
                                          <p:attrName>ppt_h</p:attrName>
                                        </p:attrNameLst>
                                      </p:cBhvr>
                                      <p:tavLst>
                                        <p:tav tm="0">
                                          <p:val>
                                            <p:fltVal val="0"/>
                                          </p:val>
                                        </p:tav>
                                        <p:tav tm="100000">
                                          <p:val>
                                            <p:strVal val="#ppt_h"/>
                                          </p:val>
                                        </p:tav>
                                      </p:tavLst>
                                    </p:anim>
                                    <p:animEffect transition="in" filter="fade">
                                      <p:cBhvr>
                                        <p:cTn id="831" dur="250"/>
                                        <p:tgtEl>
                                          <p:spTgt spid="464"/>
                                        </p:tgtEl>
                                      </p:cBhvr>
                                    </p:animEffect>
                                  </p:childTnLst>
                                </p:cTn>
                              </p:par>
                              <p:par>
                                <p:cTn id="832" presetID="53" presetClass="entr" presetSubtype="16" fill="hold" nodeType="withEffect">
                                  <p:stCondLst>
                                    <p:cond delay="19000"/>
                                  </p:stCondLst>
                                  <p:childTnLst>
                                    <p:set>
                                      <p:cBhvr>
                                        <p:cTn id="833" dur="1" fill="hold">
                                          <p:stCondLst>
                                            <p:cond delay="0"/>
                                          </p:stCondLst>
                                        </p:cTn>
                                        <p:tgtEl>
                                          <p:spTgt spid="369"/>
                                        </p:tgtEl>
                                        <p:attrNameLst>
                                          <p:attrName>style.visibility</p:attrName>
                                        </p:attrNameLst>
                                      </p:cBhvr>
                                      <p:to>
                                        <p:strVal val="visible"/>
                                      </p:to>
                                    </p:set>
                                    <p:anim calcmode="lin" valueType="num">
                                      <p:cBhvr>
                                        <p:cTn id="834" dur="250" fill="hold"/>
                                        <p:tgtEl>
                                          <p:spTgt spid="369"/>
                                        </p:tgtEl>
                                        <p:attrNameLst>
                                          <p:attrName>ppt_w</p:attrName>
                                        </p:attrNameLst>
                                      </p:cBhvr>
                                      <p:tavLst>
                                        <p:tav tm="0">
                                          <p:val>
                                            <p:fltVal val="0"/>
                                          </p:val>
                                        </p:tav>
                                        <p:tav tm="100000">
                                          <p:val>
                                            <p:strVal val="#ppt_w"/>
                                          </p:val>
                                        </p:tav>
                                      </p:tavLst>
                                    </p:anim>
                                    <p:anim calcmode="lin" valueType="num">
                                      <p:cBhvr>
                                        <p:cTn id="835" dur="250" fill="hold"/>
                                        <p:tgtEl>
                                          <p:spTgt spid="369"/>
                                        </p:tgtEl>
                                        <p:attrNameLst>
                                          <p:attrName>ppt_h</p:attrName>
                                        </p:attrNameLst>
                                      </p:cBhvr>
                                      <p:tavLst>
                                        <p:tav tm="0">
                                          <p:val>
                                            <p:fltVal val="0"/>
                                          </p:val>
                                        </p:tav>
                                        <p:tav tm="100000">
                                          <p:val>
                                            <p:strVal val="#ppt_h"/>
                                          </p:val>
                                        </p:tav>
                                      </p:tavLst>
                                    </p:anim>
                                    <p:animEffect transition="in" filter="fade">
                                      <p:cBhvr>
                                        <p:cTn id="836" dur="250"/>
                                        <p:tgtEl>
                                          <p:spTgt spid="369"/>
                                        </p:tgtEl>
                                      </p:cBhvr>
                                    </p:animEffect>
                                  </p:childTnLst>
                                </p:cTn>
                              </p:par>
                            </p:childTnLst>
                          </p:cTn>
                        </p:par>
                      </p:childTnLst>
                    </p:cTn>
                  </p:par>
                  <p:par>
                    <p:cTn id="837" fill="hold">
                      <p:stCondLst>
                        <p:cond delay="indefinite"/>
                      </p:stCondLst>
                      <p:childTnLst>
                        <p:par>
                          <p:cTn id="838" fill="hold">
                            <p:stCondLst>
                              <p:cond delay="0"/>
                            </p:stCondLst>
                            <p:childTnLst>
                              <p:par>
                                <p:cTn id="839" presetID="53" presetClass="entr" presetSubtype="16" fill="hold" grpId="0" nodeType="clickEffect">
                                  <p:stCondLst>
                                    <p:cond delay="0"/>
                                  </p:stCondLst>
                                  <p:childTnLst>
                                    <p:set>
                                      <p:cBhvr>
                                        <p:cTn id="840" dur="1" fill="hold">
                                          <p:stCondLst>
                                            <p:cond delay="0"/>
                                          </p:stCondLst>
                                        </p:cTn>
                                        <p:tgtEl>
                                          <p:spTgt spid="466"/>
                                        </p:tgtEl>
                                        <p:attrNameLst>
                                          <p:attrName>style.visibility</p:attrName>
                                        </p:attrNameLst>
                                      </p:cBhvr>
                                      <p:to>
                                        <p:strVal val="visible"/>
                                      </p:to>
                                    </p:set>
                                    <p:anim calcmode="lin" valueType="num">
                                      <p:cBhvr>
                                        <p:cTn id="841" dur="250" fill="hold"/>
                                        <p:tgtEl>
                                          <p:spTgt spid="466"/>
                                        </p:tgtEl>
                                        <p:attrNameLst>
                                          <p:attrName>ppt_w</p:attrName>
                                        </p:attrNameLst>
                                      </p:cBhvr>
                                      <p:tavLst>
                                        <p:tav tm="0">
                                          <p:val>
                                            <p:fltVal val="0"/>
                                          </p:val>
                                        </p:tav>
                                        <p:tav tm="100000">
                                          <p:val>
                                            <p:strVal val="#ppt_w"/>
                                          </p:val>
                                        </p:tav>
                                      </p:tavLst>
                                    </p:anim>
                                    <p:anim calcmode="lin" valueType="num">
                                      <p:cBhvr>
                                        <p:cTn id="842" dur="250" fill="hold"/>
                                        <p:tgtEl>
                                          <p:spTgt spid="466"/>
                                        </p:tgtEl>
                                        <p:attrNameLst>
                                          <p:attrName>ppt_h</p:attrName>
                                        </p:attrNameLst>
                                      </p:cBhvr>
                                      <p:tavLst>
                                        <p:tav tm="0">
                                          <p:val>
                                            <p:fltVal val="0"/>
                                          </p:val>
                                        </p:tav>
                                        <p:tav tm="100000">
                                          <p:val>
                                            <p:strVal val="#ppt_h"/>
                                          </p:val>
                                        </p:tav>
                                      </p:tavLst>
                                    </p:anim>
                                    <p:animEffect transition="in" filter="fade">
                                      <p:cBhvr>
                                        <p:cTn id="843" dur="250"/>
                                        <p:tgtEl>
                                          <p:spTgt spid="466"/>
                                        </p:tgtEl>
                                      </p:cBhvr>
                                    </p:animEffect>
                                  </p:childTnLst>
                                </p:cTn>
                              </p:par>
                              <p:par>
                                <p:cTn id="844" presetID="53" presetClass="entr" presetSubtype="16" fill="hold" grpId="0" nodeType="withEffect">
                                  <p:stCondLst>
                                    <p:cond delay="500"/>
                                  </p:stCondLst>
                                  <p:childTnLst>
                                    <p:set>
                                      <p:cBhvr>
                                        <p:cTn id="845" dur="1" fill="hold">
                                          <p:stCondLst>
                                            <p:cond delay="0"/>
                                          </p:stCondLst>
                                        </p:cTn>
                                        <p:tgtEl>
                                          <p:spTgt spid="467"/>
                                        </p:tgtEl>
                                        <p:attrNameLst>
                                          <p:attrName>style.visibility</p:attrName>
                                        </p:attrNameLst>
                                      </p:cBhvr>
                                      <p:to>
                                        <p:strVal val="visible"/>
                                      </p:to>
                                    </p:set>
                                    <p:anim calcmode="lin" valueType="num">
                                      <p:cBhvr>
                                        <p:cTn id="846" dur="250" fill="hold"/>
                                        <p:tgtEl>
                                          <p:spTgt spid="467"/>
                                        </p:tgtEl>
                                        <p:attrNameLst>
                                          <p:attrName>ppt_w</p:attrName>
                                        </p:attrNameLst>
                                      </p:cBhvr>
                                      <p:tavLst>
                                        <p:tav tm="0">
                                          <p:val>
                                            <p:fltVal val="0"/>
                                          </p:val>
                                        </p:tav>
                                        <p:tav tm="100000">
                                          <p:val>
                                            <p:strVal val="#ppt_w"/>
                                          </p:val>
                                        </p:tav>
                                      </p:tavLst>
                                    </p:anim>
                                    <p:anim calcmode="lin" valueType="num">
                                      <p:cBhvr>
                                        <p:cTn id="847" dur="250" fill="hold"/>
                                        <p:tgtEl>
                                          <p:spTgt spid="467"/>
                                        </p:tgtEl>
                                        <p:attrNameLst>
                                          <p:attrName>ppt_h</p:attrName>
                                        </p:attrNameLst>
                                      </p:cBhvr>
                                      <p:tavLst>
                                        <p:tav tm="0">
                                          <p:val>
                                            <p:fltVal val="0"/>
                                          </p:val>
                                        </p:tav>
                                        <p:tav tm="100000">
                                          <p:val>
                                            <p:strVal val="#ppt_h"/>
                                          </p:val>
                                        </p:tav>
                                      </p:tavLst>
                                    </p:anim>
                                    <p:animEffect transition="in" filter="fade">
                                      <p:cBhvr>
                                        <p:cTn id="848" dur="250"/>
                                        <p:tgtEl>
                                          <p:spTgt spid="467"/>
                                        </p:tgtEl>
                                      </p:cBhvr>
                                    </p:animEffect>
                                  </p:childTnLst>
                                </p:cTn>
                              </p:par>
                              <p:par>
                                <p:cTn id="849" presetID="53" presetClass="entr" presetSubtype="16" fill="hold" grpId="0" nodeType="withEffect">
                                  <p:stCondLst>
                                    <p:cond delay="1000"/>
                                  </p:stCondLst>
                                  <p:childTnLst>
                                    <p:set>
                                      <p:cBhvr>
                                        <p:cTn id="850" dur="1" fill="hold">
                                          <p:stCondLst>
                                            <p:cond delay="0"/>
                                          </p:stCondLst>
                                        </p:cTn>
                                        <p:tgtEl>
                                          <p:spTgt spid="468"/>
                                        </p:tgtEl>
                                        <p:attrNameLst>
                                          <p:attrName>style.visibility</p:attrName>
                                        </p:attrNameLst>
                                      </p:cBhvr>
                                      <p:to>
                                        <p:strVal val="visible"/>
                                      </p:to>
                                    </p:set>
                                    <p:anim calcmode="lin" valueType="num">
                                      <p:cBhvr>
                                        <p:cTn id="851" dur="250" fill="hold"/>
                                        <p:tgtEl>
                                          <p:spTgt spid="468"/>
                                        </p:tgtEl>
                                        <p:attrNameLst>
                                          <p:attrName>ppt_w</p:attrName>
                                        </p:attrNameLst>
                                      </p:cBhvr>
                                      <p:tavLst>
                                        <p:tav tm="0">
                                          <p:val>
                                            <p:fltVal val="0"/>
                                          </p:val>
                                        </p:tav>
                                        <p:tav tm="100000">
                                          <p:val>
                                            <p:strVal val="#ppt_w"/>
                                          </p:val>
                                        </p:tav>
                                      </p:tavLst>
                                    </p:anim>
                                    <p:anim calcmode="lin" valueType="num">
                                      <p:cBhvr>
                                        <p:cTn id="852" dur="250" fill="hold"/>
                                        <p:tgtEl>
                                          <p:spTgt spid="468"/>
                                        </p:tgtEl>
                                        <p:attrNameLst>
                                          <p:attrName>ppt_h</p:attrName>
                                        </p:attrNameLst>
                                      </p:cBhvr>
                                      <p:tavLst>
                                        <p:tav tm="0">
                                          <p:val>
                                            <p:fltVal val="0"/>
                                          </p:val>
                                        </p:tav>
                                        <p:tav tm="100000">
                                          <p:val>
                                            <p:strVal val="#ppt_h"/>
                                          </p:val>
                                        </p:tav>
                                      </p:tavLst>
                                    </p:anim>
                                    <p:animEffect transition="in" filter="fade">
                                      <p:cBhvr>
                                        <p:cTn id="853" dur="250"/>
                                        <p:tgtEl>
                                          <p:spTgt spid="468"/>
                                        </p:tgtEl>
                                      </p:cBhvr>
                                    </p:animEffect>
                                  </p:childTnLst>
                                </p:cTn>
                              </p:par>
                              <p:par>
                                <p:cTn id="854" presetID="53" presetClass="entr" presetSubtype="16" fill="hold" grpId="0" nodeType="withEffect">
                                  <p:stCondLst>
                                    <p:cond delay="1500"/>
                                  </p:stCondLst>
                                  <p:childTnLst>
                                    <p:set>
                                      <p:cBhvr>
                                        <p:cTn id="855" dur="1" fill="hold">
                                          <p:stCondLst>
                                            <p:cond delay="0"/>
                                          </p:stCondLst>
                                        </p:cTn>
                                        <p:tgtEl>
                                          <p:spTgt spid="469"/>
                                        </p:tgtEl>
                                        <p:attrNameLst>
                                          <p:attrName>style.visibility</p:attrName>
                                        </p:attrNameLst>
                                      </p:cBhvr>
                                      <p:to>
                                        <p:strVal val="visible"/>
                                      </p:to>
                                    </p:set>
                                    <p:anim calcmode="lin" valueType="num">
                                      <p:cBhvr>
                                        <p:cTn id="856" dur="250" fill="hold"/>
                                        <p:tgtEl>
                                          <p:spTgt spid="469"/>
                                        </p:tgtEl>
                                        <p:attrNameLst>
                                          <p:attrName>ppt_w</p:attrName>
                                        </p:attrNameLst>
                                      </p:cBhvr>
                                      <p:tavLst>
                                        <p:tav tm="0">
                                          <p:val>
                                            <p:fltVal val="0"/>
                                          </p:val>
                                        </p:tav>
                                        <p:tav tm="100000">
                                          <p:val>
                                            <p:strVal val="#ppt_w"/>
                                          </p:val>
                                        </p:tav>
                                      </p:tavLst>
                                    </p:anim>
                                    <p:anim calcmode="lin" valueType="num">
                                      <p:cBhvr>
                                        <p:cTn id="857" dur="250" fill="hold"/>
                                        <p:tgtEl>
                                          <p:spTgt spid="469"/>
                                        </p:tgtEl>
                                        <p:attrNameLst>
                                          <p:attrName>ppt_h</p:attrName>
                                        </p:attrNameLst>
                                      </p:cBhvr>
                                      <p:tavLst>
                                        <p:tav tm="0">
                                          <p:val>
                                            <p:fltVal val="0"/>
                                          </p:val>
                                        </p:tav>
                                        <p:tav tm="100000">
                                          <p:val>
                                            <p:strVal val="#ppt_h"/>
                                          </p:val>
                                        </p:tav>
                                      </p:tavLst>
                                    </p:anim>
                                    <p:animEffect transition="in" filter="fade">
                                      <p:cBhvr>
                                        <p:cTn id="858" dur="250"/>
                                        <p:tgtEl>
                                          <p:spTgt spid="469"/>
                                        </p:tgtEl>
                                      </p:cBhvr>
                                    </p:animEffect>
                                  </p:childTnLst>
                                </p:cTn>
                              </p:par>
                              <p:par>
                                <p:cTn id="859" presetID="53" presetClass="entr" presetSubtype="16" fill="hold" grpId="0" nodeType="withEffect">
                                  <p:stCondLst>
                                    <p:cond delay="2000"/>
                                  </p:stCondLst>
                                  <p:childTnLst>
                                    <p:set>
                                      <p:cBhvr>
                                        <p:cTn id="860" dur="1" fill="hold">
                                          <p:stCondLst>
                                            <p:cond delay="0"/>
                                          </p:stCondLst>
                                        </p:cTn>
                                        <p:tgtEl>
                                          <p:spTgt spid="470"/>
                                        </p:tgtEl>
                                        <p:attrNameLst>
                                          <p:attrName>style.visibility</p:attrName>
                                        </p:attrNameLst>
                                      </p:cBhvr>
                                      <p:to>
                                        <p:strVal val="visible"/>
                                      </p:to>
                                    </p:set>
                                    <p:anim calcmode="lin" valueType="num">
                                      <p:cBhvr>
                                        <p:cTn id="861" dur="250" fill="hold"/>
                                        <p:tgtEl>
                                          <p:spTgt spid="470"/>
                                        </p:tgtEl>
                                        <p:attrNameLst>
                                          <p:attrName>ppt_w</p:attrName>
                                        </p:attrNameLst>
                                      </p:cBhvr>
                                      <p:tavLst>
                                        <p:tav tm="0">
                                          <p:val>
                                            <p:fltVal val="0"/>
                                          </p:val>
                                        </p:tav>
                                        <p:tav tm="100000">
                                          <p:val>
                                            <p:strVal val="#ppt_w"/>
                                          </p:val>
                                        </p:tav>
                                      </p:tavLst>
                                    </p:anim>
                                    <p:anim calcmode="lin" valueType="num">
                                      <p:cBhvr>
                                        <p:cTn id="862" dur="250" fill="hold"/>
                                        <p:tgtEl>
                                          <p:spTgt spid="470"/>
                                        </p:tgtEl>
                                        <p:attrNameLst>
                                          <p:attrName>ppt_h</p:attrName>
                                        </p:attrNameLst>
                                      </p:cBhvr>
                                      <p:tavLst>
                                        <p:tav tm="0">
                                          <p:val>
                                            <p:fltVal val="0"/>
                                          </p:val>
                                        </p:tav>
                                        <p:tav tm="100000">
                                          <p:val>
                                            <p:strVal val="#ppt_h"/>
                                          </p:val>
                                        </p:tav>
                                      </p:tavLst>
                                    </p:anim>
                                    <p:animEffect transition="in" filter="fade">
                                      <p:cBhvr>
                                        <p:cTn id="863" dur="250"/>
                                        <p:tgtEl>
                                          <p:spTgt spid="470"/>
                                        </p:tgtEl>
                                      </p:cBhvr>
                                    </p:animEffect>
                                  </p:childTnLst>
                                </p:cTn>
                              </p:par>
                            </p:childTnLst>
                          </p:cTn>
                        </p:par>
                      </p:childTnLst>
                    </p:cTn>
                  </p:par>
                  <p:par>
                    <p:cTn id="864" fill="hold">
                      <p:stCondLst>
                        <p:cond delay="indefinite"/>
                      </p:stCondLst>
                      <p:childTnLst>
                        <p:par>
                          <p:cTn id="865" fill="hold">
                            <p:stCondLst>
                              <p:cond delay="0"/>
                            </p:stCondLst>
                            <p:childTnLst>
                              <p:par>
                                <p:cTn id="866" presetID="53" presetClass="exit" presetSubtype="32" fill="hold" grpId="1" nodeType="clickEffect">
                                  <p:stCondLst>
                                    <p:cond delay="0"/>
                                  </p:stCondLst>
                                  <p:childTnLst>
                                    <p:anim calcmode="lin" valueType="num">
                                      <p:cBhvr>
                                        <p:cTn id="867" dur="250"/>
                                        <p:tgtEl>
                                          <p:spTgt spid="43"/>
                                        </p:tgtEl>
                                        <p:attrNameLst>
                                          <p:attrName>ppt_w</p:attrName>
                                        </p:attrNameLst>
                                      </p:cBhvr>
                                      <p:tavLst>
                                        <p:tav tm="0">
                                          <p:val>
                                            <p:strVal val="ppt_w"/>
                                          </p:val>
                                        </p:tav>
                                        <p:tav tm="100000">
                                          <p:val>
                                            <p:fltVal val="0"/>
                                          </p:val>
                                        </p:tav>
                                      </p:tavLst>
                                    </p:anim>
                                    <p:anim calcmode="lin" valueType="num">
                                      <p:cBhvr>
                                        <p:cTn id="868" dur="250"/>
                                        <p:tgtEl>
                                          <p:spTgt spid="43"/>
                                        </p:tgtEl>
                                        <p:attrNameLst>
                                          <p:attrName>ppt_h</p:attrName>
                                        </p:attrNameLst>
                                      </p:cBhvr>
                                      <p:tavLst>
                                        <p:tav tm="0">
                                          <p:val>
                                            <p:strVal val="ppt_h"/>
                                          </p:val>
                                        </p:tav>
                                        <p:tav tm="100000">
                                          <p:val>
                                            <p:fltVal val="0"/>
                                          </p:val>
                                        </p:tav>
                                      </p:tavLst>
                                    </p:anim>
                                    <p:animEffect transition="out" filter="fade">
                                      <p:cBhvr>
                                        <p:cTn id="869" dur="250"/>
                                        <p:tgtEl>
                                          <p:spTgt spid="43"/>
                                        </p:tgtEl>
                                      </p:cBhvr>
                                    </p:animEffect>
                                    <p:set>
                                      <p:cBhvr>
                                        <p:cTn id="870" dur="1" fill="hold">
                                          <p:stCondLst>
                                            <p:cond delay="249"/>
                                          </p:stCondLst>
                                        </p:cTn>
                                        <p:tgtEl>
                                          <p:spTgt spid="43"/>
                                        </p:tgtEl>
                                        <p:attrNameLst>
                                          <p:attrName>style.visibility</p:attrName>
                                        </p:attrNameLst>
                                      </p:cBhvr>
                                      <p:to>
                                        <p:strVal val="hidden"/>
                                      </p:to>
                                    </p:set>
                                  </p:childTnLst>
                                </p:cTn>
                              </p:par>
                              <p:par>
                                <p:cTn id="871" presetID="53" presetClass="exit" presetSubtype="32" fill="hold" grpId="1" nodeType="withEffect">
                                  <p:stCondLst>
                                    <p:cond delay="0"/>
                                  </p:stCondLst>
                                  <p:childTnLst>
                                    <p:anim calcmode="lin" valueType="num">
                                      <p:cBhvr>
                                        <p:cTn id="872" dur="250"/>
                                        <p:tgtEl>
                                          <p:spTgt spid="44"/>
                                        </p:tgtEl>
                                        <p:attrNameLst>
                                          <p:attrName>ppt_w</p:attrName>
                                        </p:attrNameLst>
                                      </p:cBhvr>
                                      <p:tavLst>
                                        <p:tav tm="0">
                                          <p:val>
                                            <p:strVal val="ppt_w"/>
                                          </p:val>
                                        </p:tav>
                                        <p:tav tm="100000">
                                          <p:val>
                                            <p:fltVal val="0"/>
                                          </p:val>
                                        </p:tav>
                                      </p:tavLst>
                                    </p:anim>
                                    <p:anim calcmode="lin" valueType="num">
                                      <p:cBhvr>
                                        <p:cTn id="873" dur="250"/>
                                        <p:tgtEl>
                                          <p:spTgt spid="44"/>
                                        </p:tgtEl>
                                        <p:attrNameLst>
                                          <p:attrName>ppt_h</p:attrName>
                                        </p:attrNameLst>
                                      </p:cBhvr>
                                      <p:tavLst>
                                        <p:tav tm="0">
                                          <p:val>
                                            <p:strVal val="ppt_h"/>
                                          </p:val>
                                        </p:tav>
                                        <p:tav tm="100000">
                                          <p:val>
                                            <p:fltVal val="0"/>
                                          </p:val>
                                        </p:tav>
                                      </p:tavLst>
                                    </p:anim>
                                    <p:animEffect transition="out" filter="fade">
                                      <p:cBhvr>
                                        <p:cTn id="874" dur="250"/>
                                        <p:tgtEl>
                                          <p:spTgt spid="44"/>
                                        </p:tgtEl>
                                      </p:cBhvr>
                                    </p:animEffect>
                                    <p:set>
                                      <p:cBhvr>
                                        <p:cTn id="875" dur="1" fill="hold">
                                          <p:stCondLst>
                                            <p:cond delay="249"/>
                                          </p:stCondLst>
                                        </p:cTn>
                                        <p:tgtEl>
                                          <p:spTgt spid="44"/>
                                        </p:tgtEl>
                                        <p:attrNameLst>
                                          <p:attrName>style.visibility</p:attrName>
                                        </p:attrNameLst>
                                      </p:cBhvr>
                                      <p:to>
                                        <p:strVal val="hidden"/>
                                      </p:to>
                                    </p:set>
                                  </p:childTnLst>
                                </p:cTn>
                              </p:par>
                              <p:par>
                                <p:cTn id="876" presetID="53" presetClass="exit" presetSubtype="32" fill="hold" grpId="1" nodeType="withEffect">
                                  <p:stCondLst>
                                    <p:cond delay="0"/>
                                  </p:stCondLst>
                                  <p:childTnLst>
                                    <p:anim calcmode="lin" valueType="num">
                                      <p:cBhvr>
                                        <p:cTn id="877" dur="250"/>
                                        <p:tgtEl>
                                          <p:spTgt spid="45"/>
                                        </p:tgtEl>
                                        <p:attrNameLst>
                                          <p:attrName>ppt_w</p:attrName>
                                        </p:attrNameLst>
                                      </p:cBhvr>
                                      <p:tavLst>
                                        <p:tav tm="0">
                                          <p:val>
                                            <p:strVal val="ppt_w"/>
                                          </p:val>
                                        </p:tav>
                                        <p:tav tm="100000">
                                          <p:val>
                                            <p:fltVal val="0"/>
                                          </p:val>
                                        </p:tav>
                                      </p:tavLst>
                                    </p:anim>
                                    <p:anim calcmode="lin" valueType="num">
                                      <p:cBhvr>
                                        <p:cTn id="878" dur="250"/>
                                        <p:tgtEl>
                                          <p:spTgt spid="45"/>
                                        </p:tgtEl>
                                        <p:attrNameLst>
                                          <p:attrName>ppt_h</p:attrName>
                                        </p:attrNameLst>
                                      </p:cBhvr>
                                      <p:tavLst>
                                        <p:tav tm="0">
                                          <p:val>
                                            <p:strVal val="ppt_h"/>
                                          </p:val>
                                        </p:tav>
                                        <p:tav tm="100000">
                                          <p:val>
                                            <p:fltVal val="0"/>
                                          </p:val>
                                        </p:tav>
                                      </p:tavLst>
                                    </p:anim>
                                    <p:animEffect transition="out" filter="fade">
                                      <p:cBhvr>
                                        <p:cTn id="879" dur="250"/>
                                        <p:tgtEl>
                                          <p:spTgt spid="45"/>
                                        </p:tgtEl>
                                      </p:cBhvr>
                                    </p:animEffect>
                                    <p:set>
                                      <p:cBhvr>
                                        <p:cTn id="880" dur="1" fill="hold">
                                          <p:stCondLst>
                                            <p:cond delay="249"/>
                                          </p:stCondLst>
                                        </p:cTn>
                                        <p:tgtEl>
                                          <p:spTgt spid="45"/>
                                        </p:tgtEl>
                                        <p:attrNameLst>
                                          <p:attrName>style.visibility</p:attrName>
                                        </p:attrNameLst>
                                      </p:cBhvr>
                                      <p:to>
                                        <p:strVal val="hidden"/>
                                      </p:to>
                                    </p:set>
                                  </p:childTnLst>
                                </p:cTn>
                              </p:par>
                              <p:par>
                                <p:cTn id="881" presetID="53" presetClass="exit" presetSubtype="32" fill="hold" grpId="1" nodeType="withEffect">
                                  <p:stCondLst>
                                    <p:cond delay="0"/>
                                  </p:stCondLst>
                                  <p:childTnLst>
                                    <p:anim calcmode="lin" valueType="num">
                                      <p:cBhvr>
                                        <p:cTn id="882" dur="250"/>
                                        <p:tgtEl>
                                          <p:spTgt spid="50"/>
                                        </p:tgtEl>
                                        <p:attrNameLst>
                                          <p:attrName>ppt_w</p:attrName>
                                        </p:attrNameLst>
                                      </p:cBhvr>
                                      <p:tavLst>
                                        <p:tav tm="0">
                                          <p:val>
                                            <p:strVal val="ppt_w"/>
                                          </p:val>
                                        </p:tav>
                                        <p:tav tm="100000">
                                          <p:val>
                                            <p:fltVal val="0"/>
                                          </p:val>
                                        </p:tav>
                                      </p:tavLst>
                                    </p:anim>
                                    <p:anim calcmode="lin" valueType="num">
                                      <p:cBhvr>
                                        <p:cTn id="883" dur="250"/>
                                        <p:tgtEl>
                                          <p:spTgt spid="50"/>
                                        </p:tgtEl>
                                        <p:attrNameLst>
                                          <p:attrName>ppt_h</p:attrName>
                                        </p:attrNameLst>
                                      </p:cBhvr>
                                      <p:tavLst>
                                        <p:tav tm="0">
                                          <p:val>
                                            <p:strVal val="ppt_h"/>
                                          </p:val>
                                        </p:tav>
                                        <p:tav tm="100000">
                                          <p:val>
                                            <p:fltVal val="0"/>
                                          </p:val>
                                        </p:tav>
                                      </p:tavLst>
                                    </p:anim>
                                    <p:animEffect transition="out" filter="fade">
                                      <p:cBhvr>
                                        <p:cTn id="884" dur="250"/>
                                        <p:tgtEl>
                                          <p:spTgt spid="50"/>
                                        </p:tgtEl>
                                      </p:cBhvr>
                                    </p:animEffect>
                                    <p:set>
                                      <p:cBhvr>
                                        <p:cTn id="885" dur="1" fill="hold">
                                          <p:stCondLst>
                                            <p:cond delay="249"/>
                                          </p:stCondLst>
                                        </p:cTn>
                                        <p:tgtEl>
                                          <p:spTgt spid="50"/>
                                        </p:tgtEl>
                                        <p:attrNameLst>
                                          <p:attrName>style.visibility</p:attrName>
                                        </p:attrNameLst>
                                      </p:cBhvr>
                                      <p:to>
                                        <p:strVal val="hidden"/>
                                      </p:to>
                                    </p:set>
                                  </p:childTnLst>
                                </p:cTn>
                              </p:par>
                              <p:par>
                                <p:cTn id="886" presetID="53" presetClass="exit" presetSubtype="32" fill="hold" grpId="1" nodeType="withEffect">
                                  <p:stCondLst>
                                    <p:cond delay="0"/>
                                  </p:stCondLst>
                                  <p:childTnLst>
                                    <p:anim calcmode="lin" valueType="num">
                                      <p:cBhvr>
                                        <p:cTn id="887" dur="250"/>
                                        <p:tgtEl>
                                          <p:spTgt spid="51"/>
                                        </p:tgtEl>
                                        <p:attrNameLst>
                                          <p:attrName>ppt_w</p:attrName>
                                        </p:attrNameLst>
                                      </p:cBhvr>
                                      <p:tavLst>
                                        <p:tav tm="0">
                                          <p:val>
                                            <p:strVal val="ppt_w"/>
                                          </p:val>
                                        </p:tav>
                                        <p:tav tm="100000">
                                          <p:val>
                                            <p:fltVal val="0"/>
                                          </p:val>
                                        </p:tav>
                                      </p:tavLst>
                                    </p:anim>
                                    <p:anim calcmode="lin" valueType="num">
                                      <p:cBhvr>
                                        <p:cTn id="888" dur="250"/>
                                        <p:tgtEl>
                                          <p:spTgt spid="51"/>
                                        </p:tgtEl>
                                        <p:attrNameLst>
                                          <p:attrName>ppt_h</p:attrName>
                                        </p:attrNameLst>
                                      </p:cBhvr>
                                      <p:tavLst>
                                        <p:tav tm="0">
                                          <p:val>
                                            <p:strVal val="ppt_h"/>
                                          </p:val>
                                        </p:tav>
                                        <p:tav tm="100000">
                                          <p:val>
                                            <p:fltVal val="0"/>
                                          </p:val>
                                        </p:tav>
                                      </p:tavLst>
                                    </p:anim>
                                    <p:animEffect transition="out" filter="fade">
                                      <p:cBhvr>
                                        <p:cTn id="889" dur="250"/>
                                        <p:tgtEl>
                                          <p:spTgt spid="51"/>
                                        </p:tgtEl>
                                      </p:cBhvr>
                                    </p:animEffect>
                                    <p:set>
                                      <p:cBhvr>
                                        <p:cTn id="890" dur="1" fill="hold">
                                          <p:stCondLst>
                                            <p:cond delay="249"/>
                                          </p:stCondLst>
                                        </p:cTn>
                                        <p:tgtEl>
                                          <p:spTgt spid="51"/>
                                        </p:tgtEl>
                                        <p:attrNameLst>
                                          <p:attrName>style.visibility</p:attrName>
                                        </p:attrNameLst>
                                      </p:cBhvr>
                                      <p:to>
                                        <p:strVal val="hidden"/>
                                      </p:to>
                                    </p:set>
                                  </p:childTnLst>
                                </p:cTn>
                              </p:par>
                            </p:childTnLst>
                          </p:cTn>
                        </p:par>
                      </p:childTnLst>
                    </p:cTn>
                  </p:par>
                  <p:par>
                    <p:cTn id="891" fill="hold">
                      <p:stCondLst>
                        <p:cond delay="indefinite"/>
                      </p:stCondLst>
                      <p:childTnLst>
                        <p:par>
                          <p:cTn id="892" fill="hold">
                            <p:stCondLst>
                              <p:cond delay="0"/>
                            </p:stCondLst>
                            <p:childTnLst>
                              <p:par>
                                <p:cTn id="893" presetID="53" presetClass="entr" presetSubtype="16" fill="hold" grpId="0" nodeType="clickEffect">
                                  <p:stCondLst>
                                    <p:cond delay="0"/>
                                  </p:stCondLst>
                                  <p:childTnLst>
                                    <p:set>
                                      <p:cBhvr>
                                        <p:cTn id="894" dur="1" fill="hold">
                                          <p:stCondLst>
                                            <p:cond delay="0"/>
                                          </p:stCondLst>
                                        </p:cTn>
                                        <p:tgtEl>
                                          <p:spTgt spid="471"/>
                                        </p:tgtEl>
                                        <p:attrNameLst>
                                          <p:attrName>style.visibility</p:attrName>
                                        </p:attrNameLst>
                                      </p:cBhvr>
                                      <p:to>
                                        <p:strVal val="visible"/>
                                      </p:to>
                                    </p:set>
                                    <p:anim calcmode="lin" valueType="num">
                                      <p:cBhvr>
                                        <p:cTn id="895" dur="250" fill="hold"/>
                                        <p:tgtEl>
                                          <p:spTgt spid="471"/>
                                        </p:tgtEl>
                                        <p:attrNameLst>
                                          <p:attrName>ppt_w</p:attrName>
                                        </p:attrNameLst>
                                      </p:cBhvr>
                                      <p:tavLst>
                                        <p:tav tm="0">
                                          <p:val>
                                            <p:fltVal val="0"/>
                                          </p:val>
                                        </p:tav>
                                        <p:tav tm="100000">
                                          <p:val>
                                            <p:strVal val="#ppt_w"/>
                                          </p:val>
                                        </p:tav>
                                      </p:tavLst>
                                    </p:anim>
                                    <p:anim calcmode="lin" valueType="num">
                                      <p:cBhvr>
                                        <p:cTn id="896" dur="250" fill="hold"/>
                                        <p:tgtEl>
                                          <p:spTgt spid="471"/>
                                        </p:tgtEl>
                                        <p:attrNameLst>
                                          <p:attrName>ppt_h</p:attrName>
                                        </p:attrNameLst>
                                      </p:cBhvr>
                                      <p:tavLst>
                                        <p:tav tm="0">
                                          <p:val>
                                            <p:fltVal val="0"/>
                                          </p:val>
                                        </p:tav>
                                        <p:tav tm="100000">
                                          <p:val>
                                            <p:strVal val="#ppt_h"/>
                                          </p:val>
                                        </p:tav>
                                      </p:tavLst>
                                    </p:anim>
                                    <p:animEffect transition="in" filter="fade">
                                      <p:cBhvr>
                                        <p:cTn id="897" dur="250"/>
                                        <p:tgtEl>
                                          <p:spTgt spid="471"/>
                                        </p:tgtEl>
                                      </p:cBhvr>
                                    </p:animEffect>
                                  </p:childTnLst>
                                </p:cTn>
                              </p:par>
                            </p:childTnLst>
                          </p:cTn>
                        </p:par>
                      </p:childTnLst>
                    </p:cTn>
                  </p:par>
                  <p:par>
                    <p:cTn id="898" fill="hold">
                      <p:stCondLst>
                        <p:cond delay="indefinite"/>
                      </p:stCondLst>
                      <p:childTnLst>
                        <p:par>
                          <p:cTn id="899" fill="hold">
                            <p:stCondLst>
                              <p:cond delay="0"/>
                            </p:stCondLst>
                            <p:childTnLst>
                              <p:par>
                                <p:cTn id="900" presetID="53" presetClass="entr" presetSubtype="16" fill="hold" grpId="0" nodeType="clickEffect">
                                  <p:stCondLst>
                                    <p:cond delay="6000"/>
                                  </p:stCondLst>
                                  <p:childTnLst>
                                    <p:set>
                                      <p:cBhvr>
                                        <p:cTn id="901" dur="1" fill="hold">
                                          <p:stCondLst>
                                            <p:cond delay="0"/>
                                          </p:stCondLst>
                                        </p:cTn>
                                        <p:tgtEl>
                                          <p:spTgt spid="491"/>
                                        </p:tgtEl>
                                        <p:attrNameLst>
                                          <p:attrName>style.visibility</p:attrName>
                                        </p:attrNameLst>
                                      </p:cBhvr>
                                      <p:to>
                                        <p:strVal val="visible"/>
                                      </p:to>
                                    </p:set>
                                    <p:anim calcmode="lin" valueType="num">
                                      <p:cBhvr>
                                        <p:cTn id="902" dur="250" fill="hold"/>
                                        <p:tgtEl>
                                          <p:spTgt spid="491"/>
                                        </p:tgtEl>
                                        <p:attrNameLst>
                                          <p:attrName>ppt_w</p:attrName>
                                        </p:attrNameLst>
                                      </p:cBhvr>
                                      <p:tavLst>
                                        <p:tav tm="0">
                                          <p:val>
                                            <p:fltVal val="0"/>
                                          </p:val>
                                        </p:tav>
                                        <p:tav tm="100000">
                                          <p:val>
                                            <p:strVal val="#ppt_w"/>
                                          </p:val>
                                        </p:tav>
                                      </p:tavLst>
                                    </p:anim>
                                    <p:anim calcmode="lin" valueType="num">
                                      <p:cBhvr>
                                        <p:cTn id="903" dur="250" fill="hold"/>
                                        <p:tgtEl>
                                          <p:spTgt spid="491"/>
                                        </p:tgtEl>
                                        <p:attrNameLst>
                                          <p:attrName>ppt_h</p:attrName>
                                        </p:attrNameLst>
                                      </p:cBhvr>
                                      <p:tavLst>
                                        <p:tav tm="0">
                                          <p:val>
                                            <p:fltVal val="0"/>
                                          </p:val>
                                        </p:tav>
                                        <p:tav tm="100000">
                                          <p:val>
                                            <p:strVal val="#ppt_h"/>
                                          </p:val>
                                        </p:tav>
                                      </p:tavLst>
                                    </p:anim>
                                    <p:animEffect transition="in" filter="fade">
                                      <p:cBhvr>
                                        <p:cTn id="904" dur="250"/>
                                        <p:tgtEl>
                                          <p:spTgt spid="491"/>
                                        </p:tgtEl>
                                      </p:cBhvr>
                                    </p:animEffect>
                                  </p:childTnLst>
                                </p:cTn>
                              </p:par>
                              <p:par>
                                <p:cTn id="905" presetID="53" presetClass="entr" presetSubtype="16" fill="hold" grpId="0" nodeType="withEffect">
                                  <p:stCondLst>
                                    <p:cond delay="7000"/>
                                  </p:stCondLst>
                                  <p:childTnLst>
                                    <p:set>
                                      <p:cBhvr>
                                        <p:cTn id="906" dur="1" fill="hold">
                                          <p:stCondLst>
                                            <p:cond delay="0"/>
                                          </p:stCondLst>
                                        </p:cTn>
                                        <p:tgtEl>
                                          <p:spTgt spid="492"/>
                                        </p:tgtEl>
                                        <p:attrNameLst>
                                          <p:attrName>style.visibility</p:attrName>
                                        </p:attrNameLst>
                                      </p:cBhvr>
                                      <p:to>
                                        <p:strVal val="visible"/>
                                      </p:to>
                                    </p:set>
                                    <p:anim calcmode="lin" valueType="num">
                                      <p:cBhvr>
                                        <p:cTn id="907" dur="250" fill="hold"/>
                                        <p:tgtEl>
                                          <p:spTgt spid="492"/>
                                        </p:tgtEl>
                                        <p:attrNameLst>
                                          <p:attrName>ppt_w</p:attrName>
                                        </p:attrNameLst>
                                      </p:cBhvr>
                                      <p:tavLst>
                                        <p:tav tm="0">
                                          <p:val>
                                            <p:fltVal val="0"/>
                                          </p:val>
                                        </p:tav>
                                        <p:tav tm="100000">
                                          <p:val>
                                            <p:strVal val="#ppt_w"/>
                                          </p:val>
                                        </p:tav>
                                      </p:tavLst>
                                    </p:anim>
                                    <p:anim calcmode="lin" valueType="num">
                                      <p:cBhvr>
                                        <p:cTn id="908" dur="250" fill="hold"/>
                                        <p:tgtEl>
                                          <p:spTgt spid="492"/>
                                        </p:tgtEl>
                                        <p:attrNameLst>
                                          <p:attrName>ppt_h</p:attrName>
                                        </p:attrNameLst>
                                      </p:cBhvr>
                                      <p:tavLst>
                                        <p:tav tm="0">
                                          <p:val>
                                            <p:fltVal val="0"/>
                                          </p:val>
                                        </p:tav>
                                        <p:tav tm="100000">
                                          <p:val>
                                            <p:strVal val="#ppt_h"/>
                                          </p:val>
                                        </p:tav>
                                      </p:tavLst>
                                    </p:anim>
                                    <p:animEffect transition="in" filter="fade">
                                      <p:cBhvr>
                                        <p:cTn id="909" dur="250"/>
                                        <p:tgtEl>
                                          <p:spTgt spid="492"/>
                                        </p:tgtEl>
                                      </p:cBhvr>
                                    </p:animEffect>
                                  </p:childTnLst>
                                </p:cTn>
                              </p:par>
                              <p:par>
                                <p:cTn id="910" presetID="53" presetClass="entr" presetSubtype="16" fill="hold" grpId="0" nodeType="withEffect">
                                  <p:stCondLst>
                                    <p:cond delay="8000"/>
                                  </p:stCondLst>
                                  <p:childTnLst>
                                    <p:set>
                                      <p:cBhvr>
                                        <p:cTn id="911" dur="1" fill="hold">
                                          <p:stCondLst>
                                            <p:cond delay="0"/>
                                          </p:stCondLst>
                                        </p:cTn>
                                        <p:tgtEl>
                                          <p:spTgt spid="493"/>
                                        </p:tgtEl>
                                        <p:attrNameLst>
                                          <p:attrName>style.visibility</p:attrName>
                                        </p:attrNameLst>
                                      </p:cBhvr>
                                      <p:to>
                                        <p:strVal val="visible"/>
                                      </p:to>
                                    </p:set>
                                    <p:anim calcmode="lin" valueType="num">
                                      <p:cBhvr>
                                        <p:cTn id="912" dur="250" fill="hold"/>
                                        <p:tgtEl>
                                          <p:spTgt spid="493"/>
                                        </p:tgtEl>
                                        <p:attrNameLst>
                                          <p:attrName>ppt_w</p:attrName>
                                        </p:attrNameLst>
                                      </p:cBhvr>
                                      <p:tavLst>
                                        <p:tav tm="0">
                                          <p:val>
                                            <p:fltVal val="0"/>
                                          </p:val>
                                        </p:tav>
                                        <p:tav tm="100000">
                                          <p:val>
                                            <p:strVal val="#ppt_w"/>
                                          </p:val>
                                        </p:tav>
                                      </p:tavLst>
                                    </p:anim>
                                    <p:anim calcmode="lin" valueType="num">
                                      <p:cBhvr>
                                        <p:cTn id="913" dur="250" fill="hold"/>
                                        <p:tgtEl>
                                          <p:spTgt spid="493"/>
                                        </p:tgtEl>
                                        <p:attrNameLst>
                                          <p:attrName>ppt_h</p:attrName>
                                        </p:attrNameLst>
                                      </p:cBhvr>
                                      <p:tavLst>
                                        <p:tav tm="0">
                                          <p:val>
                                            <p:fltVal val="0"/>
                                          </p:val>
                                        </p:tav>
                                        <p:tav tm="100000">
                                          <p:val>
                                            <p:strVal val="#ppt_h"/>
                                          </p:val>
                                        </p:tav>
                                      </p:tavLst>
                                    </p:anim>
                                    <p:animEffect transition="in" filter="fade">
                                      <p:cBhvr>
                                        <p:cTn id="914" dur="250"/>
                                        <p:tgtEl>
                                          <p:spTgt spid="493"/>
                                        </p:tgtEl>
                                      </p:cBhvr>
                                    </p:animEffect>
                                  </p:childTnLst>
                                </p:cTn>
                              </p:par>
                              <p:par>
                                <p:cTn id="915" presetID="53" presetClass="entr" presetSubtype="16" fill="hold" grpId="0" nodeType="withEffect">
                                  <p:stCondLst>
                                    <p:cond delay="9000"/>
                                  </p:stCondLst>
                                  <p:childTnLst>
                                    <p:set>
                                      <p:cBhvr>
                                        <p:cTn id="916" dur="1" fill="hold">
                                          <p:stCondLst>
                                            <p:cond delay="0"/>
                                          </p:stCondLst>
                                        </p:cTn>
                                        <p:tgtEl>
                                          <p:spTgt spid="494"/>
                                        </p:tgtEl>
                                        <p:attrNameLst>
                                          <p:attrName>style.visibility</p:attrName>
                                        </p:attrNameLst>
                                      </p:cBhvr>
                                      <p:to>
                                        <p:strVal val="visible"/>
                                      </p:to>
                                    </p:set>
                                    <p:anim calcmode="lin" valueType="num">
                                      <p:cBhvr>
                                        <p:cTn id="917" dur="250" fill="hold"/>
                                        <p:tgtEl>
                                          <p:spTgt spid="494"/>
                                        </p:tgtEl>
                                        <p:attrNameLst>
                                          <p:attrName>ppt_w</p:attrName>
                                        </p:attrNameLst>
                                      </p:cBhvr>
                                      <p:tavLst>
                                        <p:tav tm="0">
                                          <p:val>
                                            <p:fltVal val="0"/>
                                          </p:val>
                                        </p:tav>
                                        <p:tav tm="100000">
                                          <p:val>
                                            <p:strVal val="#ppt_w"/>
                                          </p:val>
                                        </p:tav>
                                      </p:tavLst>
                                    </p:anim>
                                    <p:anim calcmode="lin" valueType="num">
                                      <p:cBhvr>
                                        <p:cTn id="918" dur="250" fill="hold"/>
                                        <p:tgtEl>
                                          <p:spTgt spid="494"/>
                                        </p:tgtEl>
                                        <p:attrNameLst>
                                          <p:attrName>ppt_h</p:attrName>
                                        </p:attrNameLst>
                                      </p:cBhvr>
                                      <p:tavLst>
                                        <p:tav tm="0">
                                          <p:val>
                                            <p:fltVal val="0"/>
                                          </p:val>
                                        </p:tav>
                                        <p:tav tm="100000">
                                          <p:val>
                                            <p:strVal val="#ppt_h"/>
                                          </p:val>
                                        </p:tav>
                                      </p:tavLst>
                                    </p:anim>
                                    <p:animEffect transition="in" filter="fade">
                                      <p:cBhvr>
                                        <p:cTn id="919" dur="250"/>
                                        <p:tgtEl>
                                          <p:spTgt spid="494"/>
                                        </p:tgtEl>
                                      </p:cBhvr>
                                    </p:animEffect>
                                  </p:childTnLst>
                                </p:cTn>
                              </p:par>
                              <p:par>
                                <p:cTn id="920" presetID="53" presetClass="entr" presetSubtype="16" fill="hold" grpId="0" nodeType="withEffect">
                                  <p:stCondLst>
                                    <p:cond delay="10000"/>
                                  </p:stCondLst>
                                  <p:childTnLst>
                                    <p:set>
                                      <p:cBhvr>
                                        <p:cTn id="921" dur="1" fill="hold">
                                          <p:stCondLst>
                                            <p:cond delay="0"/>
                                          </p:stCondLst>
                                        </p:cTn>
                                        <p:tgtEl>
                                          <p:spTgt spid="495"/>
                                        </p:tgtEl>
                                        <p:attrNameLst>
                                          <p:attrName>style.visibility</p:attrName>
                                        </p:attrNameLst>
                                      </p:cBhvr>
                                      <p:to>
                                        <p:strVal val="visible"/>
                                      </p:to>
                                    </p:set>
                                    <p:anim calcmode="lin" valueType="num">
                                      <p:cBhvr>
                                        <p:cTn id="922" dur="250" fill="hold"/>
                                        <p:tgtEl>
                                          <p:spTgt spid="495"/>
                                        </p:tgtEl>
                                        <p:attrNameLst>
                                          <p:attrName>ppt_w</p:attrName>
                                        </p:attrNameLst>
                                      </p:cBhvr>
                                      <p:tavLst>
                                        <p:tav tm="0">
                                          <p:val>
                                            <p:fltVal val="0"/>
                                          </p:val>
                                        </p:tav>
                                        <p:tav tm="100000">
                                          <p:val>
                                            <p:strVal val="#ppt_w"/>
                                          </p:val>
                                        </p:tav>
                                      </p:tavLst>
                                    </p:anim>
                                    <p:anim calcmode="lin" valueType="num">
                                      <p:cBhvr>
                                        <p:cTn id="923" dur="250" fill="hold"/>
                                        <p:tgtEl>
                                          <p:spTgt spid="495"/>
                                        </p:tgtEl>
                                        <p:attrNameLst>
                                          <p:attrName>ppt_h</p:attrName>
                                        </p:attrNameLst>
                                      </p:cBhvr>
                                      <p:tavLst>
                                        <p:tav tm="0">
                                          <p:val>
                                            <p:fltVal val="0"/>
                                          </p:val>
                                        </p:tav>
                                        <p:tav tm="100000">
                                          <p:val>
                                            <p:strVal val="#ppt_h"/>
                                          </p:val>
                                        </p:tav>
                                      </p:tavLst>
                                    </p:anim>
                                    <p:animEffect transition="in" filter="fade">
                                      <p:cBhvr>
                                        <p:cTn id="924" dur="250"/>
                                        <p:tgtEl>
                                          <p:spTgt spid="495"/>
                                        </p:tgtEl>
                                      </p:cBhvr>
                                    </p:animEffect>
                                  </p:childTnLst>
                                </p:cTn>
                              </p:par>
                              <p:par>
                                <p:cTn id="925" presetID="53" presetClass="entr" presetSubtype="16" fill="hold" grpId="0" nodeType="withEffect">
                                  <p:stCondLst>
                                    <p:cond delay="0"/>
                                  </p:stCondLst>
                                  <p:childTnLst>
                                    <p:set>
                                      <p:cBhvr>
                                        <p:cTn id="926" dur="1" fill="hold">
                                          <p:stCondLst>
                                            <p:cond delay="0"/>
                                          </p:stCondLst>
                                        </p:cTn>
                                        <p:tgtEl>
                                          <p:spTgt spid="484"/>
                                        </p:tgtEl>
                                        <p:attrNameLst>
                                          <p:attrName>style.visibility</p:attrName>
                                        </p:attrNameLst>
                                      </p:cBhvr>
                                      <p:to>
                                        <p:strVal val="visible"/>
                                      </p:to>
                                    </p:set>
                                    <p:anim calcmode="lin" valueType="num">
                                      <p:cBhvr>
                                        <p:cTn id="927" dur="250" fill="hold"/>
                                        <p:tgtEl>
                                          <p:spTgt spid="484"/>
                                        </p:tgtEl>
                                        <p:attrNameLst>
                                          <p:attrName>ppt_w</p:attrName>
                                        </p:attrNameLst>
                                      </p:cBhvr>
                                      <p:tavLst>
                                        <p:tav tm="0">
                                          <p:val>
                                            <p:fltVal val="0"/>
                                          </p:val>
                                        </p:tav>
                                        <p:tav tm="100000">
                                          <p:val>
                                            <p:strVal val="#ppt_w"/>
                                          </p:val>
                                        </p:tav>
                                      </p:tavLst>
                                    </p:anim>
                                    <p:anim calcmode="lin" valueType="num">
                                      <p:cBhvr>
                                        <p:cTn id="928" dur="250" fill="hold"/>
                                        <p:tgtEl>
                                          <p:spTgt spid="484"/>
                                        </p:tgtEl>
                                        <p:attrNameLst>
                                          <p:attrName>ppt_h</p:attrName>
                                        </p:attrNameLst>
                                      </p:cBhvr>
                                      <p:tavLst>
                                        <p:tav tm="0">
                                          <p:val>
                                            <p:fltVal val="0"/>
                                          </p:val>
                                        </p:tav>
                                        <p:tav tm="100000">
                                          <p:val>
                                            <p:strVal val="#ppt_h"/>
                                          </p:val>
                                        </p:tav>
                                      </p:tavLst>
                                    </p:anim>
                                    <p:animEffect transition="in" filter="fade">
                                      <p:cBhvr>
                                        <p:cTn id="929" dur="250"/>
                                        <p:tgtEl>
                                          <p:spTgt spid="484"/>
                                        </p:tgtEl>
                                      </p:cBhvr>
                                    </p:animEffect>
                                  </p:childTnLst>
                                </p:cTn>
                              </p:par>
                              <p:par>
                                <p:cTn id="930" presetID="53" presetClass="entr" presetSubtype="16" fill="hold" grpId="0" nodeType="withEffect">
                                  <p:stCondLst>
                                    <p:cond delay="1000"/>
                                  </p:stCondLst>
                                  <p:childTnLst>
                                    <p:set>
                                      <p:cBhvr>
                                        <p:cTn id="931" dur="1" fill="hold">
                                          <p:stCondLst>
                                            <p:cond delay="0"/>
                                          </p:stCondLst>
                                        </p:cTn>
                                        <p:tgtEl>
                                          <p:spTgt spid="485"/>
                                        </p:tgtEl>
                                        <p:attrNameLst>
                                          <p:attrName>style.visibility</p:attrName>
                                        </p:attrNameLst>
                                      </p:cBhvr>
                                      <p:to>
                                        <p:strVal val="visible"/>
                                      </p:to>
                                    </p:set>
                                    <p:anim calcmode="lin" valueType="num">
                                      <p:cBhvr>
                                        <p:cTn id="932" dur="250" fill="hold"/>
                                        <p:tgtEl>
                                          <p:spTgt spid="485"/>
                                        </p:tgtEl>
                                        <p:attrNameLst>
                                          <p:attrName>ppt_w</p:attrName>
                                        </p:attrNameLst>
                                      </p:cBhvr>
                                      <p:tavLst>
                                        <p:tav tm="0">
                                          <p:val>
                                            <p:fltVal val="0"/>
                                          </p:val>
                                        </p:tav>
                                        <p:tav tm="100000">
                                          <p:val>
                                            <p:strVal val="#ppt_w"/>
                                          </p:val>
                                        </p:tav>
                                      </p:tavLst>
                                    </p:anim>
                                    <p:anim calcmode="lin" valueType="num">
                                      <p:cBhvr>
                                        <p:cTn id="933" dur="250" fill="hold"/>
                                        <p:tgtEl>
                                          <p:spTgt spid="485"/>
                                        </p:tgtEl>
                                        <p:attrNameLst>
                                          <p:attrName>ppt_h</p:attrName>
                                        </p:attrNameLst>
                                      </p:cBhvr>
                                      <p:tavLst>
                                        <p:tav tm="0">
                                          <p:val>
                                            <p:fltVal val="0"/>
                                          </p:val>
                                        </p:tav>
                                        <p:tav tm="100000">
                                          <p:val>
                                            <p:strVal val="#ppt_h"/>
                                          </p:val>
                                        </p:tav>
                                      </p:tavLst>
                                    </p:anim>
                                    <p:animEffect transition="in" filter="fade">
                                      <p:cBhvr>
                                        <p:cTn id="934" dur="250"/>
                                        <p:tgtEl>
                                          <p:spTgt spid="485"/>
                                        </p:tgtEl>
                                      </p:cBhvr>
                                    </p:animEffect>
                                  </p:childTnLst>
                                </p:cTn>
                              </p:par>
                              <p:par>
                                <p:cTn id="935" presetID="53" presetClass="entr" presetSubtype="16" fill="hold" grpId="0" nodeType="withEffect">
                                  <p:stCondLst>
                                    <p:cond delay="2000"/>
                                  </p:stCondLst>
                                  <p:childTnLst>
                                    <p:set>
                                      <p:cBhvr>
                                        <p:cTn id="936" dur="1" fill="hold">
                                          <p:stCondLst>
                                            <p:cond delay="0"/>
                                          </p:stCondLst>
                                        </p:cTn>
                                        <p:tgtEl>
                                          <p:spTgt spid="486"/>
                                        </p:tgtEl>
                                        <p:attrNameLst>
                                          <p:attrName>style.visibility</p:attrName>
                                        </p:attrNameLst>
                                      </p:cBhvr>
                                      <p:to>
                                        <p:strVal val="visible"/>
                                      </p:to>
                                    </p:set>
                                    <p:anim calcmode="lin" valueType="num">
                                      <p:cBhvr>
                                        <p:cTn id="937" dur="250" fill="hold"/>
                                        <p:tgtEl>
                                          <p:spTgt spid="486"/>
                                        </p:tgtEl>
                                        <p:attrNameLst>
                                          <p:attrName>ppt_w</p:attrName>
                                        </p:attrNameLst>
                                      </p:cBhvr>
                                      <p:tavLst>
                                        <p:tav tm="0">
                                          <p:val>
                                            <p:fltVal val="0"/>
                                          </p:val>
                                        </p:tav>
                                        <p:tav tm="100000">
                                          <p:val>
                                            <p:strVal val="#ppt_w"/>
                                          </p:val>
                                        </p:tav>
                                      </p:tavLst>
                                    </p:anim>
                                    <p:anim calcmode="lin" valueType="num">
                                      <p:cBhvr>
                                        <p:cTn id="938" dur="250" fill="hold"/>
                                        <p:tgtEl>
                                          <p:spTgt spid="486"/>
                                        </p:tgtEl>
                                        <p:attrNameLst>
                                          <p:attrName>ppt_h</p:attrName>
                                        </p:attrNameLst>
                                      </p:cBhvr>
                                      <p:tavLst>
                                        <p:tav tm="0">
                                          <p:val>
                                            <p:fltVal val="0"/>
                                          </p:val>
                                        </p:tav>
                                        <p:tav tm="100000">
                                          <p:val>
                                            <p:strVal val="#ppt_h"/>
                                          </p:val>
                                        </p:tav>
                                      </p:tavLst>
                                    </p:anim>
                                    <p:animEffect transition="in" filter="fade">
                                      <p:cBhvr>
                                        <p:cTn id="939" dur="250"/>
                                        <p:tgtEl>
                                          <p:spTgt spid="486"/>
                                        </p:tgtEl>
                                      </p:cBhvr>
                                    </p:animEffect>
                                  </p:childTnLst>
                                </p:cTn>
                              </p:par>
                              <p:par>
                                <p:cTn id="940" presetID="53" presetClass="entr" presetSubtype="16" fill="hold" grpId="0" nodeType="withEffect">
                                  <p:stCondLst>
                                    <p:cond delay="3000"/>
                                  </p:stCondLst>
                                  <p:childTnLst>
                                    <p:set>
                                      <p:cBhvr>
                                        <p:cTn id="941" dur="1" fill="hold">
                                          <p:stCondLst>
                                            <p:cond delay="0"/>
                                          </p:stCondLst>
                                        </p:cTn>
                                        <p:tgtEl>
                                          <p:spTgt spid="487"/>
                                        </p:tgtEl>
                                        <p:attrNameLst>
                                          <p:attrName>style.visibility</p:attrName>
                                        </p:attrNameLst>
                                      </p:cBhvr>
                                      <p:to>
                                        <p:strVal val="visible"/>
                                      </p:to>
                                    </p:set>
                                    <p:anim calcmode="lin" valueType="num">
                                      <p:cBhvr>
                                        <p:cTn id="942" dur="250" fill="hold"/>
                                        <p:tgtEl>
                                          <p:spTgt spid="487"/>
                                        </p:tgtEl>
                                        <p:attrNameLst>
                                          <p:attrName>ppt_w</p:attrName>
                                        </p:attrNameLst>
                                      </p:cBhvr>
                                      <p:tavLst>
                                        <p:tav tm="0">
                                          <p:val>
                                            <p:fltVal val="0"/>
                                          </p:val>
                                        </p:tav>
                                        <p:tav tm="100000">
                                          <p:val>
                                            <p:strVal val="#ppt_w"/>
                                          </p:val>
                                        </p:tav>
                                      </p:tavLst>
                                    </p:anim>
                                    <p:anim calcmode="lin" valueType="num">
                                      <p:cBhvr>
                                        <p:cTn id="943" dur="250" fill="hold"/>
                                        <p:tgtEl>
                                          <p:spTgt spid="487"/>
                                        </p:tgtEl>
                                        <p:attrNameLst>
                                          <p:attrName>ppt_h</p:attrName>
                                        </p:attrNameLst>
                                      </p:cBhvr>
                                      <p:tavLst>
                                        <p:tav tm="0">
                                          <p:val>
                                            <p:fltVal val="0"/>
                                          </p:val>
                                        </p:tav>
                                        <p:tav tm="100000">
                                          <p:val>
                                            <p:strVal val="#ppt_h"/>
                                          </p:val>
                                        </p:tav>
                                      </p:tavLst>
                                    </p:anim>
                                    <p:animEffect transition="in" filter="fade">
                                      <p:cBhvr>
                                        <p:cTn id="944" dur="250"/>
                                        <p:tgtEl>
                                          <p:spTgt spid="487"/>
                                        </p:tgtEl>
                                      </p:cBhvr>
                                    </p:animEffect>
                                  </p:childTnLst>
                                </p:cTn>
                              </p:par>
                              <p:par>
                                <p:cTn id="945" presetID="53" presetClass="entr" presetSubtype="16" fill="hold" grpId="0" nodeType="withEffect">
                                  <p:stCondLst>
                                    <p:cond delay="4000"/>
                                  </p:stCondLst>
                                  <p:childTnLst>
                                    <p:set>
                                      <p:cBhvr>
                                        <p:cTn id="946" dur="1" fill="hold">
                                          <p:stCondLst>
                                            <p:cond delay="0"/>
                                          </p:stCondLst>
                                        </p:cTn>
                                        <p:tgtEl>
                                          <p:spTgt spid="488"/>
                                        </p:tgtEl>
                                        <p:attrNameLst>
                                          <p:attrName>style.visibility</p:attrName>
                                        </p:attrNameLst>
                                      </p:cBhvr>
                                      <p:to>
                                        <p:strVal val="visible"/>
                                      </p:to>
                                    </p:set>
                                    <p:anim calcmode="lin" valueType="num">
                                      <p:cBhvr>
                                        <p:cTn id="947" dur="250" fill="hold"/>
                                        <p:tgtEl>
                                          <p:spTgt spid="488"/>
                                        </p:tgtEl>
                                        <p:attrNameLst>
                                          <p:attrName>ppt_w</p:attrName>
                                        </p:attrNameLst>
                                      </p:cBhvr>
                                      <p:tavLst>
                                        <p:tav tm="0">
                                          <p:val>
                                            <p:fltVal val="0"/>
                                          </p:val>
                                        </p:tav>
                                        <p:tav tm="100000">
                                          <p:val>
                                            <p:strVal val="#ppt_w"/>
                                          </p:val>
                                        </p:tav>
                                      </p:tavLst>
                                    </p:anim>
                                    <p:anim calcmode="lin" valueType="num">
                                      <p:cBhvr>
                                        <p:cTn id="948" dur="250" fill="hold"/>
                                        <p:tgtEl>
                                          <p:spTgt spid="488"/>
                                        </p:tgtEl>
                                        <p:attrNameLst>
                                          <p:attrName>ppt_h</p:attrName>
                                        </p:attrNameLst>
                                      </p:cBhvr>
                                      <p:tavLst>
                                        <p:tav tm="0">
                                          <p:val>
                                            <p:fltVal val="0"/>
                                          </p:val>
                                        </p:tav>
                                        <p:tav tm="100000">
                                          <p:val>
                                            <p:strVal val="#ppt_h"/>
                                          </p:val>
                                        </p:tav>
                                      </p:tavLst>
                                    </p:anim>
                                    <p:animEffect transition="in" filter="fade">
                                      <p:cBhvr>
                                        <p:cTn id="949" dur="250"/>
                                        <p:tgtEl>
                                          <p:spTgt spid="488"/>
                                        </p:tgtEl>
                                      </p:cBhvr>
                                    </p:animEffect>
                                  </p:childTnLst>
                                </p:cTn>
                              </p:par>
                              <p:par>
                                <p:cTn id="950" presetID="53" presetClass="entr" presetSubtype="16" fill="hold" grpId="0" nodeType="withEffect">
                                  <p:stCondLst>
                                    <p:cond delay="5000"/>
                                  </p:stCondLst>
                                  <p:childTnLst>
                                    <p:set>
                                      <p:cBhvr>
                                        <p:cTn id="951" dur="1" fill="hold">
                                          <p:stCondLst>
                                            <p:cond delay="0"/>
                                          </p:stCondLst>
                                        </p:cTn>
                                        <p:tgtEl>
                                          <p:spTgt spid="489"/>
                                        </p:tgtEl>
                                        <p:attrNameLst>
                                          <p:attrName>style.visibility</p:attrName>
                                        </p:attrNameLst>
                                      </p:cBhvr>
                                      <p:to>
                                        <p:strVal val="visible"/>
                                      </p:to>
                                    </p:set>
                                    <p:anim calcmode="lin" valueType="num">
                                      <p:cBhvr>
                                        <p:cTn id="952" dur="250" fill="hold"/>
                                        <p:tgtEl>
                                          <p:spTgt spid="489"/>
                                        </p:tgtEl>
                                        <p:attrNameLst>
                                          <p:attrName>ppt_w</p:attrName>
                                        </p:attrNameLst>
                                      </p:cBhvr>
                                      <p:tavLst>
                                        <p:tav tm="0">
                                          <p:val>
                                            <p:fltVal val="0"/>
                                          </p:val>
                                        </p:tav>
                                        <p:tav tm="100000">
                                          <p:val>
                                            <p:strVal val="#ppt_w"/>
                                          </p:val>
                                        </p:tav>
                                      </p:tavLst>
                                    </p:anim>
                                    <p:anim calcmode="lin" valueType="num">
                                      <p:cBhvr>
                                        <p:cTn id="953" dur="250" fill="hold"/>
                                        <p:tgtEl>
                                          <p:spTgt spid="489"/>
                                        </p:tgtEl>
                                        <p:attrNameLst>
                                          <p:attrName>ppt_h</p:attrName>
                                        </p:attrNameLst>
                                      </p:cBhvr>
                                      <p:tavLst>
                                        <p:tav tm="0">
                                          <p:val>
                                            <p:fltVal val="0"/>
                                          </p:val>
                                        </p:tav>
                                        <p:tav tm="100000">
                                          <p:val>
                                            <p:strVal val="#ppt_h"/>
                                          </p:val>
                                        </p:tav>
                                      </p:tavLst>
                                    </p:anim>
                                    <p:animEffect transition="in" filter="fade">
                                      <p:cBhvr>
                                        <p:cTn id="954" dur="250"/>
                                        <p:tgtEl>
                                          <p:spTgt spid="489"/>
                                        </p:tgtEl>
                                      </p:cBhvr>
                                    </p:animEffect>
                                  </p:childTnLst>
                                </p:cTn>
                              </p:par>
                              <p:par>
                                <p:cTn id="955" presetID="53" presetClass="entr" presetSubtype="16" fill="hold" grpId="0" nodeType="withEffect">
                                  <p:stCondLst>
                                    <p:cond delay="500"/>
                                  </p:stCondLst>
                                  <p:childTnLst>
                                    <p:set>
                                      <p:cBhvr>
                                        <p:cTn id="956" dur="1" fill="hold">
                                          <p:stCondLst>
                                            <p:cond delay="0"/>
                                          </p:stCondLst>
                                        </p:cTn>
                                        <p:tgtEl>
                                          <p:spTgt spid="472"/>
                                        </p:tgtEl>
                                        <p:attrNameLst>
                                          <p:attrName>style.visibility</p:attrName>
                                        </p:attrNameLst>
                                      </p:cBhvr>
                                      <p:to>
                                        <p:strVal val="visible"/>
                                      </p:to>
                                    </p:set>
                                    <p:anim calcmode="lin" valueType="num">
                                      <p:cBhvr>
                                        <p:cTn id="957" dur="250" fill="hold"/>
                                        <p:tgtEl>
                                          <p:spTgt spid="472"/>
                                        </p:tgtEl>
                                        <p:attrNameLst>
                                          <p:attrName>ppt_w</p:attrName>
                                        </p:attrNameLst>
                                      </p:cBhvr>
                                      <p:tavLst>
                                        <p:tav tm="0">
                                          <p:val>
                                            <p:fltVal val="0"/>
                                          </p:val>
                                        </p:tav>
                                        <p:tav tm="100000">
                                          <p:val>
                                            <p:strVal val="#ppt_w"/>
                                          </p:val>
                                        </p:tav>
                                      </p:tavLst>
                                    </p:anim>
                                    <p:anim calcmode="lin" valueType="num">
                                      <p:cBhvr>
                                        <p:cTn id="958" dur="250" fill="hold"/>
                                        <p:tgtEl>
                                          <p:spTgt spid="472"/>
                                        </p:tgtEl>
                                        <p:attrNameLst>
                                          <p:attrName>ppt_h</p:attrName>
                                        </p:attrNameLst>
                                      </p:cBhvr>
                                      <p:tavLst>
                                        <p:tav tm="0">
                                          <p:val>
                                            <p:fltVal val="0"/>
                                          </p:val>
                                        </p:tav>
                                        <p:tav tm="100000">
                                          <p:val>
                                            <p:strVal val="#ppt_h"/>
                                          </p:val>
                                        </p:tav>
                                      </p:tavLst>
                                    </p:anim>
                                    <p:animEffect transition="in" filter="fade">
                                      <p:cBhvr>
                                        <p:cTn id="959" dur="250"/>
                                        <p:tgtEl>
                                          <p:spTgt spid="472"/>
                                        </p:tgtEl>
                                      </p:cBhvr>
                                    </p:animEffect>
                                  </p:childTnLst>
                                </p:cTn>
                              </p:par>
                              <p:par>
                                <p:cTn id="960" presetID="53" presetClass="entr" presetSubtype="16" fill="hold" grpId="0" nodeType="withEffect">
                                  <p:stCondLst>
                                    <p:cond delay="1500"/>
                                  </p:stCondLst>
                                  <p:childTnLst>
                                    <p:set>
                                      <p:cBhvr>
                                        <p:cTn id="961" dur="1" fill="hold">
                                          <p:stCondLst>
                                            <p:cond delay="0"/>
                                          </p:stCondLst>
                                        </p:cTn>
                                        <p:tgtEl>
                                          <p:spTgt spid="473"/>
                                        </p:tgtEl>
                                        <p:attrNameLst>
                                          <p:attrName>style.visibility</p:attrName>
                                        </p:attrNameLst>
                                      </p:cBhvr>
                                      <p:to>
                                        <p:strVal val="visible"/>
                                      </p:to>
                                    </p:set>
                                    <p:anim calcmode="lin" valueType="num">
                                      <p:cBhvr>
                                        <p:cTn id="962" dur="250" fill="hold"/>
                                        <p:tgtEl>
                                          <p:spTgt spid="473"/>
                                        </p:tgtEl>
                                        <p:attrNameLst>
                                          <p:attrName>ppt_w</p:attrName>
                                        </p:attrNameLst>
                                      </p:cBhvr>
                                      <p:tavLst>
                                        <p:tav tm="0">
                                          <p:val>
                                            <p:fltVal val="0"/>
                                          </p:val>
                                        </p:tav>
                                        <p:tav tm="100000">
                                          <p:val>
                                            <p:strVal val="#ppt_w"/>
                                          </p:val>
                                        </p:tav>
                                      </p:tavLst>
                                    </p:anim>
                                    <p:anim calcmode="lin" valueType="num">
                                      <p:cBhvr>
                                        <p:cTn id="963" dur="250" fill="hold"/>
                                        <p:tgtEl>
                                          <p:spTgt spid="473"/>
                                        </p:tgtEl>
                                        <p:attrNameLst>
                                          <p:attrName>ppt_h</p:attrName>
                                        </p:attrNameLst>
                                      </p:cBhvr>
                                      <p:tavLst>
                                        <p:tav tm="0">
                                          <p:val>
                                            <p:fltVal val="0"/>
                                          </p:val>
                                        </p:tav>
                                        <p:tav tm="100000">
                                          <p:val>
                                            <p:strVal val="#ppt_h"/>
                                          </p:val>
                                        </p:tav>
                                      </p:tavLst>
                                    </p:anim>
                                    <p:animEffect transition="in" filter="fade">
                                      <p:cBhvr>
                                        <p:cTn id="964" dur="250"/>
                                        <p:tgtEl>
                                          <p:spTgt spid="473"/>
                                        </p:tgtEl>
                                      </p:cBhvr>
                                    </p:animEffect>
                                  </p:childTnLst>
                                </p:cTn>
                              </p:par>
                              <p:par>
                                <p:cTn id="965" presetID="53" presetClass="entr" presetSubtype="16" fill="hold" grpId="0" nodeType="withEffect">
                                  <p:stCondLst>
                                    <p:cond delay="2500"/>
                                  </p:stCondLst>
                                  <p:childTnLst>
                                    <p:set>
                                      <p:cBhvr>
                                        <p:cTn id="966" dur="1" fill="hold">
                                          <p:stCondLst>
                                            <p:cond delay="0"/>
                                          </p:stCondLst>
                                        </p:cTn>
                                        <p:tgtEl>
                                          <p:spTgt spid="474"/>
                                        </p:tgtEl>
                                        <p:attrNameLst>
                                          <p:attrName>style.visibility</p:attrName>
                                        </p:attrNameLst>
                                      </p:cBhvr>
                                      <p:to>
                                        <p:strVal val="visible"/>
                                      </p:to>
                                    </p:set>
                                    <p:anim calcmode="lin" valueType="num">
                                      <p:cBhvr>
                                        <p:cTn id="967" dur="250" fill="hold"/>
                                        <p:tgtEl>
                                          <p:spTgt spid="474"/>
                                        </p:tgtEl>
                                        <p:attrNameLst>
                                          <p:attrName>ppt_w</p:attrName>
                                        </p:attrNameLst>
                                      </p:cBhvr>
                                      <p:tavLst>
                                        <p:tav tm="0">
                                          <p:val>
                                            <p:fltVal val="0"/>
                                          </p:val>
                                        </p:tav>
                                        <p:tav tm="100000">
                                          <p:val>
                                            <p:strVal val="#ppt_w"/>
                                          </p:val>
                                        </p:tav>
                                      </p:tavLst>
                                    </p:anim>
                                    <p:anim calcmode="lin" valueType="num">
                                      <p:cBhvr>
                                        <p:cTn id="968" dur="250" fill="hold"/>
                                        <p:tgtEl>
                                          <p:spTgt spid="474"/>
                                        </p:tgtEl>
                                        <p:attrNameLst>
                                          <p:attrName>ppt_h</p:attrName>
                                        </p:attrNameLst>
                                      </p:cBhvr>
                                      <p:tavLst>
                                        <p:tav tm="0">
                                          <p:val>
                                            <p:fltVal val="0"/>
                                          </p:val>
                                        </p:tav>
                                        <p:tav tm="100000">
                                          <p:val>
                                            <p:strVal val="#ppt_h"/>
                                          </p:val>
                                        </p:tav>
                                      </p:tavLst>
                                    </p:anim>
                                    <p:animEffect transition="in" filter="fade">
                                      <p:cBhvr>
                                        <p:cTn id="969" dur="250"/>
                                        <p:tgtEl>
                                          <p:spTgt spid="474"/>
                                        </p:tgtEl>
                                      </p:cBhvr>
                                    </p:animEffect>
                                  </p:childTnLst>
                                </p:cTn>
                              </p:par>
                              <p:par>
                                <p:cTn id="970" presetID="53" presetClass="entr" presetSubtype="16" fill="hold" grpId="0" nodeType="withEffect">
                                  <p:stCondLst>
                                    <p:cond delay="3500"/>
                                  </p:stCondLst>
                                  <p:childTnLst>
                                    <p:set>
                                      <p:cBhvr>
                                        <p:cTn id="971" dur="1" fill="hold">
                                          <p:stCondLst>
                                            <p:cond delay="0"/>
                                          </p:stCondLst>
                                        </p:cTn>
                                        <p:tgtEl>
                                          <p:spTgt spid="475"/>
                                        </p:tgtEl>
                                        <p:attrNameLst>
                                          <p:attrName>style.visibility</p:attrName>
                                        </p:attrNameLst>
                                      </p:cBhvr>
                                      <p:to>
                                        <p:strVal val="visible"/>
                                      </p:to>
                                    </p:set>
                                    <p:anim calcmode="lin" valueType="num">
                                      <p:cBhvr>
                                        <p:cTn id="972" dur="250" fill="hold"/>
                                        <p:tgtEl>
                                          <p:spTgt spid="475"/>
                                        </p:tgtEl>
                                        <p:attrNameLst>
                                          <p:attrName>ppt_w</p:attrName>
                                        </p:attrNameLst>
                                      </p:cBhvr>
                                      <p:tavLst>
                                        <p:tav tm="0">
                                          <p:val>
                                            <p:fltVal val="0"/>
                                          </p:val>
                                        </p:tav>
                                        <p:tav tm="100000">
                                          <p:val>
                                            <p:strVal val="#ppt_w"/>
                                          </p:val>
                                        </p:tav>
                                      </p:tavLst>
                                    </p:anim>
                                    <p:anim calcmode="lin" valueType="num">
                                      <p:cBhvr>
                                        <p:cTn id="973" dur="250" fill="hold"/>
                                        <p:tgtEl>
                                          <p:spTgt spid="475"/>
                                        </p:tgtEl>
                                        <p:attrNameLst>
                                          <p:attrName>ppt_h</p:attrName>
                                        </p:attrNameLst>
                                      </p:cBhvr>
                                      <p:tavLst>
                                        <p:tav tm="0">
                                          <p:val>
                                            <p:fltVal val="0"/>
                                          </p:val>
                                        </p:tav>
                                        <p:tav tm="100000">
                                          <p:val>
                                            <p:strVal val="#ppt_h"/>
                                          </p:val>
                                        </p:tav>
                                      </p:tavLst>
                                    </p:anim>
                                    <p:animEffect transition="in" filter="fade">
                                      <p:cBhvr>
                                        <p:cTn id="974" dur="250"/>
                                        <p:tgtEl>
                                          <p:spTgt spid="475"/>
                                        </p:tgtEl>
                                      </p:cBhvr>
                                    </p:animEffect>
                                  </p:childTnLst>
                                </p:cTn>
                              </p:par>
                              <p:par>
                                <p:cTn id="975" presetID="53" presetClass="entr" presetSubtype="16" fill="hold" grpId="0" nodeType="withEffect">
                                  <p:stCondLst>
                                    <p:cond delay="4500"/>
                                  </p:stCondLst>
                                  <p:childTnLst>
                                    <p:set>
                                      <p:cBhvr>
                                        <p:cTn id="976" dur="1" fill="hold">
                                          <p:stCondLst>
                                            <p:cond delay="0"/>
                                          </p:stCondLst>
                                        </p:cTn>
                                        <p:tgtEl>
                                          <p:spTgt spid="476"/>
                                        </p:tgtEl>
                                        <p:attrNameLst>
                                          <p:attrName>style.visibility</p:attrName>
                                        </p:attrNameLst>
                                      </p:cBhvr>
                                      <p:to>
                                        <p:strVal val="visible"/>
                                      </p:to>
                                    </p:set>
                                    <p:anim calcmode="lin" valueType="num">
                                      <p:cBhvr>
                                        <p:cTn id="977" dur="250" fill="hold"/>
                                        <p:tgtEl>
                                          <p:spTgt spid="476"/>
                                        </p:tgtEl>
                                        <p:attrNameLst>
                                          <p:attrName>ppt_w</p:attrName>
                                        </p:attrNameLst>
                                      </p:cBhvr>
                                      <p:tavLst>
                                        <p:tav tm="0">
                                          <p:val>
                                            <p:fltVal val="0"/>
                                          </p:val>
                                        </p:tav>
                                        <p:tav tm="100000">
                                          <p:val>
                                            <p:strVal val="#ppt_w"/>
                                          </p:val>
                                        </p:tav>
                                      </p:tavLst>
                                    </p:anim>
                                    <p:anim calcmode="lin" valueType="num">
                                      <p:cBhvr>
                                        <p:cTn id="978" dur="250" fill="hold"/>
                                        <p:tgtEl>
                                          <p:spTgt spid="476"/>
                                        </p:tgtEl>
                                        <p:attrNameLst>
                                          <p:attrName>ppt_h</p:attrName>
                                        </p:attrNameLst>
                                      </p:cBhvr>
                                      <p:tavLst>
                                        <p:tav tm="0">
                                          <p:val>
                                            <p:fltVal val="0"/>
                                          </p:val>
                                        </p:tav>
                                        <p:tav tm="100000">
                                          <p:val>
                                            <p:strVal val="#ppt_h"/>
                                          </p:val>
                                        </p:tav>
                                      </p:tavLst>
                                    </p:anim>
                                    <p:animEffect transition="in" filter="fade">
                                      <p:cBhvr>
                                        <p:cTn id="979" dur="250"/>
                                        <p:tgtEl>
                                          <p:spTgt spid="476"/>
                                        </p:tgtEl>
                                      </p:cBhvr>
                                    </p:animEffect>
                                  </p:childTnLst>
                                </p:cTn>
                              </p:par>
                              <p:par>
                                <p:cTn id="980" presetID="53" presetClass="entr" presetSubtype="16" fill="hold" grpId="0" nodeType="withEffect">
                                  <p:stCondLst>
                                    <p:cond delay="5500"/>
                                  </p:stCondLst>
                                  <p:childTnLst>
                                    <p:set>
                                      <p:cBhvr>
                                        <p:cTn id="981" dur="1" fill="hold">
                                          <p:stCondLst>
                                            <p:cond delay="0"/>
                                          </p:stCondLst>
                                        </p:cTn>
                                        <p:tgtEl>
                                          <p:spTgt spid="477"/>
                                        </p:tgtEl>
                                        <p:attrNameLst>
                                          <p:attrName>style.visibility</p:attrName>
                                        </p:attrNameLst>
                                      </p:cBhvr>
                                      <p:to>
                                        <p:strVal val="visible"/>
                                      </p:to>
                                    </p:set>
                                    <p:anim calcmode="lin" valueType="num">
                                      <p:cBhvr>
                                        <p:cTn id="982" dur="250" fill="hold"/>
                                        <p:tgtEl>
                                          <p:spTgt spid="477"/>
                                        </p:tgtEl>
                                        <p:attrNameLst>
                                          <p:attrName>ppt_w</p:attrName>
                                        </p:attrNameLst>
                                      </p:cBhvr>
                                      <p:tavLst>
                                        <p:tav tm="0">
                                          <p:val>
                                            <p:fltVal val="0"/>
                                          </p:val>
                                        </p:tav>
                                        <p:tav tm="100000">
                                          <p:val>
                                            <p:strVal val="#ppt_w"/>
                                          </p:val>
                                        </p:tav>
                                      </p:tavLst>
                                    </p:anim>
                                    <p:anim calcmode="lin" valueType="num">
                                      <p:cBhvr>
                                        <p:cTn id="983" dur="250" fill="hold"/>
                                        <p:tgtEl>
                                          <p:spTgt spid="477"/>
                                        </p:tgtEl>
                                        <p:attrNameLst>
                                          <p:attrName>ppt_h</p:attrName>
                                        </p:attrNameLst>
                                      </p:cBhvr>
                                      <p:tavLst>
                                        <p:tav tm="0">
                                          <p:val>
                                            <p:fltVal val="0"/>
                                          </p:val>
                                        </p:tav>
                                        <p:tav tm="100000">
                                          <p:val>
                                            <p:strVal val="#ppt_h"/>
                                          </p:val>
                                        </p:tav>
                                      </p:tavLst>
                                    </p:anim>
                                    <p:animEffect transition="in" filter="fade">
                                      <p:cBhvr>
                                        <p:cTn id="984" dur="250"/>
                                        <p:tgtEl>
                                          <p:spTgt spid="477"/>
                                        </p:tgtEl>
                                      </p:cBhvr>
                                    </p:animEffect>
                                  </p:childTnLst>
                                </p:cTn>
                              </p:par>
                              <p:par>
                                <p:cTn id="985" presetID="53" presetClass="entr" presetSubtype="16" fill="hold" grpId="0" nodeType="withEffect">
                                  <p:stCondLst>
                                    <p:cond delay="6500"/>
                                  </p:stCondLst>
                                  <p:childTnLst>
                                    <p:set>
                                      <p:cBhvr>
                                        <p:cTn id="986" dur="1" fill="hold">
                                          <p:stCondLst>
                                            <p:cond delay="0"/>
                                          </p:stCondLst>
                                        </p:cTn>
                                        <p:tgtEl>
                                          <p:spTgt spid="478"/>
                                        </p:tgtEl>
                                        <p:attrNameLst>
                                          <p:attrName>style.visibility</p:attrName>
                                        </p:attrNameLst>
                                      </p:cBhvr>
                                      <p:to>
                                        <p:strVal val="visible"/>
                                      </p:to>
                                    </p:set>
                                    <p:anim calcmode="lin" valueType="num">
                                      <p:cBhvr>
                                        <p:cTn id="987" dur="250" fill="hold"/>
                                        <p:tgtEl>
                                          <p:spTgt spid="478"/>
                                        </p:tgtEl>
                                        <p:attrNameLst>
                                          <p:attrName>ppt_w</p:attrName>
                                        </p:attrNameLst>
                                      </p:cBhvr>
                                      <p:tavLst>
                                        <p:tav tm="0">
                                          <p:val>
                                            <p:fltVal val="0"/>
                                          </p:val>
                                        </p:tav>
                                        <p:tav tm="100000">
                                          <p:val>
                                            <p:strVal val="#ppt_w"/>
                                          </p:val>
                                        </p:tav>
                                      </p:tavLst>
                                    </p:anim>
                                    <p:anim calcmode="lin" valueType="num">
                                      <p:cBhvr>
                                        <p:cTn id="988" dur="250" fill="hold"/>
                                        <p:tgtEl>
                                          <p:spTgt spid="478"/>
                                        </p:tgtEl>
                                        <p:attrNameLst>
                                          <p:attrName>ppt_h</p:attrName>
                                        </p:attrNameLst>
                                      </p:cBhvr>
                                      <p:tavLst>
                                        <p:tav tm="0">
                                          <p:val>
                                            <p:fltVal val="0"/>
                                          </p:val>
                                        </p:tav>
                                        <p:tav tm="100000">
                                          <p:val>
                                            <p:strVal val="#ppt_h"/>
                                          </p:val>
                                        </p:tav>
                                      </p:tavLst>
                                    </p:anim>
                                    <p:animEffect transition="in" filter="fade">
                                      <p:cBhvr>
                                        <p:cTn id="989" dur="250"/>
                                        <p:tgtEl>
                                          <p:spTgt spid="478"/>
                                        </p:tgtEl>
                                      </p:cBhvr>
                                    </p:animEffect>
                                  </p:childTnLst>
                                </p:cTn>
                              </p:par>
                              <p:par>
                                <p:cTn id="990" presetID="53" presetClass="entr" presetSubtype="16" fill="hold" grpId="0" nodeType="withEffect">
                                  <p:stCondLst>
                                    <p:cond delay="7500"/>
                                  </p:stCondLst>
                                  <p:childTnLst>
                                    <p:set>
                                      <p:cBhvr>
                                        <p:cTn id="991" dur="1" fill="hold">
                                          <p:stCondLst>
                                            <p:cond delay="0"/>
                                          </p:stCondLst>
                                        </p:cTn>
                                        <p:tgtEl>
                                          <p:spTgt spid="479"/>
                                        </p:tgtEl>
                                        <p:attrNameLst>
                                          <p:attrName>style.visibility</p:attrName>
                                        </p:attrNameLst>
                                      </p:cBhvr>
                                      <p:to>
                                        <p:strVal val="visible"/>
                                      </p:to>
                                    </p:set>
                                    <p:anim calcmode="lin" valueType="num">
                                      <p:cBhvr>
                                        <p:cTn id="992" dur="250" fill="hold"/>
                                        <p:tgtEl>
                                          <p:spTgt spid="479"/>
                                        </p:tgtEl>
                                        <p:attrNameLst>
                                          <p:attrName>ppt_w</p:attrName>
                                        </p:attrNameLst>
                                      </p:cBhvr>
                                      <p:tavLst>
                                        <p:tav tm="0">
                                          <p:val>
                                            <p:fltVal val="0"/>
                                          </p:val>
                                        </p:tav>
                                        <p:tav tm="100000">
                                          <p:val>
                                            <p:strVal val="#ppt_w"/>
                                          </p:val>
                                        </p:tav>
                                      </p:tavLst>
                                    </p:anim>
                                    <p:anim calcmode="lin" valueType="num">
                                      <p:cBhvr>
                                        <p:cTn id="993" dur="250" fill="hold"/>
                                        <p:tgtEl>
                                          <p:spTgt spid="479"/>
                                        </p:tgtEl>
                                        <p:attrNameLst>
                                          <p:attrName>ppt_h</p:attrName>
                                        </p:attrNameLst>
                                      </p:cBhvr>
                                      <p:tavLst>
                                        <p:tav tm="0">
                                          <p:val>
                                            <p:fltVal val="0"/>
                                          </p:val>
                                        </p:tav>
                                        <p:tav tm="100000">
                                          <p:val>
                                            <p:strVal val="#ppt_h"/>
                                          </p:val>
                                        </p:tav>
                                      </p:tavLst>
                                    </p:anim>
                                    <p:animEffect transition="in" filter="fade">
                                      <p:cBhvr>
                                        <p:cTn id="994" dur="250"/>
                                        <p:tgtEl>
                                          <p:spTgt spid="479"/>
                                        </p:tgtEl>
                                      </p:cBhvr>
                                    </p:animEffect>
                                  </p:childTnLst>
                                </p:cTn>
                              </p:par>
                              <p:par>
                                <p:cTn id="995" presetID="53" presetClass="entr" presetSubtype="16" fill="hold" grpId="0" nodeType="withEffect">
                                  <p:stCondLst>
                                    <p:cond delay="8500"/>
                                  </p:stCondLst>
                                  <p:childTnLst>
                                    <p:set>
                                      <p:cBhvr>
                                        <p:cTn id="996" dur="1" fill="hold">
                                          <p:stCondLst>
                                            <p:cond delay="0"/>
                                          </p:stCondLst>
                                        </p:cTn>
                                        <p:tgtEl>
                                          <p:spTgt spid="480"/>
                                        </p:tgtEl>
                                        <p:attrNameLst>
                                          <p:attrName>style.visibility</p:attrName>
                                        </p:attrNameLst>
                                      </p:cBhvr>
                                      <p:to>
                                        <p:strVal val="visible"/>
                                      </p:to>
                                    </p:set>
                                    <p:anim calcmode="lin" valueType="num">
                                      <p:cBhvr>
                                        <p:cTn id="997" dur="250" fill="hold"/>
                                        <p:tgtEl>
                                          <p:spTgt spid="480"/>
                                        </p:tgtEl>
                                        <p:attrNameLst>
                                          <p:attrName>ppt_w</p:attrName>
                                        </p:attrNameLst>
                                      </p:cBhvr>
                                      <p:tavLst>
                                        <p:tav tm="0">
                                          <p:val>
                                            <p:fltVal val="0"/>
                                          </p:val>
                                        </p:tav>
                                        <p:tav tm="100000">
                                          <p:val>
                                            <p:strVal val="#ppt_w"/>
                                          </p:val>
                                        </p:tav>
                                      </p:tavLst>
                                    </p:anim>
                                    <p:anim calcmode="lin" valueType="num">
                                      <p:cBhvr>
                                        <p:cTn id="998" dur="250" fill="hold"/>
                                        <p:tgtEl>
                                          <p:spTgt spid="480"/>
                                        </p:tgtEl>
                                        <p:attrNameLst>
                                          <p:attrName>ppt_h</p:attrName>
                                        </p:attrNameLst>
                                      </p:cBhvr>
                                      <p:tavLst>
                                        <p:tav tm="0">
                                          <p:val>
                                            <p:fltVal val="0"/>
                                          </p:val>
                                        </p:tav>
                                        <p:tav tm="100000">
                                          <p:val>
                                            <p:strVal val="#ppt_h"/>
                                          </p:val>
                                        </p:tav>
                                      </p:tavLst>
                                    </p:anim>
                                    <p:animEffect transition="in" filter="fade">
                                      <p:cBhvr>
                                        <p:cTn id="999" dur="250"/>
                                        <p:tgtEl>
                                          <p:spTgt spid="480"/>
                                        </p:tgtEl>
                                      </p:cBhvr>
                                    </p:animEffect>
                                  </p:childTnLst>
                                </p:cTn>
                              </p:par>
                              <p:par>
                                <p:cTn id="1000" presetID="53" presetClass="entr" presetSubtype="16" fill="hold" grpId="0" nodeType="withEffect">
                                  <p:stCondLst>
                                    <p:cond delay="9500"/>
                                  </p:stCondLst>
                                  <p:childTnLst>
                                    <p:set>
                                      <p:cBhvr>
                                        <p:cTn id="1001" dur="1" fill="hold">
                                          <p:stCondLst>
                                            <p:cond delay="0"/>
                                          </p:stCondLst>
                                        </p:cTn>
                                        <p:tgtEl>
                                          <p:spTgt spid="481"/>
                                        </p:tgtEl>
                                        <p:attrNameLst>
                                          <p:attrName>style.visibility</p:attrName>
                                        </p:attrNameLst>
                                      </p:cBhvr>
                                      <p:to>
                                        <p:strVal val="visible"/>
                                      </p:to>
                                    </p:set>
                                    <p:anim calcmode="lin" valueType="num">
                                      <p:cBhvr>
                                        <p:cTn id="1002" dur="250" fill="hold"/>
                                        <p:tgtEl>
                                          <p:spTgt spid="481"/>
                                        </p:tgtEl>
                                        <p:attrNameLst>
                                          <p:attrName>ppt_w</p:attrName>
                                        </p:attrNameLst>
                                      </p:cBhvr>
                                      <p:tavLst>
                                        <p:tav tm="0">
                                          <p:val>
                                            <p:fltVal val="0"/>
                                          </p:val>
                                        </p:tav>
                                        <p:tav tm="100000">
                                          <p:val>
                                            <p:strVal val="#ppt_w"/>
                                          </p:val>
                                        </p:tav>
                                      </p:tavLst>
                                    </p:anim>
                                    <p:anim calcmode="lin" valueType="num">
                                      <p:cBhvr>
                                        <p:cTn id="1003" dur="250" fill="hold"/>
                                        <p:tgtEl>
                                          <p:spTgt spid="481"/>
                                        </p:tgtEl>
                                        <p:attrNameLst>
                                          <p:attrName>ppt_h</p:attrName>
                                        </p:attrNameLst>
                                      </p:cBhvr>
                                      <p:tavLst>
                                        <p:tav tm="0">
                                          <p:val>
                                            <p:fltVal val="0"/>
                                          </p:val>
                                        </p:tav>
                                        <p:tav tm="100000">
                                          <p:val>
                                            <p:strVal val="#ppt_h"/>
                                          </p:val>
                                        </p:tav>
                                      </p:tavLst>
                                    </p:anim>
                                    <p:animEffect transition="in" filter="fade">
                                      <p:cBhvr>
                                        <p:cTn id="1004" dur="250"/>
                                        <p:tgtEl>
                                          <p:spTgt spid="481"/>
                                        </p:tgtEl>
                                      </p:cBhvr>
                                    </p:animEffect>
                                  </p:childTnLst>
                                </p:cTn>
                              </p:par>
                              <p:par>
                                <p:cTn id="1005" presetID="53" presetClass="entr" presetSubtype="16" fill="hold" grpId="0" nodeType="withEffect">
                                  <p:stCondLst>
                                    <p:cond delay="10500"/>
                                  </p:stCondLst>
                                  <p:childTnLst>
                                    <p:set>
                                      <p:cBhvr>
                                        <p:cTn id="1006" dur="1" fill="hold">
                                          <p:stCondLst>
                                            <p:cond delay="0"/>
                                          </p:stCondLst>
                                        </p:cTn>
                                        <p:tgtEl>
                                          <p:spTgt spid="482"/>
                                        </p:tgtEl>
                                        <p:attrNameLst>
                                          <p:attrName>style.visibility</p:attrName>
                                        </p:attrNameLst>
                                      </p:cBhvr>
                                      <p:to>
                                        <p:strVal val="visible"/>
                                      </p:to>
                                    </p:set>
                                    <p:anim calcmode="lin" valueType="num">
                                      <p:cBhvr>
                                        <p:cTn id="1007" dur="250" fill="hold"/>
                                        <p:tgtEl>
                                          <p:spTgt spid="482"/>
                                        </p:tgtEl>
                                        <p:attrNameLst>
                                          <p:attrName>ppt_w</p:attrName>
                                        </p:attrNameLst>
                                      </p:cBhvr>
                                      <p:tavLst>
                                        <p:tav tm="0">
                                          <p:val>
                                            <p:fltVal val="0"/>
                                          </p:val>
                                        </p:tav>
                                        <p:tav tm="100000">
                                          <p:val>
                                            <p:strVal val="#ppt_w"/>
                                          </p:val>
                                        </p:tav>
                                      </p:tavLst>
                                    </p:anim>
                                    <p:anim calcmode="lin" valueType="num">
                                      <p:cBhvr>
                                        <p:cTn id="1008" dur="250" fill="hold"/>
                                        <p:tgtEl>
                                          <p:spTgt spid="482"/>
                                        </p:tgtEl>
                                        <p:attrNameLst>
                                          <p:attrName>ppt_h</p:attrName>
                                        </p:attrNameLst>
                                      </p:cBhvr>
                                      <p:tavLst>
                                        <p:tav tm="0">
                                          <p:val>
                                            <p:fltVal val="0"/>
                                          </p:val>
                                        </p:tav>
                                        <p:tav tm="100000">
                                          <p:val>
                                            <p:strVal val="#ppt_h"/>
                                          </p:val>
                                        </p:tav>
                                      </p:tavLst>
                                    </p:anim>
                                    <p:animEffect transition="in" filter="fade">
                                      <p:cBhvr>
                                        <p:cTn id="1009" dur="250"/>
                                        <p:tgtEl>
                                          <p:spTgt spid="482"/>
                                        </p:tgtEl>
                                      </p:cBhvr>
                                    </p:animEffect>
                                  </p:childTnLst>
                                </p:cTn>
                              </p:par>
                              <p:par>
                                <p:cTn id="1010" presetID="53" presetClass="entr" presetSubtype="16" fill="hold" grpId="0" nodeType="withEffect">
                                  <p:stCondLst>
                                    <p:cond delay="500"/>
                                  </p:stCondLst>
                                  <p:childTnLst>
                                    <p:set>
                                      <p:cBhvr>
                                        <p:cTn id="1011" dur="1" fill="hold">
                                          <p:stCondLst>
                                            <p:cond delay="0"/>
                                          </p:stCondLst>
                                        </p:cTn>
                                        <p:tgtEl>
                                          <p:spTgt spid="256"/>
                                        </p:tgtEl>
                                        <p:attrNameLst>
                                          <p:attrName>style.visibility</p:attrName>
                                        </p:attrNameLst>
                                      </p:cBhvr>
                                      <p:to>
                                        <p:strVal val="visible"/>
                                      </p:to>
                                    </p:set>
                                    <p:anim calcmode="lin" valueType="num">
                                      <p:cBhvr>
                                        <p:cTn id="1012" dur="250" fill="hold"/>
                                        <p:tgtEl>
                                          <p:spTgt spid="256"/>
                                        </p:tgtEl>
                                        <p:attrNameLst>
                                          <p:attrName>ppt_w</p:attrName>
                                        </p:attrNameLst>
                                      </p:cBhvr>
                                      <p:tavLst>
                                        <p:tav tm="0">
                                          <p:val>
                                            <p:fltVal val="0"/>
                                          </p:val>
                                        </p:tav>
                                        <p:tav tm="100000">
                                          <p:val>
                                            <p:strVal val="#ppt_w"/>
                                          </p:val>
                                        </p:tav>
                                      </p:tavLst>
                                    </p:anim>
                                    <p:anim calcmode="lin" valueType="num">
                                      <p:cBhvr>
                                        <p:cTn id="1013" dur="250" fill="hold"/>
                                        <p:tgtEl>
                                          <p:spTgt spid="256"/>
                                        </p:tgtEl>
                                        <p:attrNameLst>
                                          <p:attrName>ppt_h</p:attrName>
                                        </p:attrNameLst>
                                      </p:cBhvr>
                                      <p:tavLst>
                                        <p:tav tm="0">
                                          <p:val>
                                            <p:fltVal val="0"/>
                                          </p:val>
                                        </p:tav>
                                        <p:tav tm="100000">
                                          <p:val>
                                            <p:strVal val="#ppt_h"/>
                                          </p:val>
                                        </p:tav>
                                      </p:tavLst>
                                    </p:anim>
                                    <p:animEffect transition="in" filter="fade">
                                      <p:cBhvr>
                                        <p:cTn id="1014" dur="250"/>
                                        <p:tgtEl>
                                          <p:spTgt spid="256"/>
                                        </p:tgtEl>
                                      </p:cBhvr>
                                    </p:animEffect>
                                  </p:childTnLst>
                                </p:cTn>
                              </p:par>
                              <p:par>
                                <p:cTn id="1015" presetID="53" presetClass="entr" presetSubtype="16" fill="hold" grpId="0" nodeType="withEffect">
                                  <p:stCondLst>
                                    <p:cond delay="1500"/>
                                  </p:stCondLst>
                                  <p:childTnLst>
                                    <p:set>
                                      <p:cBhvr>
                                        <p:cTn id="1016" dur="1" fill="hold">
                                          <p:stCondLst>
                                            <p:cond delay="0"/>
                                          </p:stCondLst>
                                        </p:cTn>
                                        <p:tgtEl>
                                          <p:spTgt spid="257"/>
                                        </p:tgtEl>
                                        <p:attrNameLst>
                                          <p:attrName>style.visibility</p:attrName>
                                        </p:attrNameLst>
                                      </p:cBhvr>
                                      <p:to>
                                        <p:strVal val="visible"/>
                                      </p:to>
                                    </p:set>
                                    <p:anim calcmode="lin" valueType="num">
                                      <p:cBhvr>
                                        <p:cTn id="1017" dur="250" fill="hold"/>
                                        <p:tgtEl>
                                          <p:spTgt spid="257"/>
                                        </p:tgtEl>
                                        <p:attrNameLst>
                                          <p:attrName>ppt_w</p:attrName>
                                        </p:attrNameLst>
                                      </p:cBhvr>
                                      <p:tavLst>
                                        <p:tav tm="0">
                                          <p:val>
                                            <p:fltVal val="0"/>
                                          </p:val>
                                        </p:tav>
                                        <p:tav tm="100000">
                                          <p:val>
                                            <p:strVal val="#ppt_w"/>
                                          </p:val>
                                        </p:tav>
                                      </p:tavLst>
                                    </p:anim>
                                    <p:anim calcmode="lin" valueType="num">
                                      <p:cBhvr>
                                        <p:cTn id="1018" dur="250" fill="hold"/>
                                        <p:tgtEl>
                                          <p:spTgt spid="257"/>
                                        </p:tgtEl>
                                        <p:attrNameLst>
                                          <p:attrName>ppt_h</p:attrName>
                                        </p:attrNameLst>
                                      </p:cBhvr>
                                      <p:tavLst>
                                        <p:tav tm="0">
                                          <p:val>
                                            <p:fltVal val="0"/>
                                          </p:val>
                                        </p:tav>
                                        <p:tav tm="100000">
                                          <p:val>
                                            <p:strVal val="#ppt_h"/>
                                          </p:val>
                                        </p:tav>
                                      </p:tavLst>
                                    </p:anim>
                                    <p:animEffect transition="in" filter="fade">
                                      <p:cBhvr>
                                        <p:cTn id="1019" dur="250"/>
                                        <p:tgtEl>
                                          <p:spTgt spid="257"/>
                                        </p:tgtEl>
                                      </p:cBhvr>
                                    </p:animEffect>
                                  </p:childTnLst>
                                </p:cTn>
                              </p:par>
                              <p:par>
                                <p:cTn id="1020" presetID="53" presetClass="entr" presetSubtype="16" fill="hold" grpId="0" nodeType="withEffect">
                                  <p:stCondLst>
                                    <p:cond delay="2500"/>
                                  </p:stCondLst>
                                  <p:childTnLst>
                                    <p:set>
                                      <p:cBhvr>
                                        <p:cTn id="1021" dur="1" fill="hold">
                                          <p:stCondLst>
                                            <p:cond delay="0"/>
                                          </p:stCondLst>
                                        </p:cTn>
                                        <p:tgtEl>
                                          <p:spTgt spid="259"/>
                                        </p:tgtEl>
                                        <p:attrNameLst>
                                          <p:attrName>style.visibility</p:attrName>
                                        </p:attrNameLst>
                                      </p:cBhvr>
                                      <p:to>
                                        <p:strVal val="visible"/>
                                      </p:to>
                                    </p:set>
                                    <p:anim calcmode="lin" valueType="num">
                                      <p:cBhvr>
                                        <p:cTn id="1022" dur="250" fill="hold"/>
                                        <p:tgtEl>
                                          <p:spTgt spid="259"/>
                                        </p:tgtEl>
                                        <p:attrNameLst>
                                          <p:attrName>ppt_w</p:attrName>
                                        </p:attrNameLst>
                                      </p:cBhvr>
                                      <p:tavLst>
                                        <p:tav tm="0">
                                          <p:val>
                                            <p:fltVal val="0"/>
                                          </p:val>
                                        </p:tav>
                                        <p:tav tm="100000">
                                          <p:val>
                                            <p:strVal val="#ppt_w"/>
                                          </p:val>
                                        </p:tav>
                                      </p:tavLst>
                                    </p:anim>
                                    <p:anim calcmode="lin" valueType="num">
                                      <p:cBhvr>
                                        <p:cTn id="1023" dur="250" fill="hold"/>
                                        <p:tgtEl>
                                          <p:spTgt spid="259"/>
                                        </p:tgtEl>
                                        <p:attrNameLst>
                                          <p:attrName>ppt_h</p:attrName>
                                        </p:attrNameLst>
                                      </p:cBhvr>
                                      <p:tavLst>
                                        <p:tav tm="0">
                                          <p:val>
                                            <p:fltVal val="0"/>
                                          </p:val>
                                        </p:tav>
                                        <p:tav tm="100000">
                                          <p:val>
                                            <p:strVal val="#ppt_h"/>
                                          </p:val>
                                        </p:tav>
                                      </p:tavLst>
                                    </p:anim>
                                    <p:animEffect transition="in" filter="fade">
                                      <p:cBhvr>
                                        <p:cTn id="1024" dur="250"/>
                                        <p:tgtEl>
                                          <p:spTgt spid="259"/>
                                        </p:tgtEl>
                                      </p:cBhvr>
                                    </p:animEffect>
                                  </p:childTnLst>
                                </p:cTn>
                              </p:par>
                              <p:par>
                                <p:cTn id="1025" presetID="53" presetClass="entr" presetSubtype="16" fill="hold" grpId="0" nodeType="withEffect">
                                  <p:stCondLst>
                                    <p:cond delay="3500"/>
                                  </p:stCondLst>
                                  <p:childTnLst>
                                    <p:set>
                                      <p:cBhvr>
                                        <p:cTn id="1026" dur="1" fill="hold">
                                          <p:stCondLst>
                                            <p:cond delay="0"/>
                                          </p:stCondLst>
                                        </p:cTn>
                                        <p:tgtEl>
                                          <p:spTgt spid="260"/>
                                        </p:tgtEl>
                                        <p:attrNameLst>
                                          <p:attrName>style.visibility</p:attrName>
                                        </p:attrNameLst>
                                      </p:cBhvr>
                                      <p:to>
                                        <p:strVal val="visible"/>
                                      </p:to>
                                    </p:set>
                                    <p:anim calcmode="lin" valueType="num">
                                      <p:cBhvr>
                                        <p:cTn id="1027" dur="250" fill="hold"/>
                                        <p:tgtEl>
                                          <p:spTgt spid="260"/>
                                        </p:tgtEl>
                                        <p:attrNameLst>
                                          <p:attrName>ppt_w</p:attrName>
                                        </p:attrNameLst>
                                      </p:cBhvr>
                                      <p:tavLst>
                                        <p:tav tm="0">
                                          <p:val>
                                            <p:fltVal val="0"/>
                                          </p:val>
                                        </p:tav>
                                        <p:tav tm="100000">
                                          <p:val>
                                            <p:strVal val="#ppt_w"/>
                                          </p:val>
                                        </p:tav>
                                      </p:tavLst>
                                    </p:anim>
                                    <p:anim calcmode="lin" valueType="num">
                                      <p:cBhvr>
                                        <p:cTn id="1028" dur="250" fill="hold"/>
                                        <p:tgtEl>
                                          <p:spTgt spid="260"/>
                                        </p:tgtEl>
                                        <p:attrNameLst>
                                          <p:attrName>ppt_h</p:attrName>
                                        </p:attrNameLst>
                                      </p:cBhvr>
                                      <p:tavLst>
                                        <p:tav tm="0">
                                          <p:val>
                                            <p:fltVal val="0"/>
                                          </p:val>
                                        </p:tav>
                                        <p:tav tm="100000">
                                          <p:val>
                                            <p:strVal val="#ppt_h"/>
                                          </p:val>
                                        </p:tav>
                                      </p:tavLst>
                                    </p:anim>
                                    <p:animEffect transition="in" filter="fade">
                                      <p:cBhvr>
                                        <p:cTn id="1029" dur="250"/>
                                        <p:tgtEl>
                                          <p:spTgt spid="260"/>
                                        </p:tgtEl>
                                      </p:cBhvr>
                                    </p:animEffect>
                                  </p:childTnLst>
                                </p:cTn>
                              </p:par>
                              <p:par>
                                <p:cTn id="1030" presetID="53" presetClass="entr" presetSubtype="16" fill="hold" grpId="0" nodeType="withEffect">
                                  <p:stCondLst>
                                    <p:cond delay="4500"/>
                                  </p:stCondLst>
                                  <p:childTnLst>
                                    <p:set>
                                      <p:cBhvr>
                                        <p:cTn id="1031" dur="1" fill="hold">
                                          <p:stCondLst>
                                            <p:cond delay="0"/>
                                          </p:stCondLst>
                                        </p:cTn>
                                        <p:tgtEl>
                                          <p:spTgt spid="262"/>
                                        </p:tgtEl>
                                        <p:attrNameLst>
                                          <p:attrName>style.visibility</p:attrName>
                                        </p:attrNameLst>
                                      </p:cBhvr>
                                      <p:to>
                                        <p:strVal val="visible"/>
                                      </p:to>
                                    </p:set>
                                    <p:anim calcmode="lin" valueType="num">
                                      <p:cBhvr>
                                        <p:cTn id="1032" dur="250" fill="hold"/>
                                        <p:tgtEl>
                                          <p:spTgt spid="262"/>
                                        </p:tgtEl>
                                        <p:attrNameLst>
                                          <p:attrName>ppt_w</p:attrName>
                                        </p:attrNameLst>
                                      </p:cBhvr>
                                      <p:tavLst>
                                        <p:tav tm="0">
                                          <p:val>
                                            <p:fltVal val="0"/>
                                          </p:val>
                                        </p:tav>
                                        <p:tav tm="100000">
                                          <p:val>
                                            <p:strVal val="#ppt_w"/>
                                          </p:val>
                                        </p:tav>
                                      </p:tavLst>
                                    </p:anim>
                                    <p:anim calcmode="lin" valueType="num">
                                      <p:cBhvr>
                                        <p:cTn id="1033" dur="250" fill="hold"/>
                                        <p:tgtEl>
                                          <p:spTgt spid="262"/>
                                        </p:tgtEl>
                                        <p:attrNameLst>
                                          <p:attrName>ppt_h</p:attrName>
                                        </p:attrNameLst>
                                      </p:cBhvr>
                                      <p:tavLst>
                                        <p:tav tm="0">
                                          <p:val>
                                            <p:fltVal val="0"/>
                                          </p:val>
                                        </p:tav>
                                        <p:tav tm="100000">
                                          <p:val>
                                            <p:strVal val="#ppt_h"/>
                                          </p:val>
                                        </p:tav>
                                      </p:tavLst>
                                    </p:anim>
                                    <p:animEffect transition="in" filter="fade">
                                      <p:cBhvr>
                                        <p:cTn id="1034" dur="250"/>
                                        <p:tgtEl>
                                          <p:spTgt spid="262"/>
                                        </p:tgtEl>
                                      </p:cBhvr>
                                    </p:animEffect>
                                  </p:childTnLst>
                                </p:cTn>
                              </p:par>
                              <p:par>
                                <p:cTn id="1035" presetID="53" presetClass="entr" presetSubtype="16" fill="hold" grpId="0" nodeType="withEffect">
                                  <p:stCondLst>
                                    <p:cond delay="5500"/>
                                  </p:stCondLst>
                                  <p:childTnLst>
                                    <p:set>
                                      <p:cBhvr>
                                        <p:cTn id="1036" dur="1" fill="hold">
                                          <p:stCondLst>
                                            <p:cond delay="0"/>
                                          </p:stCondLst>
                                        </p:cTn>
                                        <p:tgtEl>
                                          <p:spTgt spid="264"/>
                                        </p:tgtEl>
                                        <p:attrNameLst>
                                          <p:attrName>style.visibility</p:attrName>
                                        </p:attrNameLst>
                                      </p:cBhvr>
                                      <p:to>
                                        <p:strVal val="visible"/>
                                      </p:to>
                                    </p:set>
                                    <p:anim calcmode="lin" valueType="num">
                                      <p:cBhvr>
                                        <p:cTn id="1037" dur="250" fill="hold"/>
                                        <p:tgtEl>
                                          <p:spTgt spid="264"/>
                                        </p:tgtEl>
                                        <p:attrNameLst>
                                          <p:attrName>ppt_w</p:attrName>
                                        </p:attrNameLst>
                                      </p:cBhvr>
                                      <p:tavLst>
                                        <p:tav tm="0">
                                          <p:val>
                                            <p:fltVal val="0"/>
                                          </p:val>
                                        </p:tav>
                                        <p:tav tm="100000">
                                          <p:val>
                                            <p:strVal val="#ppt_w"/>
                                          </p:val>
                                        </p:tav>
                                      </p:tavLst>
                                    </p:anim>
                                    <p:anim calcmode="lin" valueType="num">
                                      <p:cBhvr>
                                        <p:cTn id="1038" dur="250" fill="hold"/>
                                        <p:tgtEl>
                                          <p:spTgt spid="264"/>
                                        </p:tgtEl>
                                        <p:attrNameLst>
                                          <p:attrName>ppt_h</p:attrName>
                                        </p:attrNameLst>
                                      </p:cBhvr>
                                      <p:tavLst>
                                        <p:tav tm="0">
                                          <p:val>
                                            <p:fltVal val="0"/>
                                          </p:val>
                                        </p:tav>
                                        <p:tav tm="100000">
                                          <p:val>
                                            <p:strVal val="#ppt_h"/>
                                          </p:val>
                                        </p:tav>
                                      </p:tavLst>
                                    </p:anim>
                                    <p:animEffect transition="in" filter="fade">
                                      <p:cBhvr>
                                        <p:cTn id="1039" dur="250"/>
                                        <p:tgtEl>
                                          <p:spTgt spid="264"/>
                                        </p:tgtEl>
                                      </p:cBhvr>
                                    </p:animEffect>
                                  </p:childTnLst>
                                </p:cTn>
                              </p:par>
                              <p:par>
                                <p:cTn id="1040" presetID="53" presetClass="entr" presetSubtype="16" fill="hold" grpId="0" nodeType="withEffect">
                                  <p:stCondLst>
                                    <p:cond delay="6500"/>
                                  </p:stCondLst>
                                  <p:childTnLst>
                                    <p:set>
                                      <p:cBhvr>
                                        <p:cTn id="1041" dur="1" fill="hold">
                                          <p:stCondLst>
                                            <p:cond delay="0"/>
                                          </p:stCondLst>
                                        </p:cTn>
                                        <p:tgtEl>
                                          <p:spTgt spid="265"/>
                                        </p:tgtEl>
                                        <p:attrNameLst>
                                          <p:attrName>style.visibility</p:attrName>
                                        </p:attrNameLst>
                                      </p:cBhvr>
                                      <p:to>
                                        <p:strVal val="visible"/>
                                      </p:to>
                                    </p:set>
                                    <p:anim calcmode="lin" valueType="num">
                                      <p:cBhvr>
                                        <p:cTn id="1042" dur="250" fill="hold"/>
                                        <p:tgtEl>
                                          <p:spTgt spid="265"/>
                                        </p:tgtEl>
                                        <p:attrNameLst>
                                          <p:attrName>ppt_w</p:attrName>
                                        </p:attrNameLst>
                                      </p:cBhvr>
                                      <p:tavLst>
                                        <p:tav tm="0">
                                          <p:val>
                                            <p:fltVal val="0"/>
                                          </p:val>
                                        </p:tav>
                                        <p:tav tm="100000">
                                          <p:val>
                                            <p:strVal val="#ppt_w"/>
                                          </p:val>
                                        </p:tav>
                                      </p:tavLst>
                                    </p:anim>
                                    <p:anim calcmode="lin" valueType="num">
                                      <p:cBhvr>
                                        <p:cTn id="1043" dur="250" fill="hold"/>
                                        <p:tgtEl>
                                          <p:spTgt spid="265"/>
                                        </p:tgtEl>
                                        <p:attrNameLst>
                                          <p:attrName>ppt_h</p:attrName>
                                        </p:attrNameLst>
                                      </p:cBhvr>
                                      <p:tavLst>
                                        <p:tav tm="0">
                                          <p:val>
                                            <p:fltVal val="0"/>
                                          </p:val>
                                        </p:tav>
                                        <p:tav tm="100000">
                                          <p:val>
                                            <p:strVal val="#ppt_h"/>
                                          </p:val>
                                        </p:tav>
                                      </p:tavLst>
                                    </p:anim>
                                    <p:animEffect transition="in" filter="fade">
                                      <p:cBhvr>
                                        <p:cTn id="1044" dur="250"/>
                                        <p:tgtEl>
                                          <p:spTgt spid="265"/>
                                        </p:tgtEl>
                                      </p:cBhvr>
                                    </p:animEffect>
                                  </p:childTnLst>
                                </p:cTn>
                              </p:par>
                              <p:par>
                                <p:cTn id="1045" presetID="53" presetClass="entr" presetSubtype="16" fill="hold" grpId="0" nodeType="withEffect">
                                  <p:stCondLst>
                                    <p:cond delay="7500"/>
                                  </p:stCondLst>
                                  <p:childTnLst>
                                    <p:set>
                                      <p:cBhvr>
                                        <p:cTn id="1046" dur="1" fill="hold">
                                          <p:stCondLst>
                                            <p:cond delay="0"/>
                                          </p:stCondLst>
                                        </p:cTn>
                                        <p:tgtEl>
                                          <p:spTgt spid="268"/>
                                        </p:tgtEl>
                                        <p:attrNameLst>
                                          <p:attrName>style.visibility</p:attrName>
                                        </p:attrNameLst>
                                      </p:cBhvr>
                                      <p:to>
                                        <p:strVal val="visible"/>
                                      </p:to>
                                    </p:set>
                                    <p:anim calcmode="lin" valueType="num">
                                      <p:cBhvr>
                                        <p:cTn id="1047" dur="250" fill="hold"/>
                                        <p:tgtEl>
                                          <p:spTgt spid="268"/>
                                        </p:tgtEl>
                                        <p:attrNameLst>
                                          <p:attrName>ppt_w</p:attrName>
                                        </p:attrNameLst>
                                      </p:cBhvr>
                                      <p:tavLst>
                                        <p:tav tm="0">
                                          <p:val>
                                            <p:fltVal val="0"/>
                                          </p:val>
                                        </p:tav>
                                        <p:tav tm="100000">
                                          <p:val>
                                            <p:strVal val="#ppt_w"/>
                                          </p:val>
                                        </p:tav>
                                      </p:tavLst>
                                    </p:anim>
                                    <p:anim calcmode="lin" valueType="num">
                                      <p:cBhvr>
                                        <p:cTn id="1048" dur="250" fill="hold"/>
                                        <p:tgtEl>
                                          <p:spTgt spid="268"/>
                                        </p:tgtEl>
                                        <p:attrNameLst>
                                          <p:attrName>ppt_h</p:attrName>
                                        </p:attrNameLst>
                                      </p:cBhvr>
                                      <p:tavLst>
                                        <p:tav tm="0">
                                          <p:val>
                                            <p:fltVal val="0"/>
                                          </p:val>
                                        </p:tav>
                                        <p:tav tm="100000">
                                          <p:val>
                                            <p:strVal val="#ppt_h"/>
                                          </p:val>
                                        </p:tav>
                                      </p:tavLst>
                                    </p:anim>
                                    <p:animEffect transition="in" filter="fade">
                                      <p:cBhvr>
                                        <p:cTn id="1049" dur="250"/>
                                        <p:tgtEl>
                                          <p:spTgt spid="268"/>
                                        </p:tgtEl>
                                      </p:cBhvr>
                                    </p:animEffect>
                                  </p:childTnLst>
                                </p:cTn>
                              </p:par>
                              <p:par>
                                <p:cTn id="1050" presetID="53" presetClass="entr" presetSubtype="16" fill="hold" grpId="0" nodeType="withEffect">
                                  <p:stCondLst>
                                    <p:cond delay="8500"/>
                                  </p:stCondLst>
                                  <p:childTnLst>
                                    <p:set>
                                      <p:cBhvr>
                                        <p:cTn id="1051" dur="1" fill="hold">
                                          <p:stCondLst>
                                            <p:cond delay="0"/>
                                          </p:stCondLst>
                                        </p:cTn>
                                        <p:tgtEl>
                                          <p:spTgt spid="269"/>
                                        </p:tgtEl>
                                        <p:attrNameLst>
                                          <p:attrName>style.visibility</p:attrName>
                                        </p:attrNameLst>
                                      </p:cBhvr>
                                      <p:to>
                                        <p:strVal val="visible"/>
                                      </p:to>
                                    </p:set>
                                    <p:anim calcmode="lin" valueType="num">
                                      <p:cBhvr>
                                        <p:cTn id="1052" dur="250" fill="hold"/>
                                        <p:tgtEl>
                                          <p:spTgt spid="269"/>
                                        </p:tgtEl>
                                        <p:attrNameLst>
                                          <p:attrName>ppt_w</p:attrName>
                                        </p:attrNameLst>
                                      </p:cBhvr>
                                      <p:tavLst>
                                        <p:tav tm="0">
                                          <p:val>
                                            <p:fltVal val="0"/>
                                          </p:val>
                                        </p:tav>
                                        <p:tav tm="100000">
                                          <p:val>
                                            <p:strVal val="#ppt_w"/>
                                          </p:val>
                                        </p:tav>
                                      </p:tavLst>
                                    </p:anim>
                                    <p:anim calcmode="lin" valueType="num">
                                      <p:cBhvr>
                                        <p:cTn id="1053" dur="250" fill="hold"/>
                                        <p:tgtEl>
                                          <p:spTgt spid="269"/>
                                        </p:tgtEl>
                                        <p:attrNameLst>
                                          <p:attrName>ppt_h</p:attrName>
                                        </p:attrNameLst>
                                      </p:cBhvr>
                                      <p:tavLst>
                                        <p:tav tm="0">
                                          <p:val>
                                            <p:fltVal val="0"/>
                                          </p:val>
                                        </p:tav>
                                        <p:tav tm="100000">
                                          <p:val>
                                            <p:strVal val="#ppt_h"/>
                                          </p:val>
                                        </p:tav>
                                      </p:tavLst>
                                    </p:anim>
                                    <p:animEffect transition="in" filter="fade">
                                      <p:cBhvr>
                                        <p:cTn id="1054" dur="250"/>
                                        <p:tgtEl>
                                          <p:spTgt spid="269"/>
                                        </p:tgtEl>
                                      </p:cBhvr>
                                    </p:animEffect>
                                  </p:childTnLst>
                                </p:cTn>
                              </p:par>
                              <p:par>
                                <p:cTn id="1055" presetID="53" presetClass="entr" presetSubtype="16" fill="hold" grpId="0" nodeType="withEffect">
                                  <p:stCondLst>
                                    <p:cond delay="9500"/>
                                  </p:stCondLst>
                                  <p:childTnLst>
                                    <p:set>
                                      <p:cBhvr>
                                        <p:cTn id="1056" dur="1" fill="hold">
                                          <p:stCondLst>
                                            <p:cond delay="0"/>
                                          </p:stCondLst>
                                        </p:cTn>
                                        <p:tgtEl>
                                          <p:spTgt spid="271"/>
                                        </p:tgtEl>
                                        <p:attrNameLst>
                                          <p:attrName>style.visibility</p:attrName>
                                        </p:attrNameLst>
                                      </p:cBhvr>
                                      <p:to>
                                        <p:strVal val="visible"/>
                                      </p:to>
                                    </p:set>
                                    <p:anim calcmode="lin" valueType="num">
                                      <p:cBhvr>
                                        <p:cTn id="1057" dur="250" fill="hold"/>
                                        <p:tgtEl>
                                          <p:spTgt spid="271"/>
                                        </p:tgtEl>
                                        <p:attrNameLst>
                                          <p:attrName>ppt_w</p:attrName>
                                        </p:attrNameLst>
                                      </p:cBhvr>
                                      <p:tavLst>
                                        <p:tav tm="0">
                                          <p:val>
                                            <p:fltVal val="0"/>
                                          </p:val>
                                        </p:tav>
                                        <p:tav tm="100000">
                                          <p:val>
                                            <p:strVal val="#ppt_w"/>
                                          </p:val>
                                        </p:tav>
                                      </p:tavLst>
                                    </p:anim>
                                    <p:anim calcmode="lin" valueType="num">
                                      <p:cBhvr>
                                        <p:cTn id="1058" dur="250" fill="hold"/>
                                        <p:tgtEl>
                                          <p:spTgt spid="271"/>
                                        </p:tgtEl>
                                        <p:attrNameLst>
                                          <p:attrName>ppt_h</p:attrName>
                                        </p:attrNameLst>
                                      </p:cBhvr>
                                      <p:tavLst>
                                        <p:tav tm="0">
                                          <p:val>
                                            <p:fltVal val="0"/>
                                          </p:val>
                                        </p:tav>
                                        <p:tav tm="100000">
                                          <p:val>
                                            <p:strVal val="#ppt_h"/>
                                          </p:val>
                                        </p:tav>
                                      </p:tavLst>
                                    </p:anim>
                                    <p:animEffect transition="in" filter="fade">
                                      <p:cBhvr>
                                        <p:cTn id="1059" dur="25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19" grpId="0" animBg="1"/>
      <p:bldP spid="20" grpId="0" animBg="1"/>
      <p:bldP spid="21" grpId="0" animBg="1"/>
      <p:bldP spid="24" grpId="0" animBg="1"/>
      <p:bldP spid="25" grpId="0" animBg="1"/>
      <p:bldP spid="26" grpId="0" animBg="1"/>
      <p:bldP spid="27" grpId="0" animBg="1"/>
      <p:bldP spid="29" grpId="0"/>
      <p:bldP spid="30" grpId="0"/>
      <p:bldP spid="31" grpId="0" animBg="1"/>
      <p:bldP spid="31" grpId="1" animBg="1"/>
      <p:bldP spid="31" grpId="2" animBg="1"/>
      <p:bldP spid="31" grpId="3" animBg="1"/>
      <p:bldP spid="32" grpId="0" animBg="1"/>
      <p:bldP spid="32" grpId="1" animBg="1"/>
      <p:bldP spid="32" grpId="2" animBg="1"/>
      <p:bldP spid="32" grpId="3" animBg="1"/>
      <p:bldP spid="33" grpId="0" animBg="1"/>
      <p:bldP spid="33" grpId="1" animBg="1"/>
      <p:bldP spid="33" grpId="2" animBg="1"/>
      <p:bldP spid="33" grpId="3" animBg="1"/>
      <p:bldP spid="34" grpId="0" animBg="1"/>
      <p:bldP spid="34" grpId="1" animBg="1"/>
      <p:bldP spid="34" grpId="2" animBg="1"/>
      <p:bldP spid="34" grpId="3" animBg="1"/>
      <p:bldP spid="35" grpId="0" animBg="1"/>
      <p:bldP spid="35" grpId="1" animBg="1"/>
      <p:bldP spid="35" grpId="2" animBg="1"/>
      <p:bldP spid="35" grpId="3" animBg="1"/>
      <p:bldP spid="36" grpId="0" animBg="1"/>
      <p:bldP spid="36" grpId="1" animBg="1"/>
      <p:bldP spid="36" grpId="2" animBg="1"/>
      <p:bldP spid="36" grpId="3" animBg="1"/>
      <p:bldP spid="37" grpId="0" animBg="1"/>
      <p:bldP spid="37" grpId="1" animBg="1"/>
      <p:bldP spid="37" grpId="2" animBg="1"/>
      <p:bldP spid="37" grpId="3" animBg="1"/>
      <p:bldP spid="38" grpId="0" animBg="1"/>
      <p:bldP spid="38" grpId="1" animBg="1"/>
      <p:bldP spid="38" grpId="2" animBg="1"/>
      <p:bldP spid="38" grpId="3" animBg="1"/>
      <p:bldP spid="39" grpId="0" animBg="1"/>
      <p:bldP spid="39" grpId="1" animBg="1"/>
      <p:bldP spid="39" grpId="2" animBg="1"/>
      <p:bldP spid="39" grpId="3" animBg="1"/>
      <p:bldP spid="42" grpId="0" animBg="1"/>
      <p:bldP spid="42" grpId="1" animBg="1"/>
      <p:bldP spid="43" grpId="0" animBg="1"/>
      <p:bldP spid="43" grpId="1" animBg="1"/>
      <p:bldP spid="44" grpId="0" animBg="1"/>
      <p:bldP spid="44" grpId="1" animBg="1"/>
      <p:bldP spid="45" grpId="0" animBg="1"/>
      <p:bldP spid="45" grpId="1" animBg="1"/>
      <p:bldP spid="48" grpId="0" animBg="1"/>
      <p:bldP spid="48" grpId="1" animBg="1"/>
      <p:bldP spid="49" grpId="0" animBg="1"/>
      <p:bldP spid="49" grpId="1" animBg="1"/>
      <p:bldP spid="50" grpId="0" animBg="1"/>
      <p:bldP spid="50" grpId="1" animBg="1"/>
      <p:bldP spid="51" grpId="0" animBg="1"/>
      <p:bldP spid="51" grpId="1" animBg="1"/>
      <p:bldP spid="158" grpId="0"/>
      <p:bldP spid="162" grpId="0" animBg="1"/>
      <p:bldP spid="163" grpId="0" animBg="1"/>
      <p:bldP spid="164" grpId="0" animBg="1"/>
      <p:bldP spid="46" grpId="0" animBg="1"/>
      <p:bldP spid="46" grpId="1" animBg="1"/>
      <p:bldP spid="47" grpId="0" animBg="1"/>
      <p:bldP spid="47" grpId="1" animBg="1"/>
      <p:bldP spid="52" grpId="0" animBg="1"/>
      <p:bldP spid="52" grpId="1" animBg="1"/>
      <p:bldP spid="167" grpId="0"/>
      <p:bldP spid="168" grpId="0"/>
      <p:bldP spid="169" grpId="0"/>
      <p:bldP spid="175" grpId="0" animBg="1"/>
      <p:bldP spid="176" grpId="0" animBg="1"/>
      <p:bldP spid="177" grpId="0" animBg="1"/>
      <p:bldP spid="178" grpId="0" animBg="1"/>
      <p:bldP spid="179" grpId="0" animBg="1"/>
      <p:bldP spid="180" grpId="0" animBg="1"/>
      <p:bldP spid="198" grpId="0" animBg="1"/>
      <p:bldP spid="199" grpId="0" animBg="1"/>
      <p:bldP spid="201" grpId="0" animBg="1"/>
      <p:bldP spid="202"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52" grpId="0" animBg="1"/>
      <p:bldP spid="353" grpId="0" animBg="1"/>
      <p:bldP spid="466" grpId="0" animBg="1"/>
      <p:bldP spid="467" grpId="0" animBg="1"/>
      <p:bldP spid="468" grpId="0" animBg="1"/>
      <p:bldP spid="469" grpId="0" animBg="1"/>
      <p:bldP spid="470" grpId="0" animBg="1"/>
      <p:bldP spid="471" grpId="0" animBg="1"/>
      <p:bldP spid="40" grpId="0" animBg="1"/>
      <p:bldP spid="40" grpId="1" animBg="1"/>
      <p:bldP spid="40" grpId="2" animBg="1"/>
      <p:bldP spid="40" grpId="3" animBg="1"/>
      <p:bldP spid="41" grpId="0" animBg="1"/>
      <p:bldP spid="41" grpId="1" animBg="1"/>
      <p:bldP spid="41" grpId="2" animBg="1"/>
      <p:bldP spid="41" grpId="3"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4" grpId="0" animBg="1"/>
      <p:bldP spid="485" grpId="0" animBg="1"/>
      <p:bldP spid="486" grpId="0" animBg="1"/>
      <p:bldP spid="487" grpId="0" animBg="1"/>
      <p:bldP spid="488" grpId="0" animBg="1"/>
      <p:bldP spid="489" grpId="0" animBg="1"/>
      <p:bldP spid="491" grpId="0" animBg="1"/>
      <p:bldP spid="492" grpId="0" animBg="1"/>
      <p:bldP spid="493" grpId="0" animBg="1"/>
      <p:bldP spid="494" grpId="0" animBg="1"/>
      <p:bldP spid="495" grpId="0" animBg="1"/>
      <p:bldP spid="256" grpId="0" animBg="1"/>
      <p:bldP spid="257" grpId="0" animBg="1"/>
      <p:bldP spid="259" grpId="0" animBg="1"/>
      <p:bldP spid="260" grpId="0" animBg="1"/>
      <p:bldP spid="262" grpId="0" animBg="1"/>
      <p:bldP spid="264" grpId="0" animBg="1"/>
      <p:bldP spid="265" grpId="0" animBg="1"/>
      <p:bldP spid="268" grpId="0" animBg="1"/>
      <p:bldP spid="269" grpId="0" animBg="1"/>
      <p:bldP spid="2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Picture 313">
            <a:extLst>
              <a:ext uri="{FF2B5EF4-FFF2-40B4-BE49-F238E27FC236}">
                <a16:creationId xmlns:a16="http://schemas.microsoft.com/office/drawing/2014/main" id="{B4B7119E-9307-5122-881E-71553A30F64B}"/>
              </a:ext>
            </a:extLst>
          </p:cNvPr>
          <p:cNvPicPr>
            <a:picLocks noChangeAspect="1"/>
          </p:cNvPicPr>
          <p:nvPr/>
        </p:nvPicPr>
        <p:blipFill>
          <a:blip r:embed="rId2"/>
          <a:stretch>
            <a:fillRect/>
          </a:stretch>
        </p:blipFill>
        <p:spPr>
          <a:xfrm>
            <a:off x="0" y="0"/>
            <a:ext cx="12192000" cy="6857999"/>
          </a:xfrm>
          <a:prstGeom prst="rect">
            <a:avLst/>
          </a:prstGeom>
        </p:spPr>
      </p:pic>
      <p:sp>
        <p:nvSpPr>
          <p:cNvPr id="2" name="Footer Placeholder 1">
            <a:extLst>
              <a:ext uri="{FF2B5EF4-FFF2-40B4-BE49-F238E27FC236}">
                <a16:creationId xmlns:a16="http://schemas.microsoft.com/office/drawing/2014/main" id="{6359B238-A5DF-79C1-6101-344394D9AC99}"/>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9376CAAF-3587-5D20-99B9-7249B5219440}"/>
              </a:ext>
            </a:extLst>
          </p:cNvPr>
          <p:cNvSpPr>
            <a:spLocks noGrp="1"/>
          </p:cNvSpPr>
          <p:nvPr>
            <p:ph type="sldNum" sz="quarter" idx="12"/>
          </p:nvPr>
        </p:nvSpPr>
        <p:spPr/>
        <p:txBody>
          <a:bodyPr/>
          <a:lstStyle/>
          <a:p>
            <a:fld id="{80FDC315-9B6A-4C4A-96B7-6C71D1DB20DB}" type="slidenum">
              <a:rPr lang="en-US" smtClean="0"/>
              <a:t>48</a:t>
            </a:fld>
            <a:endParaRPr lang="en-US"/>
          </a:p>
        </p:txBody>
      </p:sp>
      <p:sp>
        <p:nvSpPr>
          <p:cNvPr id="4" name="Rectangle 3">
            <a:extLst>
              <a:ext uri="{FF2B5EF4-FFF2-40B4-BE49-F238E27FC236}">
                <a16:creationId xmlns:a16="http://schemas.microsoft.com/office/drawing/2014/main" id="{DF4FD042-011F-9DEA-52B7-6D357274C9A0}"/>
              </a:ext>
            </a:extLst>
          </p:cNvPr>
          <p:cNvSpPr/>
          <p:nvPr/>
        </p:nvSpPr>
        <p:spPr>
          <a:xfrm>
            <a:off x="335056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 name="Rectangle 4">
            <a:extLst>
              <a:ext uri="{FF2B5EF4-FFF2-40B4-BE49-F238E27FC236}">
                <a16:creationId xmlns:a16="http://schemas.microsoft.com/office/drawing/2014/main" id="{F75265C7-4A67-B12F-E15F-8CA5950539E2}"/>
              </a:ext>
            </a:extLst>
          </p:cNvPr>
          <p:cNvSpPr/>
          <p:nvPr/>
        </p:nvSpPr>
        <p:spPr>
          <a:xfrm>
            <a:off x="384843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6" name="Rectangle 5">
            <a:extLst>
              <a:ext uri="{FF2B5EF4-FFF2-40B4-BE49-F238E27FC236}">
                <a16:creationId xmlns:a16="http://schemas.microsoft.com/office/drawing/2014/main" id="{F10D3B5D-4036-AD8C-1500-1050ADD1BFA7}"/>
              </a:ext>
            </a:extLst>
          </p:cNvPr>
          <p:cNvSpPr/>
          <p:nvPr/>
        </p:nvSpPr>
        <p:spPr>
          <a:xfrm>
            <a:off x="434630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7" name="Rectangle 6">
            <a:extLst>
              <a:ext uri="{FF2B5EF4-FFF2-40B4-BE49-F238E27FC236}">
                <a16:creationId xmlns:a16="http://schemas.microsoft.com/office/drawing/2014/main" id="{4BD6C339-E819-C376-9948-EBC58FF4E8C7}"/>
              </a:ext>
            </a:extLst>
          </p:cNvPr>
          <p:cNvSpPr/>
          <p:nvPr/>
        </p:nvSpPr>
        <p:spPr>
          <a:xfrm>
            <a:off x="484417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8" name="Rectangle 7">
            <a:extLst>
              <a:ext uri="{FF2B5EF4-FFF2-40B4-BE49-F238E27FC236}">
                <a16:creationId xmlns:a16="http://schemas.microsoft.com/office/drawing/2014/main" id="{FE709630-4FB8-1D2C-118B-47811C78B8EF}"/>
              </a:ext>
            </a:extLst>
          </p:cNvPr>
          <p:cNvSpPr/>
          <p:nvPr/>
        </p:nvSpPr>
        <p:spPr>
          <a:xfrm>
            <a:off x="534204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9" name="Rectangle 8">
            <a:extLst>
              <a:ext uri="{FF2B5EF4-FFF2-40B4-BE49-F238E27FC236}">
                <a16:creationId xmlns:a16="http://schemas.microsoft.com/office/drawing/2014/main" id="{9B0D369B-AD69-3072-FBC7-D07D42A3BF33}"/>
              </a:ext>
            </a:extLst>
          </p:cNvPr>
          <p:cNvSpPr/>
          <p:nvPr/>
        </p:nvSpPr>
        <p:spPr>
          <a:xfrm>
            <a:off x="583991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10" name="Rectangle 9">
            <a:extLst>
              <a:ext uri="{FF2B5EF4-FFF2-40B4-BE49-F238E27FC236}">
                <a16:creationId xmlns:a16="http://schemas.microsoft.com/office/drawing/2014/main" id="{03EA1F2A-9DAC-4E80-539A-50326EF6B5D5}"/>
              </a:ext>
            </a:extLst>
          </p:cNvPr>
          <p:cNvSpPr/>
          <p:nvPr/>
        </p:nvSpPr>
        <p:spPr>
          <a:xfrm>
            <a:off x="633778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1" name="Rectangle 10">
            <a:extLst>
              <a:ext uri="{FF2B5EF4-FFF2-40B4-BE49-F238E27FC236}">
                <a16:creationId xmlns:a16="http://schemas.microsoft.com/office/drawing/2014/main" id="{D536E17D-3E5D-1933-0207-2098DA62CFF5}"/>
              </a:ext>
            </a:extLst>
          </p:cNvPr>
          <p:cNvSpPr/>
          <p:nvPr/>
        </p:nvSpPr>
        <p:spPr>
          <a:xfrm>
            <a:off x="683565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2" name="Rectangle 11">
            <a:extLst>
              <a:ext uri="{FF2B5EF4-FFF2-40B4-BE49-F238E27FC236}">
                <a16:creationId xmlns:a16="http://schemas.microsoft.com/office/drawing/2014/main" id="{45B53DE3-AE36-D51F-0AE0-EA6D49A96E25}"/>
              </a:ext>
            </a:extLst>
          </p:cNvPr>
          <p:cNvSpPr/>
          <p:nvPr/>
        </p:nvSpPr>
        <p:spPr>
          <a:xfrm>
            <a:off x="733352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3" name="Rectangle 12">
            <a:extLst>
              <a:ext uri="{FF2B5EF4-FFF2-40B4-BE49-F238E27FC236}">
                <a16:creationId xmlns:a16="http://schemas.microsoft.com/office/drawing/2014/main" id="{DFC8DF5A-0CE4-4329-FF39-C7641B50B3CF}"/>
              </a:ext>
            </a:extLst>
          </p:cNvPr>
          <p:cNvSpPr/>
          <p:nvPr/>
        </p:nvSpPr>
        <p:spPr>
          <a:xfrm>
            <a:off x="783139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4" name="Rectangle 13">
            <a:extLst>
              <a:ext uri="{FF2B5EF4-FFF2-40B4-BE49-F238E27FC236}">
                <a16:creationId xmlns:a16="http://schemas.microsoft.com/office/drawing/2014/main" id="{4A5A1F7F-1F69-DC5A-E215-73CF2786CD00}"/>
              </a:ext>
            </a:extLst>
          </p:cNvPr>
          <p:cNvSpPr/>
          <p:nvPr/>
        </p:nvSpPr>
        <p:spPr>
          <a:xfrm>
            <a:off x="8329264" y="1438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nvGrpSpPr>
          <p:cNvPr id="16" name="Group 15">
            <a:extLst>
              <a:ext uri="{FF2B5EF4-FFF2-40B4-BE49-F238E27FC236}">
                <a16:creationId xmlns:a16="http://schemas.microsoft.com/office/drawing/2014/main" id="{41D0CCA7-A4F3-ED51-8FFC-2B7522289ED3}"/>
              </a:ext>
            </a:extLst>
          </p:cNvPr>
          <p:cNvGrpSpPr/>
          <p:nvPr/>
        </p:nvGrpSpPr>
        <p:grpSpPr>
          <a:xfrm>
            <a:off x="3350564" y="6095173"/>
            <a:ext cx="5470313" cy="261177"/>
            <a:chOff x="6378899" y="3260805"/>
            <a:chExt cx="5470313" cy="261177"/>
          </a:xfrm>
        </p:grpSpPr>
        <p:sp>
          <p:nvSpPr>
            <p:cNvPr id="17" name="Rectangle 16">
              <a:extLst>
                <a:ext uri="{FF2B5EF4-FFF2-40B4-BE49-F238E27FC236}">
                  <a16:creationId xmlns:a16="http://schemas.microsoft.com/office/drawing/2014/main" id="{7751B34C-1F28-A63A-E966-4FFBF4D678A3}"/>
                </a:ext>
              </a:extLst>
            </p:cNvPr>
            <p:cNvSpPr/>
            <p:nvPr/>
          </p:nvSpPr>
          <p:spPr>
            <a:xfrm>
              <a:off x="637889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8" name="Rectangle 17">
              <a:extLst>
                <a:ext uri="{FF2B5EF4-FFF2-40B4-BE49-F238E27FC236}">
                  <a16:creationId xmlns:a16="http://schemas.microsoft.com/office/drawing/2014/main" id="{C796FDBF-713D-DBF1-7812-8263359A7C86}"/>
                </a:ext>
              </a:extLst>
            </p:cNvPr>
            <p:cNvSpPr/>
            <p:nvPr/>
          </p:nvSpPr>
          <p:spPr>
            <a:xfrm>
              <a:off x="687676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9" name="Rectangle 18">
              <a:extLst>
                <a:ext uri="{FF2B5EF4-FFF2-40B4-BE49-F238E27FC236}">
                  <a16:creationId xmlns:a16="http://schemas.microsoft.com/office/drawing/2014/main" id="{EFC97DDA-7A2C-4D99-96F5-43D21DA1B3EB}"/>
                </a:ext>
              </a:extLst>
            </p:cNvPr>
            <p:cNvSpPr/>
            <p:nvPr/>
          </p:nvSpPr>
          <p:spPr>
            <a:xfrm>
              <a:off x="737463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20" name="Rectangle 19">
              <a:extLst>
                <a:ext uri="{FF2B5EF4-FFF2-40B4-BE49-F238E27FC236}">
                  <a16:creationId xmlns:a16="http://schemas.microsoft.com/office/drawing/2014/main" id="{1487278B-6640-004B-52F1-CB2F457CA73B}"/>
                </a:ext>
              </a:extLst>
            </p:cNvPr>
            <p:cNvSpPr/>
            <p:nvPr/>
          </p:nvSpPr>
          <p:spPr>
            <a:xfrm>
              <a:off x="787250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21" name="Rectangle 20">
              <a:extLst>
                <a:ext uri="{FF2B5EF4-FFF2-40B4-BE49-F238E27FC236}">
                  <a16:creationId xmlns:a16="http://schemas.microsoft.com/office/drawing/2014/main" id="{678C28CE-7108-2231-C648-5AF309CC81DD}"/>
                </a:ext>
              </a:extLst>
            </p:cNvPr>
            <p:cNvSpPr/>
            <p:nvPr/>
          </p:nvSpPr>
          <p:spPr>
            <a:xfrm>
              <a:off x="837037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22" name="Rectangle 21">
              <a:extLst>
                <a:ext uri="{FF2B5EF4-FFF2-40B4-BE49-F238E27FC236}">
                  <a16:creationId xmlns:a16="http://schemas.microsoft.com/office/drawing/2014/main" id="{73CCD384-24AC-5508-250C-E2F5885ED27B}"/>
                </a:ext>
              </a:extLst>
            </p:cNvPr>
            <p:cNvSpPr/>
            <p:nvPr/>
          </p:nvSpPr>
          <p:spPr>
            <a:xfrm>
              <a:off x="886824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3" name="Rectangle 22">
              <a:extLst>
                <a:ext uri="{FF2B5EF4-FFF2-40B4-BE49-F238E27FC236}">
                  <a16:creationId xmlns:a16="http://schemas.microsoft.com/office/drawing/2014/main" id="{572FF7C9-C6AF-755A-083B-B8DD8619477A}"/>
                </a:ext>
              </a:extLst>
            </p:cNvPr>
            <p:cNvSpPr/>
            <p:nvPr/>
          </p:nvSpPr>
          <p:spPr>
            <a:xfrm>
              <a:off x="936611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24" name="Rectangle 23">
              <a:extLst>
                <a:ext uri="{FF2B5EF4-FFF2-40B4-BE49-F238E27FC236}">
                  <a16:creationId xmlns:a16="http://schemas.microsoft.com/office/drawing/2014/main" id="{4A18E577-EFFA-2CD4-ECA0-3F24FAEC6F8F}"/>
                </a:ext>
              </a:extLst>
            </p:cNvPr>
            <p:cNvSpPr/>
            <p:nvPr/>
          </p:nvSpPr>
          <p:spPr>
            <a:xfrm>
              <a:off x="986398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25" name="Rectangle 24">
              <a:extLst>
                <a:ext uri="{FF2B5EF4-FFF2-40B4-BE49-F238E27FC236}">
                  <a16:creationId xmlns:a16="http://schemas.microsoft.com/office/drawing/2014/main" id="{A21E8E26-4151-0C99-411A-12ADB0815D3E}"/>
                </a:ext>
              </a:extLst>
            </p:cNvPr>
            <p:cNvSpPr/>
            <p:nvPr/>
          </p:nvSpPr>
          <p:spPr>
            <a:xfrm>
              <a:off x="1036185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26" name="Rectangle 25">
              <a:extLst>
                <a:ext uri="{FF2B5EF4-FFF2-40B4-BE49-F238E27FC236}">
                  <a16:creationId xmlns:a16="http://schemas.microsoft.com/office/drawing/2014/main" id="{CAFE617B-0770-7260-BF72-BF7B556D1ADC}"/>
                </a:ext>
              </a:extLst>
            </p:cNvPr>
            <p:cNvSpPr/>
            <p:nvPr/>
          </p:nvSpPr>
          <p:spPr>
            <a:xfrm>
              <a:off x="1085972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27" name="Rectangle 26">
              <a:extLst>
                <a:ext uri="{FF2B5EF4-FFF2-40B4-BE49-F238E27FC236}">
                  <a16:creationId xmlns:a16="http://schemas.microsoft.com/office/drawing/2014/main" id="{FD3F2EA5-D49F-D33A-D7FB-163FCAAAB78A}"/>
                </a:ext>
              </a:extLst>
            </p:cNvPr>
            <p:cNvSpPr/>
            <p:nvPr/>
          </p:nvSpPr>
          <p:spPr>
            <a:xfrm>
              <a:off x="1135759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34" name="Group 33">
            <a:extLst>
              <a:ext uri="{FF2B5EF4-FFF2-40B4-BE49-F238E27FC236}">
                <a16:creationId xmlns:a16="http://schemas.microsoft.com/office/drawing/2014/main" id="{2F145C62-228D-62F0-929E-C56A9F3C75F1}"/>
              </a:ext>
            </a:extLst>
          </p:cNvPr>
          <p:cNvGrpSpPr/>
          <p:nvPr/>
        </p:nvGrpSpPr>
        <p:grpSpPr>
          <a:xfrm>
            <a:off x="1762653" y="887808"/>
            <a:ext cx="2980963" cy="261177"/>
            <a:chOff x="4024073" y="296299"/>
            <a:chExt cx="2980963" cy="261177"/>
          </a:xfrm>
        </p:grpSpPr>
        <p:sp>
          <p:nvSpPr>
            <p:cNvPr id="28" name="Rectangle 27">
              <a:extLst>
                <a:ext uri="{FF2B5EF4-FFF2-40B4-BE49-F238E27FC236}">
                  <a16:creationId xmlns:a16="http://schemas.microsoft.com/office/drawing/2014/main" id="{6A082F8B-CA05-07C9-6986-962046D7ABD4}"/>
                </a:ext>
              </a:extLst>
            </p:cNvPr>
            <p:cNvSpPr/>
            <p:nvPr/>
          </p:nvSpPr>
          <p:spPr>
            <a:xfrm>
              <a:off x="40240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9" name="Rectangle 28">
              <a:extLst>
                <a:ext uri="{FF2B5EF4-FFF2-40B4-BE49-F238E27FC236}">
                  <a16:creationId xmlns:a16="http://schemas.microsoft.com/office/drawing/2014/main" id="{87D0E4EF-5109-D9CD-7DC1-37147E0B5C41}"/>
                </a:ext>
              </a:extLst>
            </p:cNvPr>
            <p:cNvSpPr/>
            <p:nvPr/>
          </p:nvSpPr>
          <p:spPr>
            <a:xfrm>
              <a:off x="452194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0" name="Rectangle 29">
              <a:extLst>
                <a:ext uri="{FF2B5EF4-FFF2-40B4-BE49-F238E27FC236}">
                  <a16:creationId xmlns:a16="http://schemas.microsoft.com/office/drawing/2014/main" id="{49F7AFE5-9CF3-E661-78D1-E965DCD16E21}"/>
                </a:ext>
              </a:extLst>
            </p:cNvPr>
            <p:cNvSpPr/>
            <p:nvPr/>
          </p:nvSpPr>
          <p:spPr>
            <a:xfrm>
              <a:off x="501981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1" name="Rectangle 30">
              <a:extLst>
                <a:ext uri="{FF2B5EF4-FFF2-40B4-BE49-F238E27FC236}">
                  <a16:creationId xmlns:a16="http://schemas.microsoft.com/office/drawing/2014/main" id="{559F85EA-E091-05C4-7EAA-3AA781594DDE}"/>
                </a:ext>
              </a:extLst>
            </p:cNvPr>
            <p:cNvSpPr/>
            <p:nvPr/>
          </p:nvSpPr>
          <p:spPr>
            <a:xfrm>
              <a:off x="551768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2" name="Rectangle 31">
              <a:extLst>
                <a:ext uri="{FF2B5EF4-FFF2-40B4-BE49-F238E27FC236}">
                  <a16:creationId xmlns:a16="http://schemas.microsoft.com/office/drawing/2014/main" id="{14CB976B-35D8-1589-481B-484733FD6A6B}"/>
                </a:ext>
              </a:extLst>
            </p:cNvPr>
            <p:cNvSpPr/>
            <p:nvPr/>
          </p:nvSpPr>
          <p:spPr>
            <a:xfrm>
              <a:off x="601555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33" name="Rectangle 32">
              <a:extLst>
                <a:ext uri="{FF2B5EF4-FFF2-40B4-BE49-F238E27FC236}">
                  <a16:creationId xmlns:a16="http://schemas.microsoft.com/office/drawing/2014/main" id="{63E4D10A-1C80-61B8-27FB-FF4E7CD4455F}"/>
                </a:ext>
              </a:extLst>
            </p:cNvPr>
            <p:cNvSpPr/>
            <p:nvPr/>
          </p:nvSpPr>
          <p:spPr>
            <a:xfrm>
              <a:off x="651342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48" name="Group 47">
            <a:extLst>
              <a:ext uri="{FF2B5EF4-FFF2-40B4-BE49-F238E27FC236}">
                <a16:creationId xmlns:a16="http://schemas.microsoft.com/office/drawing/2014/main" id="{33AB4B03-EE1D-90E3-768E-AE0B894CACCD}"/>
              </a:ext>
            </a:extLst>
          </p:cNvPr>
          <p:cNvGrpSpPr/>
          <p:nvPr/>
        </p:nvGrpSpPr>
        <p:grpSpPr>
          <a:xfrm>
            <a:off x="8495515" y="887807"/>
            <a:ext cx="2483093" cy="261177"/>
            <a:chOff x="7011293" y="296299"/>
            <a:chExt cx="2483093" cy="261177"/>
          </a:xfrm>
        </p:grpSpPr>
        <p:sp>
          <p:nvSpPr>
            <p:cNvPr id="43" name="Rectangle 42">
              <a:extLst>
                <a:ext uri="{FF2B5EF4-FFF2-40B4-BE49-F238E27FC236}">
                  <a16:creationId xmlns:a16="http://schemas.microsoft.com/office/drawing/2014/main" id="{D8880ACF-A5E8-0E3E-2787-AE1AC1D0D576}"/>
                </a:ext>
              </a:extLst>
            </p:cNvPr>
            <p:cNvSpPr/>
            <p:nvPr/>
          </p:nvSpPr>
          <p:spPr>
            <a:xfrm>
              <a:off x="701129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44" name="Rectangle 43">
              <a:extLst>
                <a:ext uri="{FF2B5EF4-FFF2-40B4-BE49-F238E27FC236}">
                  <a16:creationId xmlns:a16="http://schemas.microsoft.com/office/drawing/2014/main" id="{213C0A4D-FA3B-B9CF-65DD-504EC4C879C8}"/>
                </a:ext>
              </a:extLst>
            </p:cNvPr>
            <p:cNvSpPr/>
            <p:nvPr/>
          </p:nvSpPr>
          <p:spPr>
            <a:xfrm>
              <a:off x="750916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45" name="Rectangle 44">
              <a:extLst>
                <a:ext uri="{FF2B5EF4-FFF2-40B4-BE49-F238E27FC236}">
                  <a16:creationId xmlns:a16="http://schemas.microsoft.com/office/drawing/2014/main" id="{1F67D0D5-E854-CDB0-8083-B2B599023B32}"/>
                </a:ext>
              </a:extLst>
            </p:cNvPr>
            <p:cNvSpPr/>
            <p:nvPr/>
          </p:nvSpPr>
          <p:spPr>
            <a:xfrm>
              <a:off x="800703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46" name="Rectangle 45">
              <a:extLst>
                <a:ext uri="{FF2B5EF4-FFF2-40B4-BE49-F238E27FC236}">
                  <a16:creationId xmlns:a16="http://schemas.microsoft.com/office/drawing/2014/main" id="{FE63E25C-F99A-9C51-2162-74EFC3F8A94C}"/>
                </a:ext>
              </a:extLst>
            </p:cNvPr>
            <p:cNvSpPr/>
            <p:nvPr/>
          </p:nvSpPr>
          <p:spPr>
            <a:xfrm>
              <a:off x="850490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47" name="Rectangle 46">
              <a:extLst>
                <a:ext uri="{FF2B5EF4-FFF2-40B4-BE49-F238E27FC236}">
                  <a16:creationId xmlns:a16="http://schemas.microsoft.com/office/drawing/2014/main" id="{241F832E-CB49-E047-FCF6-0C65003FD89E}"/>
                </a:ext>
              </a:extLst>
            </p:cNvPr>
            <p:cNvSpPr/>
            <p:nvPr/>
          </p:nvSpPr>
          <p:spPr>
            <a:xfrm>
              <a:off x="90027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38" name="Group 37">
            <a:extLst>
              <a:ext uri="{FF2B5EF4-FFF2-40B4-BE49-F238E27FC236}">
                <a16:creationId xmlns:a16="http://schemas.microsoft.com/office/drawing/2014/main" id="{18A61E17-6F94-4115-7C9E-E39FE4A25F57}"/>
              </a:ext>
            </a:extLst>
          </p:cNvPr>
          <p:cNvGrpSpPr/>
          <p:nvPr/>
        </p:nvGrpSpPr>
        <p:grpSpPr>
          <a:xfrm>
            <a:off x="1156626" y="1631717"/>
            <a:ext cx="1487353" cy="261177"/>
            <a:chOff x="4024073" y="296299"/>
            <a:chExt cx="1487353" cy="261177"/>
          </a:xfrm>
        </p:grpSpPr>
        <p:sp>
          <p:nvSpPr>
            <p:cNvPr id="35" name="Rectangle 34">
              <a:extLst>
                <a:ext uri="{FF2B5EF4-FFF2-40B4-BE49-F238E27FC236}">
                  <a16:creationId xmlns:a16="http://schemas.microsoft.com/office/drawing/2014/main" id="{86C15167-10C9-854C-57A7-97772492497A}"/>
                </a:ext>
              </a:extLst>
            </p:cNvPr>
            <p:cNvSpPr/>
            <p:nvPr/>
          </p:nvSpPr>
          <p:spPr>
            <a:xfrm>
              <a:off x="40240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6" name="Rectangle 35">
              <a:extLst>
                <a:ext uri="{FF2B5EF4-FFF2-40B4-BE49-F238E27FC236}">
                  <a16:creationId xmlns:a16="http://schemas.microsoft.com/office/drawing/2014/main" id="{C6A5E35D-E4D2-03DB-D7EA-F49065DD1DB0}"/>
                </a:ext>
              </a:extLst>
            </p:cNvPr>
            <p:cNvSpPr/>
            <p:nvPr/>
          </p:nvSpPr>
          <p:spPr>
            <a:xfrm>
              <a:off x="452194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7" name="Rectangle 36">
              <a:extLst>
                <a:ext uri="{FF2B5EF4-FFF2-40B4-BE49-F238E27FC236}">
                  <a16:creationId xmlns:a16="http://schemas.microsoft.com/office/drawing/2014/main" id="{CD55891C-3CDF-D53B-179D-F9096CE16090}"/>
                </a:ext>
              </a:extLst>
            </p:cNvPr>
            <p:cNvSpPr/>
            <p:nvPr/>
          </p:nvSpPr>
          <p:spPr>
            <a:xfrm>
              <a:off x="501981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grpSp>
        <p:nvGrpSpPr>
          <p:cNvPr id="42" name="Group 41">
            <a:extLst>
              <a:ext uri="{FF2B5EF4-FFF2-40B4-BE49-F238E27FC236}">
                <a16:creationId xmlns:a16="http://schemas.microsoft.com/office/drawing/2014/main" id="{46EF6944-6268-EFC1-72CB-A13EC43504C2}"/>
              </a:ext>
            </a:extLst>
          </p:cNvPr>
          <p:cNvGrpSpPr/>
          <p:nvPr/>
        </p:nvGrpSpPr>
        <p:grpSpPr>
          <a:xfrm>
            <a:off x="4436138" y="1631717"/>
            <a:ext cx="1487353" cy="261177"/>
            <a:chOff x="5517683" y="296299"/>
            <a:chExt cx="1487353" cy="261177"/>
          </a:xfrm>
        </p:grpSpPr>
        <p:sp>
          <p:nvSpPr>
            <p:cNvPr id="39" name="Rectangle 38">
              <a:extLst>
                <a:ext uri="{FF2B5EF4-FFF2-40B4-BE49-F238E27FC236}">
                  <a16:creationId xmlns:a16="http://schemas.microsoft.com/office/drawing/2014/main" id="{15BBC112-FDF9-6636-7E5F-29539B27D306}"/>
                </a:ext>
              </a:extLst>
            </p:cNvPr>
            <p:cNvSpPr/>
            <p:nvPr/>
          </p:nvSpPr>
          <p:spPr>
            <a:xfrm>
              <a:off x="551768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40" name="Rectangle 39">
              <a:extLst>
                <a:ext uri="{FF2B5EF4-FFF2-40B4-BE49-F238E27FC236}">
                  <a16:creationId xmlns:a16="http://schemas.microsoft.com/office/drawing/2014/main" id="{B51AC96F-61FD-83F6-653D-4234CDC33A49}"/>
                </a:ext>
              </a:extLst>
            </p:cNvPr>
            <p:cNvSpPr/>
            <p:nvPr/>
          </p:nvSpPr>
          <p:spPr>
            <a:xfrm>
              <a:off x="601555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41" name="Rectangle 40">
              <a:extLst>
                <a:ext uri="{FF2B5EF4-FFF2-40B4-BE49-F238E27FC236}">
                  <a16:creationId xmlns:a16="http://schemas.microsoft.com/office/drawing/2014/main" id="{4168AAD5-E894-A6E1-4E01-A0DBE82201B4}"/>
                </a:ext>
              </a:extLst>
            </p:cNvPr>
            <p:cNvSpPr/>
            <p:nvPr/>
          </p:nvSpPr>
          <p:spPr>
            <a:xfrm>
              <a:off x="651342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52" name="Group 51">
            <a:extLst>
              <a:ext uri="{FF2B5EF4-FFF2-40B4-BE49-F238E27FC236}">
                <a16:creationId xmlns:a16="http://schemas.microsoft.com/office/drawing/2014/main" id="{15E07FC5-17E9-727A-7892-94691BA3F5F9}"/>
              </a:ext>
            </a:extLst>
          </p:cNvPr>
          <p:cNvGrpSpPr/>
          <p:nvPr/>
        </p:nvGrpSpPr>
        <p:grpSpPr>
          <a:xfrm>
            <a:off x="7925697" y="1631717"/>
            <a:ext cx="1487353" cy="261177"/>
            <a:chOff x="7011293" y="296299"/>
            <a:chExt cx="1487353" cy="261177"/>
          </a:xfrm>
        </p:grpSpPr>
        <p:sp>
          <p:nvSpPr>
            <p:cNvPr id="49" name="Rectangle 48">
              <a:extLst>
                <a:ext uri="{FF2B5EF4-FFF2-40B4-BE49-F238E27FC236}">
                  <a16:creationId xmlns:a16="http://schemas.microsoft.com/office/drawing/2014/main" id="{AF5A92DB-D7F9-E399-C7BA-E46215BD2052}"/>
                </a:ext>
              </a:extLst>
            </p:cNvPr>
            <p:cNvSpPr/>
            <p:nvPr/>
          </p:nvSpPr>
          <p:spPr>
            <a:xfrm>
              <a:off x="701129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50" name="Rectangle 49">
              <a:extLst>
                <a:ext uri="{FF2B5EF4-FFF2-40B4-BE49-F238E27FC236}">
                  <a16:creationId xmlns:a16="http://schemas.microsoft.com/office/drawing/2014/main" id="{6140E4F0-8AB1-31DA-7D28-8882C72AFD9A}"/>
                </a:ext>
              </a:extLst>
            </p:cNvPr>
            <p:cNvSpPr/>
            <p:nvPr/>
          </p:nvSpPr>
          <p:spPr>
            <a:xfrm>
              <a:off x="750916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51" name="Rectangle 50">
              <a:extLst>
                <a:ext uri="{FF2B5EF4-FFF2-40B4-BE49-F238E27FC236}">
                  <a16:creationId xmlns:a16="http://schemas.microsoft.com/office/drawing/2014/main" id="{F85ECA8A-CBF2-B85A-F8AA-03533B65F2B2}"/>
                </a:ext>
              </a:extLst>
            </p:cNvPr>
            <p:cNvSpPr/>
            <p:nvPr/>
          </p:nvSpPr>
          <p:spPr>
            <a:xfrm>
              <a:off x="800703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grpSp>
      <p:grpSp>
        <p:nvGrpSpPr>
          <p:cNvPr id="55" name="Group 54">
            <a:extLst>
              <a:ext uri="{FF2B5EF4-FFF2-40B4-BE49-F238E27FC236}">
                <a16:creationId xmlns:a16="http://schemas.microsoft.com/office/drawing/2014/main" id="{303A3D08-5B89-6FD9-8FA3-427EB4224CBB}"/>
              </a:ext>
            </a:extLst>
          </p:cNvPr>
          <p:cNvGrpSpPr/>
          <p:nvPr/>
        </p:nvGrpSpPr>
        <p:grpSpPr>
          <a:xfrm>
            <a:off x="10412360" y="1631717"/>
            <a:ext cx="989483" cy="261177"/>
            <a:chOff x="8504903" y="296299"/>
            <a:chExt cx="989483" cy="261177"/>
          </a:xfrm>
        </p:grpSpPr>
        <p:sp>
          <p:nvSpPr>
            <p:cNvPr id="53" name="Rectangle 52">
              <a:extLst>
                <a:ext uri="{FF2B5EF4-FFF2-40B4-BE49-F238E27FC236}">
                  <a16:creationId xmlns:a16="http://schemas.microsoft.com/office/drawing/2014/main" id="{2432D7A5-BECD-DC13-3C1F-F329459671B3}"/>
                </a:ext>
              </a:extLst>
            </p:cNvPr>
            <p:cNvSpPr/>
            <p:nvPr/>
          </p:nvSpPr>
          <p:spPr>
            <a:xfrm>
              <a:off x="850490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54" name="Rectangle 53">
              <a:extLst>
                <a:ext uri="{FF2B5EF4-FFF2-40B4-BE49-F238E27FC236}">
                  <a16:creationId xmlns:a16="http://schemas.microsoft.com/office/drawing/2014/main" id="{2520CE09-D1C1-1538-60C6-4DCB2E4B94AD}"/>
                </a:ext>
              </a:extLst>
            </p:cNvPr>
            <p:cNvSpPr/>
            <p:nvPr/>
          </p:nvSpPr>
          <p:spPr>
            <a:xfrm>
              <a:off x="90027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58" name="Group 57">
            <a:extLst>
              <a:ext uri="{FF2B5EF4-FFF2-40B4-BE49-F238E27FC236}">
                <a16:creationId xmlns:a16="http://schemas.microsoft.com/office/drawing/2014/main" id="{A670B874-7A34-23F3-5098-503037DFA6DD}"/>
              </a:ext>
            </a:extLst>
          </p:cNvPr>
          <p:cNvGrpSpPr/>
          <p:nvPr/>
        </p:nvGrpSpPr>
        <p:grpSpPr>
          <a:xfrm>
            <a:off x="583226" y="2375626"/>
            <a:ext cx="989483" cy="261177"/>
            <a:chOff x="4024073" y="296299"/>
            <a:chExt cx="989483" cy="261177"/>
          </a:xfrm>
        </p:grpSpPr>
        <p:sp>
          <p:nvSpPr>
            <p:cNvPr id="56" name="Rectangle 55">
              <a:extLst>
                <a:ext uri="{FF2B5EF4-FFF2-40B4-BE49-F238E27FC236}">
                  <a16:creationId xmlns:a16="http://schemas.microsoft.com/office/drawing/2014/main" id="{5737697C-B5FA-6EC9-27B6-90A28078B176}"/>
                </a:ext>
              </a:extLst>
            </p:cNvPr>
            <p:cNvSpPr/>
            <p:nvPr/>
          </p:nvSpPr>
          <p:spPr>
            <a:xfrm>
              <a:off x="40240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7" name="Rectangle 56">
              <a:extLst>
                <a:ext uri="{FF2B5EF4-FFF2-40B4-BE49-F238E27FC236}">
                  <a16:creationId xmlns:a16="http://schemas.microsoft.com/office/drawing/2014/main" id="{81262313-CEFD-9FA9-96AB-A90DAAEF9522}"/>
                </a:ext>
              </a:extLst>
            </p:cNvPr>
            <p:cNvSpPr/>
            <p:nvPr/>
          </p:nvSpPr>
          <p:spPr>
            <a:xfrm>
              <a:off x="452194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grpSp>
        <p:nvGrpSpPr>
          <p:cNvPr id="62" name="Group 61">
            <a:extLst>
              <a:ext uri="{FF2B5EF4-FFF2-40B4-BE49-F238E27FC236}">
                <a16:creationId xmlns:a16="http://schemas.microsoft.com/office/drawing/2014/main" id="{06116159-1BBD-9A12-DE1F-505DD4D9D183}"/>
              </a:ext>
            </a:extLst>
          </p:cNvPr>
          <p:cNvGrpSpPr/>
          <p:nvPr/>
        </p:nvGrpSpPr>
        <p:grpSpPr>
          <a:xfrm>
            <a:off x="3902061" y="2375626"/>
            <a:ext cx="989483" cy="261177"/>
            <a:chOff x="5517683" y="296299"/>
            <a:chExt cx="989483" cy="261177"/>
          </a:xfrm>
        </p:grpSpPr>
        <p:sp>
          <p:nvSpPr>
            <p:cNvPr id="60" name="Rectangle 59">
              <a:extLst>
                <a:ext uri="{FF2B5EF4-FFF2-40B4-BE49-F238E27FC236}">
                  <a16:creationId xmlns:a16="http://schemas.microsoft.com/office/drawing/2014/main" id="{74DE5606-610B-3475-BE3C-059033897ED2}"/>
                </a:ext>
              </a:extLst>
            </p:cNvPr>
            <p:cNvSpPr/>
            <p:nvPr/>
          </p:nvSpPr>
          <p:spPr>
            <a:xfrm>
              <a:off x="551768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61" name="Rectangle 60">
              <a:extLst>
                <a:ext uri="{FF2B5EF4-FFF2-40B4-BE49-F238E27FC236}">
                  <a16:creationId xmlns:a16="http://schemas.microsoft.com/office/drawing/2014/main" id="{6203C74F-5EF2-0882-E6D0-7DABD4E92F16}"/>
                </a:ext>
              </a:extLst>
            </p:cNvPr>
            <p:cNvSpPr/>
            <p:nvPr/>
          </p:nvSpPr>
          <p:spPr>
            <a:xfrm>
              <a:off x="601555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66" name="Group 65">
            <a:extLst>
              <a:ext uri="{FF2B5EF4-FFF2-40B4-BE49-F238E27FC236}">
                <a16:creationId xmlns:a16="http://schemas.microsoft.com/office/drawing/2014/main" id="{D8C93491-9FEC-2D0E-38ED-E01D58EA0AF5}"/>
              </a:ext>
            </a:extLst>
          </p:cNvPr>
          <p:cNvGrpSpPr/>
          <p:nvPr/>
        </p:nvGrpSpPr>
        <p:grpSpPr>
          <a:xfrm>
            <a:off x="7476982" y="2375626"/>
            <a:ext cx="989483" cy="261177"/>
            <a:chOff x="7011293" y="296299"/>
            <a:chExt cx="989483" cy="261177"/>
          </a:xfrm>
        </p:grpSpPr>
        <p:sp>
          <p:nvSpPr>
            <p:cNvPr id="64" name="Rectangle 63">
              <a:extLst>
                <a:ext uri="{FF2B5EF4-FFF2-40B4-BE49-F238E27FC236}">
                  <a16:creationId xmlns:a16="http://schemas.microsoft.com/office/drawing/2014/main" id="{1BFD5AED-EA32-FC87-9A29-7D22C84B7F80}"/>
                </a:ext>
              </a:extLst>
            </p:cNvPr>
            <p:cNvSpPr/>
            <p:nvPr/>
          </p:nvSpPr>
          <p:spPr>
            <a:xfrm>
              <a:off x="701129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65" name="Rectangle 64">
              <a:extLst>
                <a:ext uri="{FF2B5EF4-FFF2-40B4-BE49-F238E27FC236}">
                  <a16:creationId xmlns:a16="http://schemas.microsoft.com/office/drawing/2014/main" id="{75CBBF66-960E-9D43-563F-5B290EA41CD5}"/>
                </a:ext>
              </a:extLst>
            </p:cNvPr>
            <p:cNvSpPr/>
            <p:nvPr/>
          </p:nvSpPr>
          <p:spPr>
            <a:xfrm>
              <a:off x="750916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sp>
        <p:nvSpPr>
          <p:cNvPr id="70" name="Rectangle 69">
            <a:extLst>
              <a:ext uri="{FF2B5EF4-FFF2-40B4-BE49-F238E27FC236}">
                <a16:creationId xmlns:a16="http://schemas.microsoft.com/office/drawing/2014/main" id="{1D2881CF-325F-3588-7D6F-7917E25E59C2}"/>
              </a:ext>
            </a:extLst>
          </p:cNvPr>
          <p:cNvSpPr/>
          <p:nvPr/>
        </p:nvSpPr>
        <p:spPr>
          <a:xfrm>
            <a:off x="229265"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71" name="Rectangle 70">
            <a:extLst>
              <a:ext uri="{FF2B5EF4-FFF2-40B4-BE49-F238E27FC236}">
                <a16:creationId xmlns:a16="http://schemas.microsoft.com/office/drawing/2014/main" id="{6D2E7ADB-98B0-60B2-ED48-1BAF6A11FEDE}"/>
              </a:ext>
            </a:extLst>
          </p:cNvPr>
          <p:cNvSpPr/>
          <p:nvPr/>
        </p:nvSpPr>
        <p:spPr>
          <a:xfrm>
            <a:off x="1324221"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73" name="Rectangle 72">
            <a:extLst>
              <a:ext uri="{FF2B5EF4-FFF2-40B4-BE49-F238E27FC236}">
                <a16:creationId xmlns:a16="http://schemas.microsoft.com/office/drawing/2014/main" id="{4C01E1EC-81D0-34D3-C8EC-2DBB315F5DE3}"/>
              </a:ext>
            </a:extLst>
          </p:cNvPr>
          <p:cNvSpPr/>
          <p:nvPr/>
        </p:nvSpPr>
        <p:spPr>
          <a:xfrm>
            <a:off x="3633019"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74" name="Rectangle 73">
            <a:extLst>
              <a:ext uri="{FF2B5EF4-FFF2-40B4-BE49-F238E27FC236}">
                <a16:creationId xmlns:a16="http://schemas.microsoft.com/office/drawing/2014/main" id="{9E73B1F1-9EDB-ED11-487E-2CB205569521}"/>
              </a:ext>
            </a:extLst>
          </p:cNvPr>
          <p:cNvSpPr/>
          <p:nvPr/>
        </p:nvSpPr>
        <p:spPr>
          <a:xfrm>
            <a:off x="4711432"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76" name="Rectangle 75">
            <a:extLst>
              <a:ext uri="{FF2B5EF4-FFF2-40B4-BE49-F238E27FC236}">
                <a16:creationId xmlns:a16="http://schemas.microsoft.com/office/drawing/2014/main" id="{65C91662-A341-0DD2-8053-1C8B06ED5F61}"/>
              </a:ext>
            </a:extLst>
          </p:cNvPr>
          <p:cNvSpPr/>
          <p:nvPr/>
        </p:nvSpPr>
        <p:spPr>
          <a:xfrm>
            <a:off x="7255758"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77" name="Rectangle 76">
            <a:extLst>
              <a:ext uri="{FF2B5EF4-FFF2-40B4-BE49-F238E27FC236}">
                <a16:creationId xmlns:a16="http://schemas.microsoft.com/office/drawing/2014/main" id="{1961063D-E684-C4E3-D4EA-CAD53CACEA29}"/>
              </a:ext>
            </a:extLst>
          </p:cNvPr>
          <p:cNvSpPr/>
          <p:nvPr/>
        </p:nvSpPr>
        <p:spPr>
          <a:xfrm>
            <a:off x="8210827"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nvGrpSpPr>
          <p:cNvPr id="89" name="Group 88">
            <a:extLst>
              <a:ext uri="{FF2B5EF4-FFF2-40B4-BE49-F238E27FC236}">
                <a16:creationId xmlns:a16="http://schemas.microsoft.com/office/drawing/2014/main" id="{3450ACC6-F372-07F2-F646-F1155D91478B}"/>
              </a:ext>
            </a:extLst>
          </p:cNvPr>
          <p:cNvGrpSpPr/>
          <p:nvPr/>
        </p:nvGrpSpPr>
        <p:grpSpPr>
          <a:xfrm>
            <a:off x="534066" y="3863444"/>
            <a:ext cx="989483" cy="261177"/>
            <a:chOff x="4024073" y="296299"/>
            <a:chExt cx="989483" cy="261177"/>
          </a:xfrm>
        </p:grpSpPr>
        <p:sp>
          <p:nvSpPr>
            <p:cNvPr id="101" name="Rectangle 100">
              <a:extLst>
                <a:ext uri="{FF2B5EF4-FFF2-40B4-BE49-F238E27FC236}">
                  <a16:creationId xmlns:a16="http://schemas.microsoft.com/office/drawing/2014/main" id="{80C2ECFA-D8F5-094F-979C-8398EAA7A387}"/>
                </a:ext>
              </a:extLst>
            </p:cNvPr>
            <p:cNvSpPr/>
            <p:nvPr/>
          </p:nvSpPr>
          <p:spPr>
            <a:xfrm>
              <a:off x="40240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02" name="Rectangle 101">
              <a:extLst>
                <a:ext uri="{FF2B5EF4-FFF2-40B4-BE49-F238E27FC236}">
                  <a16:creationId xmlns:a16="http://schemas.microsoft.com/office/drawing/2014/main" id="{DEEA4AA7-61DD-FAE1-6583-279EB681A15F}"/>
                </a:ext>
              </a:extLst>
            </p:cNvPr>
            <p:cNvSpPr/>
            <p:nvPr/>
          </p:nvSpPr>
          <p:spPr>
            <a:xfrm>
              <a:off x="452194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grpSp>
      <p:grpSp>
        <p:nvGrpSpPr>
          <p:cNvPr id="91" name="Group 90">
            <a:extLst>
              <a:ext uri="{FF2B5EF4-FFF2-40B4-BE49-F238E27FC236}">
                <a16:creationId xmlns:a16="http://schemas.microsoft.com/office/drawing/2014/main" id="{86033075-DE93-0BB2-D6C1-2B15A9BD8983}"/>
              </a:ext>
            </a:extLst>
          </p:cNvPr>
          <p:cNvGrpSpPr/>
          <p:nvPr/>
        </p:nvGrpSpPr>
        <p:grpSpPr>
          <a:xfrm>
            <a:off x="3902061" y="3863444"/>
            <a:ext cx="989483" cy="261177"/>
            <a:chOff x="5517683" y="296299"/>
            <a:chExt cx="989483" cy="261177"/>
          </a:xfrm>
        </p:grpSpPr>
        <p:sp>
          <p:nvSpPr>
            <p:cNvPr id="99" name="Rectangle 98">
              <a:extLst>
                <a:ext uri="{FF2B5EF4-FFF2-40B4-BE49-F238E27FC236}">
                  <a16:creationId xmlns:a16="http://schemas.microsoft.com/office/drawing/2014/main" id="{DA18618E-A46A-F206-9293-8787F258DE72}"/>
                </a:ext>
              </a:extLst>
            </p:cNvPr>
            <p:cNvSpPr/>
            <p:nvPr/>
          </p:nvSpPr>
          <p:spPr>
            <a:xfrm>
              <a:off x="551768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00" name="Rectangle 99">
              <a:extLst>
                <a:ext uri="{FF2B5EF4-FFF2-40B4-BE49-F238E27FC236}">
                  <a16:creationId xmlns:a16="http://schemas.microsoft.com/office/drawing/2014/main" id="{75380DF5-44F1-5327-7F9E-6B56C38269D0}"/>
                </a:ext>
              </a:extLst>
            </p:cNvPr>
            <p:cNvSpPr/>
            <p:nvPr/>
          </p:nvSpPr>
          <p:spPr>
            <a:xfrm>
              <a:off x="601555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grpSp>
      <p:grpSp>
        <p:nvGrpSpPr>
          <p:cNvPr id="93" name="Group 92">
            <a:extLst>
              <a:ext uri="{FF2B5EF4-FFF2-40B4-BE49-F238E27FC236}">
                <a16:creationId xmlns:a16="http://schemas.microsoft.com/office/drawing/2014/main" id="{8633F519-D408-CD6F-F68B-515FEE1228BD}"/>
              </a:ext>
            </a:extLst>
          </p:cNvPr>
          <p:cNvGrpSpPr/>
          <p:nvPr/>
        </p:nvGrpSpPr>
        <p:grpSpPr>
          <a:xfrm>
            <a:off x="7476982" y="3863444"/>
            <a:ext cx="989483" cy="261177"/>
            <a:chOff x="7011293" y="296299"/>
            <a:chExt cx="989483" cy="261177"/>
          </a:xfrm>
        </p:grpSpPr>
        <p:sp>
          <p:nvSpPr>
            <p:cNvPr id="97" name="Rectangle 96">
              <a:extLst>
                <a:ext uri="{FF2B5EF4-FFF2-40B4-BE49-F238E27FC236}">
                  <a16:creationId xmlns:a16="http://schemas.microsoft.com/office/drawing/2014/main" id="{2A3782A4-2909-CC7E-487A-71F1019D0F70}"/>
                </a:ext>
              </a:extLst>
            </p:cNvPr>
            <p:cNvSpPr/>
            <p:nvPr/>
          </p:nvSpPr>
          <p:spPr>
            <a:xfrm>
              <a:off x="701129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98" name="Rectangle 97">
              <a:extLst>
                <a:ext uri="{FF2B5EF4-FFF2-40B4-BE49-F238E27FC236}">
                  <a16:creationId xmlns:a16="http://schemas.microsoft.com/office/drawing/2014/main" id="{C4A27E64-69E5-E19A-EEDC-A44C054FFEEC}"/>
                </a:ext>
              </a:extLst>
            </p:cNvPr>
            <p:cNvSpPr/>
            <p:nvPr/>
          </p:nvSpPr>
          <p:spPr>
            <a:xfrm>
              <a:off x="750916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grpSp>
        <p:nvGrpSpPr>
          <p:cNvPr id="104" name="Group 103">
            <a:extLst>
              <a:ext uri="{FF2B5EF4-FFF2-40B4-BE49-F238E27FC236}">
                <a16:creationId xmlns:a16="http://schemas.microsoft.com/office/drawing/2014/main" id="{7A569D37-4C23-0D18-F905-35E99F5549FC}"/>
              </a:ext>
            </a:extLst>
          </p:cNvPr>
          <p:cNvGrpSpPr/>
          <p:nvPr/>
        </p:nvGrpSpPr>
        <p:grpSpPr>
          <a:xfrm>
            <a:off x="1156626" y="4607353"/>
            <a:ext cx="1487353" cy="261177"/>
            <a:chOff x="4024073" y="296299"/>
            <a:chExt cx="1487353" cy="261177"/>
          </a:xfrm>
        </p:grpSpPr>
        <p:sp>
          <p:nvSpPr>
            <p:cNvPr id="116" name="Rectangle 115">
              <a:extLst>
                <a:ext uri="{FF2B5EF4-FFF2-40B4-BE49-F238E27FC236}">
                  <a16:creationId xmlns:a16="http://schemas.microsoft.com/office/drawing/2014/main" id="{C3695556-5273-41E9-267F-F437AEBEEEA6}"/>
                </a:ext>
              </a:extLst>
            </p:cNvPr>
            <p:cNvSpPr/>
            <p:nvPr/>
          </p:nvSpPr>
          <p:spPr>
            <a:xfrm>
              <a:off x="40240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17" name="Rectangle 116">
              <a:extLst>
                <a:ext uri="{FF2B5EF4-FFF2-40B4-BE49-F238E27FC236}">
                  <a16:creationId xmlns:a16="http://schemas.microsoft.com/office/drawing/2014/main" id="{5B38C6B1-1B1E-816A-F596-9CC957AC5269}"/>
                </a:ext>
              </a:extLst>
            </p:cNvPr>
            <p:cNvSpPr/>
            <p:nvPr/>
          </p:nvSpPr>
          <p:spPr>
            <a:xfrm>
              <a:off x="452194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18" name="Rectangle 117">
              <a:extLst>
                <a:ext uri="{FF2B5EF4-FFF2-40B4-BE49-F238E27FC236}">
                  <a16:creationId xmlns:a16="http://schemas.microsoft.com/office/drawing/2014/main" id="{4F9AEB86-B197-4692-EE4F-1DEEEECFF4DD}"/>
                </a:ext>
              </a:extLst>
            </p:cNvPr>
            <p:cNvSpPr/>
            <p:nvPr/>
          </p:nvSpPr>
          <p:spPr>
            <a:xfrm>
              <a:off x="501981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grpSp>
      <p:grpSp>
        <p:nvGrpSpPr>
          <p:cNvPr id="105" name="Group 104">
            <a:extLst>
              <a:ext uri="{FF2B5EF4-FFF2-40B4-BE49-F238E27FC236}">
                <a16:creationId xmlns:a16="http://schemas.microsoft.com/office/drawing/2014/main" id="{62011C10-365D-9FDE-F7E5-9CDF3660C6ED}"/>
              </a:ext>
            </a:extLst>
          </p:cNvPr>
          <p:cNvGrpSpPr/>
          <p:nvPr/>
        </p:nvGrpSpPr>
        <p:grpSpPr>
          <a:xfrm>
            <a:off x="4436138" y="4607353"/>
            <a:ext cx="1487353" cy="261177"/>
            <a:chOff x="5517683" y="296299"/>
            <a:chExt cx="1487353" cy="261177"/>
          </a:xfrm>
        </p:grpSpPr>
        <p:sp>
          <p:nvSpPr>
            <p:cNvPr id="113" name="Rectangle 112">
              <a:extLst>
                <a:ext uri="{FF2B5EF4-FFF2-40B4-BE49-F238E27FC236}">
                  <a16:creationId xmlns:a16="http://schemas.microsoft.com/office/drawing/2014/main" id="{F39F97D8-0C94-3B06-CE84-813D549BDFCA}"/>
                </a:ext>
              </a:extLst>
            </p:cNvPr>
            <p:cNvSpPr/>
            <p:nvPr/>
          </p:nvSpPr>
          <p:spPr>
            <a:xfrm>
              <a:off x="551768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14" name="Rectangle 113">
              <a:extLst>
                <a:ext uri="{FF2B5EF4-FFF2-40B4-BE49-F238E27FC236}">
                  <a16:creationId xmlns:a16="http://schemas.microsoft.com/office/drawing/2014/main" id="{F81A37EF-DDB2-D594-3841-3DC65D38BD9E}"/>
                </a:ext>
              </a:extLst>
            </p:cNvPr>
            <p:cNvSpPr/>
            <p:nvPr/>
          </p:nvSpPr>
          <p:spPr>
            <a:xfrm>
              <a:off x="601555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15" name="Rectangle 114">
              <a:extLst>
                <a:ext uri="{FF2B5EF4-FFF2-40B4-BE49-F238E27FC236}">
                  <a16:creationId xmlns:a16="http://schemas.microsoft.com/office/drawing/2014/main" id="{3C008AE9-F313-222C-024E-4C66A2D63C25}"/>
                </a:ext>
              </a:extLst>
            </p:cNvPr>
            <p:cNvSpPr/>
            <p:nvPr/>
          </p:nvSpPr>
          <p:spPr>
            <a:xfrm>
              <a:off x="651342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106" name="Group 105">
            <a:extLst>
              <a:ext uri="{FF2B5EF4-FFF2-40B4-BE49-F238E27FC236}">
                <a16:creationId xmlns:a16="http://schemas.microsoft.com/office/drawing/2014/main" id="{F516505C-7BF0-0E5C-9C0F-E782B811CA27}"/>
              </a:ext>
            </a:extLst>
          </p:cNvPr>
          <p:cNvGrpSpPr/>
          <p:nvPr/>
        </p:nvGrpSpPr>
        <p:grpSpPr>
          <a:xfrm>
            <a:off x="7925697" y="4607353"/>
            <a:ext cx="1487353" cy="261177"/>
            <a:chOff x="7011293" y="296299"/>
            <a:chExt cx="1487353" cy="261177"/>
          </a:xfrm>
        </p:grpSpPr>
        <p:sp>
          <p:nvSpPr>
            <p:cNvPr id="110" name="Rectangle 109">
              <a:extLst>
                <a:ext uri="{FF2B5EF4-FFF2-40B4-BE49-F238E27FC236}">
                  <a16:creationId xmlns:a16="http://schemas.microsoft.com/office/drawing/2014/main" id="{576462FE-991E-624F-DB07-38B2FFBFB452}"/>
                </a:ext>
              </a:extLst>
            </p:cNvPr>
            <p:cNvSpPr/>
            <p:nvPr/>
          </p:nvSpPr>
          <p:spPr>
            <a:xfrm>
              <a:off x="701129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11" name="Rectangle 110">
              <a:extLst>
                <a:ext uri="{FF2B5EF4-FFF2-40B4-BE49-F238E27FC236}">
                  <a16:creationId xmlns:a16="http://schemas.microsoft.com/office/drawing/2014/main" id="{78B981C9-029B-0A44-C60D-7BDB16575F6E}"/>
                </a:ext>
              </a:extLst>
            </p:cNvPr>
            <p:cNvSpPr/>
            <p:nvPr/>
          </p:nvSpPr>
          <p:spPr>
            <a:xfrm>
              <a:off x="750916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12" name="Rectangle 111">
              <a:extLst>
                <a:ext uri="{FF2B5EF4-FFF2-40B4-BE49-F238E27FC236}">
                  <a16:creationId xmlns:a16="http://schemas.microsoft.com/office/drawing/2014/main" id="{CD6DAE65-EE29-19A7-13A0-747EF72213A1}"/>
                </a:ext>
              </a:extLst>
            </p:cNvPr>
            <p:cNvSpPr/>
            <p:nvPr/>
          </p:nvSpPr>
          <p:spPr>
            <a:xfrm>
              <a:off x="800703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grpSp>
      <p:grpSp>
        <p:nvGrpSpPr>
          <p:cNvPr id="107" name="Group 106">
            <a:extLst>
              <a:ext uri="{FF2B5EF4-FFF2-40B4-BE49-F238E27FC236}">
                <a16:creationId xmlns:a16="http://schemas.microsoft.com/office/drawing/2014/main" id="{B41D0024-C388-AD19-0ACE-D878EDEA7ED5}"/>
              </a:ext>
            </a:extLst>
          </p:cNvPr>
          <p:cNvGrpSpPr/>
          <p:nvPr/>
        </p:nvGrpSpPr>
        <p:grpSpPr>
          <a:xfrm>
            <a:off x="10412360" y="4607353"/>
            <a:ext cx="989483" cy="261177"/>
            <a:chOff x="8504903" y="296299"/>
            <a:chExt cx="989483" cy="261177"/>
          </a:xfrm>
        </p:grpSpPr>
        <p:sp>
          <p:nvSpPr>
            <p:cNvPr id="108" name="Rectangle 107">
              <a:extLst>
                <a:ext uri="{FF2B5EF4-FFF2-40B4-BE49-F238E27FC236}">
                  <a16:creationId xmlns:a16="http://schemas.microsoft.com/office/drawing/2014/main" id="{90C621AC-DEA7-4094-916F-CD74F1D0AAE4}"/>
                </a:ext>
              </a:extLst>
            </p:cNvPr>
            <p:cNvSpPr/>
            <p:nvPr/>
          </p:nvSpPr>
          <p:spPr>
            <a:xfrm>
              <a:off x="850490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09" name="Rectangle 108">
              <a:extLst>
                <a:ext uri="{FF2B5EF4-FFF2-40B4-BE49-F238E27FC236}">
                  <a16:creationId xmlns:a16="http://schemas.microsoft.com/office/drawing/2014/main" id="{68A16EA3-4D8E-B5FC-F65E-B5387EE5AEE8}"/>
                </a:ext>
              </a:extLst>
            </p:cNvPr>
            <p:cNvSpPr/>
            <p:nvPr/>
          </p:nvSpPr>
          <p:spPr>
            <a:xfrm>
              <a:off x="90027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grpSp>
        <p:nvGrpSpPr>
          <p:cNvPr id="120" name="Group 119">
            <a:extLst>
              <a:ext uri="{FF2B5EF4-FFF2-40B4-BE49-F238E27FC236}">
                <a16:creationId xmlns:a16="http://schemas.microsoft.com/office/drawing/2014/main" id="{9AFC965E-0BF6-F858-FA65-5ADB3E6AD701}"/>
              </a:ext>
            </a:extLst>
          </p:cNvPr>
          <p:cNvGrpSpPr/>
          <p:nvPr/>
        </p:nvGrpSpPr>
        <p:grpSpPr>
          <a:xfrm>
            <a:off x="1762653" y="5351262"/>
            <a:ext cx="2980963" cy="261177"/>
            <a:chOff x="4024073" y="296299"/>
            <a:chExt cx="2980963" cy="261177"/>
          </a:xfrm>
        </p:grpSpPr>
        <p:sp>
          <p:nvSpPr>
            <p:cNvPr id="127" name="Rectangle 126">
              <a:extLst>
                <a:ext uri="{FF2B5EF4-FFF2-40B4-BE49-F238E27FC236}">
                  <a16:creationId xmlns:a16="http://schemas.microsoft.com/office/drawing/2014/main" id="{E74E10B0-8D6F-F8BA-C5D8-A4C419F12D73}"/>
                </a:ext>
              </a:extLst>
            </p:cNvPr>
            <p:cNvSpPr/>
            <p:nvPr/>
          </p:nvSpPr>
          <p:spPr>
            <a:xfrm>
              <a:off x="40240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28" name="Rectangle 127">
              <a:extLst>
                <a:ext uri="{FF2B5EF4-FFF2-40B4-BE49-F238E27FC236}">
                  <a16:creationId xmlns:a16="http://schemas.microsoft.com/office/drawing/2014/main" id="{38AF73AA-7CFF-9724-BA84-AE758F807B13}"/>
                </a:ext>
              </a:extLst>
            </p:cNvPr>
            <p:cNvSpPr/>
            <p:nvPr/>
          </p:nvSpPr>
          <p:spPr>
            <a:xfrm>
              <a:off x="452194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29" name="Rectangle 128">
              <a:extLst>
                <a:ext uri="{FF2B5EF4-FFF2-40B4-BE49-F238E27FC236}">
                  <a16:creationId xmlns:a16="http://schemas.microsoft.com/office/drawing/2014/main" id="{643125AE-E945-DA89-D770-C3A3C5800968}"/>
                </a:ext>
              </a:extLst>
            </p:cNvPr>
            <p:cNvSpPr/>
            <p:nvPr/>
          </p:nvSpPr>
          <p:spPr>
            <a:xfrm>
              <a:off x="501981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130" name="Rectangle 129">
              <a:extLst>
                <a:ext uri="{FF2B5EF4-FFF2-40B4-BE49-F238E27FC236}">
                  <a16:creationId xmlns:a16="http://schemas.microsoft.com/office/drawing/2014/main" id="{E5FD1E8E-9BF4-64D7-FD33-A8B6EB079A2B}"/>
                </a:ext>
              </a:extLst>
            </p:cNvPr>
            <p:cNvSpPr/>
            <p:nvPr/>
          </p:nvSpPr>
          <p:spPr>
            <a:xfrm>
              <a:off x="551768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131" name="Rectangle 130">
              <a:extLst>
                <a:ext uri="{FF2B5EF4-FFF2-40B4-BE49-F238E27FC236}">
                  <a16:creationId xmlns:a16="http://schemas.microsoft.com/office/drawing/2014/main" id="{AC5DEC06-4FB9-36B1-A90C-9136022ED4EC}"/>
                </a:ext>
              </a:extLst>
            </p:cNvPr>
            <p:cNvSpPr/>
            <p:nvPr/>
          </p:nvSpPr>
          <p:spPr>
            <a:xfrm>
              <a:off x="601555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32" name="Rectangle 131">
              <a:extLst>
                <a:ext uri="{FF2B5EF4-FFF2-40B4-BE49-F238E27FC236}">
                  <a16:creationId xmlns:a16="http://schemas.microsoft.com/office/drawing/2014/main" id="{A3F5360E-437E-FC1B-514A-5197587C0DC8}"/>
                </a:ext>
              </a:extLst>
            </p:cNvPr>
            <p:cNvSpPr/>
            <p:nvPr/>
          </p:nvSpPr>
          <p:spPr>
            <a:xfrm>
              <a:off x="651342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grpSp>
      <p:grpSp>
        <p:nvGrpSpPr>
          <p:cNvPr id="121" name="Group 120">
            <a:extLst>
              <a:ext uri="{FF2B5EF4-FFF2-40B4-BE49-F238E27FC236}">
                <a16:creationId xmlns:a16="http://schemas.microsoft.com/office/drawing/2014/main" id="{F154E8A2-80BE-01C1-7961-512D3272B180}"/>
              </a:ext>
            </a:extLst>
          </p:cNvPr>
          <p:cNvGrpSpPr/>
          <p:nvPr/>
        </p:nvGrpSpPr>
        <p:grpSpPr>
          <a:xfrm>
            <a:off x="8495515" y="5351262"/>
            <a:ext cx="2483093" cy="261177"/>
            <a:chOff x="7011293" y="296299"/>
            <a:chExt cx="2483093" cy="261177"/>
          </a:xfrm>
        </p:grpSpPr>
        <p:sp>
          <p:nvSpPr>
            <p:cNvPr id="122" name="Rectangle 121">
              <a:extLst>
                <a:ext uri="{FF2B5EF4-FFF2-40B4-BE49-F238E27FC236}">
                  <a16:creationId xmlns:a16="http://schemas.microsoft.com/office/drawing/2014/main" id="{627C81C4-4B9B-4C3A-280C-38D8AB1CF76A}"/>
                </a:ext>
              </a:extLst>
            </p:cNvPr>
            <p:cNvSpPr/>
            <p:nvPr/>
          </p:nvSpPr>
          <p:spPr>
            <a:xfrm>
              <a:off x="701129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123" name="Rectangle 122">
              <a:extLst>
                <a:ext uri="{FF2B5EF4-FFF2-40B4-BE49-F238E27FC236}">
                  <a16:creationId xmlns:a16="http://schemas.microsoft.com/office/drawing/2014/main" id="{38C4B207-2BC8-DF5C-0CF4-D99AFE4EAEEF}"/>
                </a:ext>
              </a:extLst>
            </p:cNvPr>
            <p:cNvSpPr/>
            <p:nvPr/>
          </p:nvSpPr>
          <p:spPr>
            <a:xfrm>
              <a:off x="750916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124" name="Rectangle 123">
              <a:extLst>
                <a:ext uri="{FF2B5EF4-FFF2-40B4-BE49-F238E27FC236}">
                  <a16:creationId xmlns:a16="http://schemas.microsoft.com/office/drawing/2014/main" id="{84FF6EEF-13A0-AF98-47CB-63B889D19695}"/>
                </a:ext>
              </a:extLst>
            </p:cNvPr>
            <p:cNvSpPr/>
            <p:nvPr/>
          </p:nvSpPr>
          <p:spPr>
            <a:xfrm>
              <a:off x="800703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25" name="Rectangle 124">
              <a:extLst>
                <a:ext uri="{FF2B5EF4-FFF2-40B4-BE49-F238E27FC236}">
                  <a16:creationId xmlns:a16="http://schemas.microsoft.com/office/drawing/2014/main" id="{9E69FAA9-FA1B-DE5F-6E4E-F4E38F5FC28D}"/>
                </a:ext>
              </a:extLst>
            </p:cNvPr>
            <p:cNvSpPr/>
            <p:nvPr/>
          </p:nvSpPr>
          <p:spPr>
            <a:xfrm>
              <a:off x="850490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126" name="Rectangle 125">
              <a:extLst>
                <a:ext uri="{FF2B5EF4-FFF2-40B4-BE49-F238E27FC236}">
                  <a16:creationId xmlns:a16="http://schemas.microsoft.com/office/drawing/2014/main" id="{D423A962-C605-FC85-9DB9-98FA85F3F140}"/>
                </a:ext>
              </a:extLst>
            </p:cNvPr>
            <p:cNvSpPr/>
            <p:nvPr/>
          </p:nvSpPr>
          <p:spPr>
            <a:xfrm>
              <a:off x="9002773" y="29629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grpSp>
      <p:cxnSp>
        <p:nvCxnSpPr>
          <p:cNvPr id="135" name="Straight Connector 134">
            <a:extLst>
              <a:ext uri="{FF2B5EF4-FFF2-40B4-BE49-F238E27FC236}">
                <a16:creationId xmlns:a16="http://schemas.microsoft.com/office/drawing/2014/main" id="{55B47CCB-A88F-A390-0000-509E89E4E5A1}"/>
              </a:ext>
            </a:extLst>
          </p:cNvPr>
          <p:cNvCxnSpPr/>
          <p:nvPr/>
        </p:nvCxnSpPr>
        <p:spPr>
          <a:xfrm>
            <a:off x="6341359" y="65240"/>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2647892-8B93-9AF6-6D42-5BBBAD9FD6C3}"/>
              </a:ext>
            </a:extLst>
          </p:cNvPr>
          <p:cNvCxnSpPr/>
          <p:nvPr/>
        </p:nvCxnSpPr>
        <p:spPr>
          <a:xfrm>
            <a:off x="3254474" y="815041"/>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39EDFA0-C026-75A3-6688-DFEAAEAC8192}"/>
              </a:ext>
            </a:extLst>
          </p:cNvPr>
          <p:cNvCxnSpPr/>
          <p:nvPr/>
        </p:nvCxnSpPr>
        <p:spPr>
          <a:xfrm>
            <a:off x="2155941" y="1568783"/>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8F7D07-18CE-DDCB-B0D7-96F4A407A237}"/>
              </a:ext>
            </a:extLst>
          </p:cNvPr>
          <p:cNvCxnSpPr/>
          <p:nvPr/>
        </p:nvCxnSpPr>
        <p:spPr>
          <a:xfrm>
            <a:off x="1077072" y="2322525"/>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D0E1306-0A6C-1A40-D47C-DCF37C32E911}"/>
              </a:ext>
            </a:extLst>
          </p:cNvPr>
          <p:cNvCxnSpPr/>
          <p:nvPr/>
        </p:nvCxnSpPr>
        <p:spPr>
          <a:xfrm>
            <a:off x="9994039" y="824873"/>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961317C-210A-E497-F931-A612F102F502}"/>
              </a:ext>
            </a:extLst>
          </p:cNvPr>
          <p:cNvCxnSpPr/>
          <p:nvPr/>
        </p:nvCxnSpPr>
        <p:spPr>
          <a:xfrm>
            <a:off x="10903973" y="1568782"/>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05DC328-F62C-9654-5F59-325B4B600237}"/>
              </a:ext>
            </a:extLst>
          </p:cNvPr>
          <p:cNvCxnSpPr/>
          <p:nvPr/>
        </p:nvCxnSpPr>
        <p:spPr>
          <a:xfrm>
            <a:off x="8920544" y="1568783"/>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F4A82F6-E5E5-B888-656D-260FCF996A2B}"/>
              </a:ext>
            </a:extLst>
          </p:cNvPr>
          <p:cNvCxnSpPr/>
          <p:nvPr/>
        </p:nvCxnSpPr>
        <p:spPr>
          <a:xfrm>
            <a:off x="5425621" y="1580945"/>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66B84DC-DF80-44E9-EFF5-921383C2CB97}"/>
              </a:ext>
            </a:extLst>
          </p:cNvPr>
          <p:cNvCxnSpPr/>
          <p:nvPr/>
        </p:nvCxnSpPr>
        <p:spPr>
          <a:xfrm>
            <a:off x="4410217" y="2300017"/>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B831A75-914E-AF04-A5E7-9CAF87060600}"/>
              </a:ext>
            </a:extLst>
          </p:cNvPr>
          <p:cNvCxnSpPr/>
          <p:nvPr/>
        </p:nvCxnSpPr>
        <p:spPr>
          <a:xfrm>
            <a:off x="7968595" y="2290442"/>
            <a:ext cx="0" cy="4067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62B5C3-F973-4389-78A3-8A7CA8C09C29}"/>
              </a:ext>
            </a:extLst>
          </p:cNvPr>
          <p:cNvCxnSpPr/>
          <p:nvPr/>
        </p:nvCxnSpPr>
        <p:spPr>
          <a:xfrm flipH="1">
            <a:off x="3250006" y="405076"/>
            <a:ext cx="1587911" cy="4827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144D08A-7157-EAA8-FE44-A13CDE892323}"/>
              </a:ext>
            </a:extLst>
          </p:cNvPr>
          <p:cNvCxnSpPr>
            <a:cxnSpLocks/>
            <a:stCxn id="29" idx="2"/>
            <a:endCxn id="36" idx="0"/>
          </p:cNvCxnSpPr>
          <p:nvPr/>
        </p:nvCxnSpPr>
        <p:spPr>
          <a:xfrm flipH="1">
            <a:off x="1900303" y="1148985"/>
            <a:ext cx="606027"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65FB811-09D7-A586-CA77-6850849ECC71}"/>
              </a:ext>
            </a:extLst>
          </p:cNvPr>
          <p:cNvCxnSpPr>
            <a:cxnSpLocks/>
          </p:cNvCxnSpPr>
          <p:nvPr/>
        </p:nvCxnSpPr>
        <p:spPr>
          <a:xfrm flipH="1">
            <a:off x="1089601" y="1892894"/>
            <a:ext cx="574728"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D674A79-F7F5-013B-530C-A704BB28668B}"/>
              </a:ext>
            </a:extLst>
          </p:cNvPr>
          <p:cNvCxnSpPr>
            <a:cxnSpLocks/>
            <a:stCxn id="56" idx="2"/>
            <a:endCxn id="70" idx="0"/>
          </p:cNvCxnSpPr>
          <p:nvPr/>
        </p:nvCxnSpPr>
        <p:spPr>
          <a:xfrm flipH="1">
            <a:off x="475072" y="2636803"/>
            <a:ext cx="353961"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533D869A-0962-C323-A15E-35E36A76065C}"/>
              </a:ext>
            </a:extLst>
          </p:cNvPr>
          <p:cNvCxnSpPr>
            <a:cxnSpLocks/>
            <a:stCxn id="32" idx="2"/>
            <a:endCxn id="40" idx="0"/>
          </p:cNvCxnSpPr>
          <p:nvPr/>
        </p:nvCxnSpPr>
        <p:spPr>
          <a:xfrm>
            <a:off x="3999940" y="1148985"/>
            <a:ext cx="1179875"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14C48459-E1CA-847C-BF2E-ED65B2CD4AB5}"/>
              </a:ext>
            </a:extLst>
          </p:cNvPr>
          <p:cNvCxnSpPr>
            <a:cxnSpLocks/>
            <a:stCxn id="37" idx="2"/>
            <a:endCxn id="59" idx="0"/>
          </p:cNvCxnSpPr>
          <p:nvPr/>
        </p:nvCxnSpPr>
        <p:spPr>
          <a:xfrm>
            <a:off x="2398173" y="1892894"/>
            <a:ext cx="429050"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20768C0A-5F42-1100-48D8-0F3E42FFDFC6}"/>
              </a:ext>
            </a:extLst>
          </p:cNvPr>
          <p:cNvCxnSpPr>
            <a:cxnSpLocks/>
            <a:stCxn id="57" idx="2"/>
            <a:endCxn id="71" idx="0"/>
          </p:cNvCxnSpPr>
          <p:nvPr/>
        </p:nvCxnSpPr>
        <p:spPr>
          <a:xfrm>
            <a:off x="1326903" y="2636803"/>
            <a:ext cx="243125"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8F393BFF-B224-0D82-0CE9-6D7CF0DFF3B5}"/>
              </a:ext>
            </a:extLst>
          </p:cNvPr>
          <p:cNvGrpSpPr/>
          <p:nvPr/>
        </p:nvGrpSpPr>
        <p:grpSpPr>
          <a:xfrm>
            <a:off x="475072" y="3380712"/>
            <a:ext cx="1094956" cy="482732"/>
            <a:chOff x="475072" y="3380712"/>
            <a:chExt cx="1094956" cy="482732"/>
          </a:xfrm>
        </p:grpSpPr>
        <p:cxnSp>
          <p:nvCxnSpPr>
            <p:cNvPr id="156" name="Straight Arrow Connector 155">
              <a:extLst>
                <a:ext uri="{FF2B5EF4-FFF2-40B4-BE49-F238E27FC236}">
                  <a16:creationId xmlns:a16="http://schemas.microsoft.com/office/drawing/2014/main" id="{E82CCD31-EC56-311A-E337-B2450A3DD9B1}"/>
                </a:ext>
              </a:extLst>
            </p:cNvPr>
            <p:cNvCxnSpPr>
              <a:cxnSpLocks/>
              <a:stCxn id="70" idx="2"/>
            </p:cNvCxnSpPr>
            <p:nvPr/>
          </p:nvCxnSpPr>
          <p:spPr>
            <a:xfrm>
              <a:off x="475072" y="3380712"/>
              <a:ext cx="530713"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ED20B290-7AE5-E091-21B9-0B2863402675}"/>
                </a:ext>
              </a:extLst>
            </p:cNvPr>
            <p:cNvCxnSpPr>
              <a:cxnSpLocks/>
              <a:stCxn id="71" idx="2"/>
            </p:cNvCxnSpPr>
            <p:nvPr/>
          </p:nvCxnSpPr>
          <p:spPr>
            <a:xfrm flipH="1">
              <a:off x="1039314" y="3380712"/>
              <a:ext cx="530714"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76" name="Straight Arrow Connector 175">
            <a:extLst>
              <a:ext uri="{FF2B5EF4-FFF2-40B4-BE49-F238E27FC236}">
                <a16:creationId xmlns:a16="http://schemas.microsoft.com/office/drawing/2014/main" id="{D80E3FF2-DFE5-D0C8-4D82-64688E92DFC0}"/>
              </a:ext>
            </a:extLst>
          </p:cNvPr>
          <p:cNvCxnSpPr>
            <a:cxnSpLocks/>
          </p:cNvCxnSpPr>
          <p:nvPr/>
        </p:nvCxnSpPr>
        <p:spPr>
          <a:xfrm flipH="1">
            <a:off x="4406645" y="1892892"/>
            <a:ext cx="521106" cy="502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CA3A5F7B-2861-C563-C1BF-068EEAA7D180}"/>
              </a:ext>
            </a:extLst>
          </p:cNvPr>
          <p:cNvCxnSpPr>
            <a:cxnSpLocks/>
            <a:stCxn id="12" idx="2"/>
            <a:endCxn id="45" idx="0"/>
          </p:cNvCxnSpPr>
          <p:nvPr/>
        </p:nvCxnSpPr>
        <p:spPr>
          <a:xfrm>
            <a:off x="7579331" y="405076"/>
            <a:ext cx="2157731" cy="4827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FC0C533B-D168-8865-BA18-E1C5A1E64E8D}"/>
              </a:ext>
            </a:extLst>
          </p:cNvPr>
          <p:cNvCxnSpPr>
            <a:cxnSpLocks/>
            <a:stCxn id="41" idx="2"/>
            <a:endCxn id="63" idx="0"/>
          </p:cNvCxnSpPr>
          <p:nvPr/>
        </p:nvCxnSpPr>
        <p:spPr>
          <a:xfrm>
            <a:off x="5677685" y="1892894"/>
            <a:ext cx="455854"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B97F4677-A6A0-4B2D-8472-3F41CEA4730D}"/>
              </a:ext>
            </a:extLst>
          </p:cNvPr>
          <p:cNvGrpSpPr/>
          <p:nvPr/>
        </p:nvGrpSpPr>
        <p:grpSpPr>
          <a:xfrm>
            <a:off x="5887732" y="2375626"/>
            <a:ext cx="863238" cy="1748995"/>
            <a:chOff x="5887732" y="2375626"/>
            <a:chExt cx="863238" cy="1748995"/>
          </a:xfrm>
        </p:grpSpPr>
        <p:sp>
          <p:nvSpPr>
            <p:cNvPr id="63" name="Rectangle 62">
              <a:extLst>
                <a:ext uri="{FF2B5EF4-FFF2-40B4-BE49-F238E27FC236}">
                  <a16:creationId xmlns:a16="http://schemas.microsoft.com/office/drawing/2014/main" id="{3B7C5961-EB68-4C95-0D98-0F147422BB22}"/>
                </a:ext>
              </a:extLst>
            </p:cNvPr>
            <p:cNvSpPr/>
            <p:nvPr/>
          </p:nvSpPr>
          <p:spPr>
            <a:xfrm>
              <a:off x="5887732" y="237562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75" name="Rectangle 74">
              <a:extLst>
                <a:ext uri="{FF2B5EF4-FFF2-40B4-BE49-F238E27FC236}">
                  <a16:creationId xmlns:a16="http://schemas.microsoft.com/office/drawing/2014/main" id="{D00C19F1-CA6E-789A-CF2F-B80FED6D6155}"/>
                </a:ext>
              </a:extLst>
            </p:cNvPr>
            <p:cNvSpPr/>
            <p:nvPr/>
          </p:nvSpPr>
          <p:spPr>
            <a:xfrm>
              <a:off x="6259357"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92" name="Rectangle 91">
              <a:extLst>
                <a:ext uri="{FF2B5EF4-FFF2-40B4-BE49-F238E27FC236}">
                  <a16:creationId xmlns:a16="http://schemas.microsoft.com/office/drawing/2014/main" id="{2150B4B2-257B-393F-AC27-85804602DBD7}"/>
                </a:ext>
              </a:extLst>
            </p:cNvPr>
            <p:cNvSpPr/>
            <p:nvPr/>
          </p:nvSpPr>
          <p:spPr>
            <a:xfrm>
              <a:off x="5887732" y="38634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cxnSp>
          <p:nvCxnSpPr>
            <p:cNvPr id="185" name="Straight Arrow Connector 184">
              <a:extLst>
                <a:ext uri="{FF2B5EF4-FFF2-40B4-BE49-F238E27FC236}">
                  <a16:creationId xmlns:a16="http://schemas.microsoft.com/office/drawing/2014/main" id="{BFD7C8D7-6652-4E99-BBCD-56A514863797}"/>
                </a:ext>
              </a:extLst>
            </p:cNvPr>
            <p:cNvCxnSpPr>
              <a:cxnSpLocks/>
              <a:stCxn id="63" idx="2"/>
              <a:endCxn id="75" idx="0"/>
            </p:cNvCxnSpPr>
            <p:nvPr/>
          </p:nvCxnSpPr>
          <p:spPr>
            <a:xfrm>
              <a:off x="6133539" y="2636803"/>
              <a:ext cx="371625"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7410596-8951-2244-C10F-90EA52868FF2}"/>
                </a:ext>
              </a:extLst>
            </p:cNvPr>
            <p:cNvCxnSpPr>
              <a:cxnSpLocks/>
              <a:stCxn id="75" idx="2"/>
              <a:endCxn id="92" idx="0"/>
            </p:cNvCxnSpPr>
            <p:nvPr/>
          </p:nvCxnSpPr>
          <p:spPr>
            <a:xfrm flipH="1">
              <a:off x="6133539" y="3380712"/>
              <a:ext cx="371625"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91" name="Straight Arrow Connector 190">
            <a:extLst>
              <a:ext uri="{FF2B5EF4-FFF2-40B4-BE49-F238E27FC236}">
                <a16:creationId xmlns:a16="http://schemas.microsoft.com/office/drawing/2014/main" id="{93784E23-0166-5876-5E3C-DA030A9B2B4F}"/>
              </a:ext>
            </a:extLst>
          </p:cNvPr>
          <p:cNvCxnSpPr>
            <a:cxnSpLocks/>
            <a:stCxn id="60" idx="2"/>
            <a:endCxn id="73" idx="0"/>
          </p:cNvCxnSpPr>
          <p:nvPr/>
        </p:nvCxnSpPr>
        <p:spPr>
          <a:xfrm flipH="1">
            <a:off x="3878826" y="2636803"/>
            <a:ext cx="269042"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C46FE9F9-AC7F-561F-F0E8-8E93D99C8EFF}"/>
              </a:ext>
            </a:extLst>
          </p:cNvPr>
          <p:cNvGrpSpPr/>
          <p:nvPr/>
        </p:nvGrpSpPr>
        <p:grpSpPr>
          <a:xfrm>
            <a:off x="2581416" y="2375626"/>
            <a:ext cx="740991" cy="1748995"/>
            <a:chOff x="2581416" y="2375626"/>
            <a:chExt cx="740991" cy="1748995"/>
          </a:xfrm>
        </p:grpSpPr>
        <p:sp>
          <p:nvSpPr>
            <p:cNvPr id="59" name="Rectangle 58">
              <a:extLst>
                <a:ext uri="{FF2B5EF4-FFF2-40B4-BE49-F238E27FC236}">
                  <a16:creationId xmlns:a16="http://schemas.microsoft.com/office/drawing/2014/main" id="{280F0708-9D32-E264-9EB6-81BCC0F99DAB}"/>
                </a:ext>
              </a:extLst>
            </p:cNvPr>
            <p:cNvSpPr/>
            <p:nvPr/>
          </p:nvSpPr>
          <p:spPr>
            <a:xfrm>
              <a:off x="2581416" y="237562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72" name="Rectangle 71">
              <a:extLst>
                <a:ext uri="{FF2B5EF4-FFF2-40B4-BE49-F238E27FC236}">
                  <a16:creationId xmlns:a16="http://schemas.microsoft.com/office/drawing/2014/main" id="{68BCEEFA-6BAC-C057-346C-C1B5C397652D}"/>
                </a:ext>
              </a:extLst>
            </p:cNvPr>
            <p:cNvSpPr/>
            <p:nvPr/>
          </p:nvSpPr>
          <p:spPr>
            <a:xfrm>
              <a:off x="2830794"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90" name="Rectangle 89">
              <a:extLst>
                <a:ext uri="{FF2B5EF4-FFF2-40B4-BE49-F238E27FC236}">
                  <a16:creationId xmlns:a16="http://schemas.microsoft.com/office/drawing/2014/main" id="{337C2A05-4510-C638-4B51-E8F228873F10}"/>
                </a:ext>
              </a:extLst>
            </p:cNvPr>
            <p:cNvSpPr/>
            <p:nvPr/>
          </p:nvSpPr>
          <p:spPr>
            <a:xfrm>
              <a:off x="2581416" y="38634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cxnSp>
          <p:nvCxnSpPr>
            <p:cNvPr id="173" name="Straight Arrow Connector 172">
              <a:extLst>
                <a:ext uri="{FF2B5EF4-FFF2-40B4-BE49-F238E27FC236}">
                  <a16:creationId xmlns:a16="http://schemas.microsoft.com/office/drawing/2014/main" id="{F01E2973-BCEF-153A-84FA-B1C0586AE024}"/>
                </a:ext>
              </a:extLst>
            </p:cNvPr>
            <p:cNvCxnSpPr>
              <a:cxnSpLocks/>
              <a:stCxn id="59" idx="2"/>
              <a:endCxn id="72" idx="0"/>
            </p:cNvCxnSpPr>
            <p:nvPr/>
          </p:nvCxnSpPr>
          <p:spPr>
            <a:xfrm>
              <a:off x="2827223" y="2636803"/>
              <a:ext cx="249378"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8521FFD5-9FE4-1D4E-8A87-230A98CFB106}"/>
                </a:ext>
              </a:extLst>
            </p:cNvPr>
            <p:cNvCxnSpPr>
              <a:cxnSpLocks/>
              <a:stCxn id="72" idx="2"/>
              <a:endCxn id="90" idx="0"/>
            </p:cNvCxnSpPr>
            <p:nvPr/>
          </p:nvCxnSpPr>
          <p:spPr>
            <a:xfrm flipH="1">
              <a:off x="2827223" y="3380712"/>
              <a:ext cx="249378"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197" name="Straight Arrow Connector 196">
            <a:extLst>
              <a:ext uri="{FF2B5EF4-FFF2-40B4-BE49-F238E27FC236}">
                <a16:creationId xmlns:a16="http://schemas.microsoft.com/office/drawing/2014/main" id="{08D3C9E8-D009-F562-D93A-835141DEAB80}"/>
              </a:ext>
            </a:extLst>
          </p:cNvPr>
          <p:cNvCxnSpPr>
            <a:cxnSpLocks/>
            <a:stCxn id="61" idx="2"/>
            <a:endCxn id="74" idx="0"/>
          </p:cNvCxnSpPr>
          <p:nvPr/>
        </p:nvCxnSpPr>
        <p:spPr>
          <a:xfrm>
            <a:off x="4645738" y="2636803"/>
            <a:ext cx="311501"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DE2089B3-D881-2F56-0837-7F40FE50CE82}"/>
              </a:ext>
            </a:extLst>
          </p:cNvPr>
          <p:cNvGrpSpPr/>
          <p:nvPr/>
        </p:nvGrpSpPr>
        <p:grpSpPr>
          <a:xfrm>
            <a:off x="3878826" y="3380712"/>
            <a:ext cx="1078413" cy="482732"/>
            <a:chOff x="3878826" y="3380712"/>
            <a:chExt cx="1078413" cy="482732"/>
          </a:xfrm>
        </p:grpSpPr>
        <p:cxnSp>
          <p:nvCxnSpPr>
            <p:cNvPr id="200" name="Straight Arrow Connector 199">
              <a:extLst>
                <a:ext uri="{FF2B5EF4-FFF2-40B4-BE49-F238E27FC236}">
                  <a16:creationId xmlns:a16="http://schemas.microsoft.com/office/drawing/2014/main" id="{A8CE9B4C-75A2-2892-DA1B-B7B2E5EA5BCC}"/>
                </a:ext>
              </a:extLst>
            </p:cNvPr>
            <p:cNvCxnSpPr>
              <a:cxnSpLocks/>
              <a:stCxn id="74" idx="2"/>
            </p:cNvCxnSpPr>
            <p:nvPr/>
          </p:nvCxnSpPr>
          <p:spPr>
            <a:xfrm flipH="1">
              <a:off x="4393674" y="3380712"/>
              <a:ext cx="563565"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A3C487D-7561-A27A-2BBB-237B16DC6C03}"/>
                </a:ext>
              </a:extLst>
            </p:cNvPr>
            <p:cNvCxnSpPr>
              <a:cxnSpLocks/>
              <a:stCxn id="73" idx="2"/>
            </p:cNvCxnSpPr>
            <p:nvPr/>
          </p:nvCxnSpPr>
          <p:spPr>
            <a:xfrm>
              <a:off x="3878826" y="3380712"/>
              <a:ext cx="446366"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99" name="Group 298">
            <a:extLst>
              <a:ext uri="{FF2B5EF4-FFF2-40B4-BE49-F238E27FC236}">
                <a16:creationId xmlns:a16="http://schemas.microsoft.com/office/drawing/2014/main" id="{98FE5D86-9DD8-1D22-5149-B17A7B8DCE39}"/>
              </a:ext>
            </a:extLst>
          </p:cNvPr>
          <p:cNvGrpSpPr/>
          <p:nvPr/>
        </p:nvGrpSpPr>
        <p:grpSpPr>
          <a:xfrm>
            <a:off x="1012042" y="4124621"/>
            <a:ext cx="1815181" cy="482732"/>
            <a:chOff x="1012042" y="4124621"/>
            <a:chExt cx="1815181" cy="482732"/>
          </a:xfrm>
        </p:grpSpPr>
        <p:cxnSp>
          <p:nvCxnSpPr>
            <p:cNvPr id="206" name="Straight Arrow Connector 205">
              <a:extLst>
                <a:ext uri="{FF2B5EF4-FFF2-40B4-BE49-F238E27FC236}">
                  <a16:creationId xmlns:a16="http://schemas.microsoft.com/office/drawing/2014/main" id="{33815559-1541-DD0A-A4CE-7C033D23DC50}"/>
                </a:ext>
              </a:extLst>
            </p:cNvPr>
            <p:cNvCxnSpPr>
              <a:cxnSpLocks/>
              <a:endCxn id="117" idx="0"/>
            </p:cNvCxnSpPr>
            <p:nvPr/>
          </p:nvCxnSpPr>
          <p:spPr>
            <a:xfrm>
              <a:off x="1012042" y="4124621"/>
              <a:ext cx="888261"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2A6A3FF7-F3FB-12C8-188C-F09F18E8E110}"/>
                </a:ext>
              </a:extLst>
            </p:cNvPr>
            <p:cNvCxnSpPr>
              <a:cxnSpLocks/>
              <a:stCxn id="90" idx="2"/>
              <a:endCxn id="117" idx="0"/>
            </p:cNvCxnSpPr>
            <p:nvPr/>
          </p:nvCxnSpPr>
          <p:spPr>
            <a:xfrm flipH="1">
              <a:off x="1900303" y="4124621"/>
              <a:ext cx="926920"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3" name="Group 302">
            <a:extLst>
              <a:ext uri="{FF2B5EF4-FFF2-40B4-BE49-F238E27FC236}">
                <a16:creationId xmlns:a16="http://schemas.microsoft.com/office/drawing/2014/main" id="{64F2AC57-FAF3-9D3D-0606-F9C899E319D5}"/>
              </a:ext>
            </a:extLst>
          </p:cNvPr>
          <p:cNvGrpSpPr/>
          <p:nvPr/>
        </p:nvGrpSpPr>
        <p:grpSpPr>
          <a:xfrm>
            <a:off x="4393674" y="4124620"/>
            <a:ext cx="1739865" cy="482733"/>
            <a:chOff x="4393674" y="4124620"/>
            <a:chExt cx="1739865" cy="482733"/>
          </a:xfrm>
        </p:grpSpPr>
        <p:cxnSp>
          <p:nvCxnSpPr>
            <p:cNvPr id="212" name="Straight Arrow Connector 211">
              <a:extLst>
                <a:ext uri="{FF2B5EF4-FFF2-40B4-BE49-F238E27FC236}">
                  <a16:creationId xmlns:a16="http://schemas.microsoft.com/office/drawing/2014/main" id="{F073596C-08E9-6378-DB62-E0BF0AFEE06F}"/>
                </a:ext>
              </a:extLst>
            </p:cNvPr>
            <p:cNvCxnSpPr>
              <a:cxnSpLocks/>
              <a:stCxn id="92" idx="2"/>
              <a:endCxn id="114" idx="0"/>
            </p:cNvCxnSpPr>
            <p:nvPr/>
          </p:nvCxnSpPr>
          <p:spPr>
            <a:xfrm flipH="1">
              <a:off x="5179815" y="4124621"/>
              <a:ext cx="953724"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5078B4A5-5B25-E0F2-2ABA-95F22CABAD66}"/>
                </a:ext>
              </a:extLst>
            </p:cNvPr>
            <p:cNvCxnSpPr>
              <a:cxnSpLocks/>
              <a:endCxn id="114" idx="0"/>
            </p:cNvCxnSpPr>
            <p:nvPr/>
          </p:nvCxnSpPr>
          <p:spPr>
            <a:xfrm>
              <a:off x="4393674" y="4124620"/>
              <a:ext cx="786141" cy="4827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cxnSp>
        <p:nvCxnSpPr>
          <p:cNvPr id="218" name="Straight Arrow Connector 217">
            <a:extLst>
              <a:ext uri="{FF2B5EF4-FFF2-40B4-BE49-F238E27FC236}">
                <a16:creationId xmlns:a16="http://schemas.microsoft.com/office/drawing/2014/main" id="{E9E45CB1-0096-5D99-3345-4FF250EA528B}"/>
              </a:ext>
            </a:extLst>
          </p:cNvPr>
          <p:cNvCxnSpPr>
            <a:cxnSpLocks/>
            <a:stCxn id="44" idx="2"/>
            <a:endCxn id="50" idx="0"/>
          </p:cNvCxnSpPr>
          <p:nvPr/>
        </p:nvCxnSpPr>
        <p:spPr>
          <a:xfrm flipH="1">
            <a:off x="8669374" y="1148984"/>
            <a:ext cx="569818" cy="4827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87565A20-2D6B-D612-F308-16960DE45FC2}"/>
              </a:ext>
            </a:extLst>
          </p:cNvPr>
          <p:cNvCxnSpPr>
            <a:cxnSpLocks/>
          </p:cNvCxnSpPr>
          <p:nvPr/>
        </p:nvCxnSpPr>
        <p:spPr>
          <a:xfrm>
            <a:off x="10480738" y="1169633"/>
            <a:ext cx="416979" cy="4620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FB04717-9E10-8816-892A-0AC62CA44BAD}"/>
              </a:ext>
            </a:extLst>
          </p:cNvPr>
          <p:cNvCxnSpPr>
            <a:cxnSpLocks/>
          </p:cNvCxnSpPr>
          <p:nvPr/>
        </p:nvCxnSpPr>
        <p:spPr>
          <a:xfrm flipH="1">
            <a:off x="7968595" y="1892892"/>
            <a:ext cx="454079" cy="4545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05C1BA71-E49F-5A23-F4C0-5C3EABF6EE9A}"/>
              </a:ext>
            </a:extLst>
          </p:cNvPr>
          <p:cNvCxnSpPr>
            <a:cxnSpLocks/>
            <a:stCxn id="64" idx="2"/>
            <a:endCxn id="76" idx="0"/>
          </p:cNvCxnSpPr>
          <p:nvPr/>
        </p:nvCxnSpPr>
        <p:spPr>
          <a:xfrm flipH="1">
            <a:off x="7501565" y="2636803"/>
            <a:ext cx="221224"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FF50BF1-E5C4-DE40-1B21-6094736E0E26}"/>
              </a:ext>
            </a:extLst>
          </p:cNvPr>
          <p:cNvCxnSpPr>
            <a:cxnSpLocks/>
            <a:stCxn id="51" idx="2"/>
            <a:endCxn id="67" idx="0"/>
          </p:cNvCxnSpPr>
          <p:nvPr/>
        </p:nvCxnSpPr>
        <p:spPr>
          <a:xfrm>
            <a:off x="9167244" y="1892894"/>
            <a:ext cx="210047"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6294D00F-399C-9D86-9286-8F6A958F2954}"/>
              </a:ext>
            </a:extLst>
          </p:cNvPr>
          <p:cNvCxnSpPr>
            <a:cxnSpLocks/>
            <a:stCxn id="53" idx="2"/>
            <a:endCxn id="68" idx="0"/>
          </p:cNvCxnSpPr>
          <p:nvPr/>
        </p:nvCxnSpPr>
        <p:spPr>
          <a:xfrm flipH="1">
            <a:off x="10343533" y="1892894"/>
            <a:ext cx="314634"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28E67BAE-FC38-2755-CE85-A9355704D794}"/>
              </a:ext>
            </a:extLst>
          </p:cNvPr>
          <p:cNvCxnSpPr>
            <a:cxnSpLocks/>
            <a:stCxn id="54" idx="2"/>
            <a:endCxn id="69" idx="0"/>
          </p:cNvCxnSpPr>
          <p:nvPr/>
        </p:nvCxnSpPr>
        <p:spPr>
          <a:xfrm>
            <a:off x="11156037" y="1892894"/>
            <a:ext cx="253849"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8D199F57-86B8-0618-6025-68E0E626F096}"/>
              </a:ext>
            </a:extLst>
          </p:cNvPr>
          <p:cNvCxnSpPr>
            <a:cxnSpLocks/>
            <a:stCxn id="65" idx="2"/>
            <a:endCxn id="77" idx="0"/>
          </p:cNvCxnSpPr>
          <p:nvPr/>
        </p:nvCxnSpPr>
        <p:spPr>
          <a:xfrm>
            <a:off x="8220659" y="2636803"/>
            <a:ext cx="235975"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12" name="Group 311">
            <a:extLst>
              <a:ext uri="{FF2B5EF4-FFF2-40B4-BE49-F238E27FC236}">
                <a16:creationId xmlns:a16="http://schemas.microsoft.com/office/drawing/2014/main" id="{37DFDE0B-216B-F1CB-E87E-86BF0E51CE8B}"/>
              </a:ext>
            </a:extLst>
          </p:cNvPr>
          <p:cNvGrpSpPr/>
          <p:nvPr/>
        </p:nvGrpSpPr>
        <p:grpSpPr>
          <a:xfrm>
            <a:off x="7501565" y="3380712"/>
            <a:ext cx="955069" cy="482732"/>
            <a:chOff x="7501565" y="3380712"/>
            <a:chExt cx="955069" cy="482732"/>
          </a:xfrm>
        </p:grpSpPr>
        <p:cxnSp>
          <p:nvCxnSpPr>
            <p:cNvPr id="232" name="Straight Arrow Connector 231">
              <a:extLst>
                <a:ext uri="{FF2B5EF4-FFF2-40B4-BE49-F238E27FC236}">
                  <a16:creationId xmlns:a16="http://schemas.microsoft.com/office/drawing/2014/main" id="{472F7D33-4F92-80DF-F16F-2D76BE197505}"/>
                </a:ext>
              </a:extLst>
            </p:cNvPr>
            <p:cNvCxnSpPr>
              <a:cxnSpLocks/>
              <a:stCxn id="76" idx="2"/>
            </p:cNvCxnSpPr>
            <p:nvPr/>
          </p:nvCxnSpPr>
          <p:spPr>
            <a:xfrm>
              <a:off x="7501565" y="3380712"/>
              <a:ext cx="440546"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81E2651B-1DA2-772F-CDC9-CBEE49970371}"/>
                </a:ext>
              </a:extLst>
            </p:cNvPr>
            <p:cNvCxnSpPr>
              <a:cxnSpLocks/>
              <a:stCxn id="77" idx="2"/>
            </p:cNvCxnSpPr>
            <p:nvPr/>
          </p:nvCxnSpPr>
          <p:spPr>
            <a:xfrm flipH="1">
              <a:off x="8005186" y="3380712"/>
              <a:ext cx="451448" cy="4827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796082D8-6663-EDC4-BA75-6CDFE19A1DA6}"/>
              </a:ext>
            </a:extLst>
          </p:cNvPr>
          <p:cNvGrpSpPr/>
          <p:nvPr/>
        </p:nvGrpSpPr>
        <p:grpSpPr>
          <a:xfrm>
            <a:off x="9131484" y="2375626"/>
            <a:ext cx="717755" cy="1748995"/>
            <a:chOff x="9131484" y="2375626"/>
            <a:chExt cx="717755" cy="1748995"/>
          </a:xfrm>
        </p:grpSpPr>
        <p:sp>
          <p:nvSpPr>
            <p:cNvPr id="67" name="Rectangle 66">
              <a:extLst>
                <a:ext uri="{FF2B5EF4-FFF2-40B4-BE49-F238E27FC236}">
                  <a16:creationId xmlns:a16="http://schemas.microsoft.com/office/drawing/2014/main" id="{C77FD2E4-B14D-4C4A-8613-647F8CE1CBC1}"/>
                </a:ext>
              </a:extLst>
            </p:cNvPr>
            <p:cNvSpPr/>
            <p:nvPr/>
          </p:nvSpPr>
          <p:spPr>
            <a:xfrm>
              <a:off x="9131484" y="237562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78" name="Rectangle 77">
              <a:extLst>
                <a:ext uri="{FF2B5EF4-FFF2-40B4-BE49-F238E27FC236}">
                  <a16:creationId xmlns:a16="http://schemas.microsoft.com/office/drawing/2014/main" id="{3685EB9A-75DC-870A-31AF-BB4BBE77414F}"/>
                </a:ext>
              </a:extLst>
            </p:cNvPr>
            <p:cNvSpPr/>
            <p:nvPr/>
          </p:nvSpPr>
          <p:spPr>
            <a:xfrm>
              <a:off x="9357626"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94" name="Rectangle 93">
              <a:extLst>
                <a:ext uri="{FF2B5EF4-FFF2-40B4-BE49-F238E27FC236}">
                  <a16:creationId xmlns:a16="http://schemas.microsoft.com/office/drawing/2014/main" id="{7EAFAD4C-F6BD-4280-E69E-5A79DB3CCF1B}"/>
                </a:ext>
              </a:extLst>
            </p:cNvPr>
            <p:cNvSpPr/>
            <p:nvPr/>
          </p:nvSpPr>
          <p:spPr>
            <a:xfrm>
              <a:off x="9131484" y="38634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cxnSp>
          <p:nvCxnSpPr>
            <p:cNvPr id="247" name="Straight Arrow Connector 246">
              <a:extLst>
                <a:ext uri="{FF2B5EF4-FFF2-40B4-BE49-F238E27FC236}">
                  <a16:creationId xmlns:a16="http://schemas.microsoft.com/office/drawing/2014/main" id="{A6351ED2-156F-7FDA-DDC6-A4FB2C4EFA34}"/>
                </a:ext>
              </a:extLst>
            </p:cNvPr>
            <p:cNvCxnSpPr>
              <a:cxnSpLocks/>
              <a:stCxn id="67" idx="2"/>
              <a:endCxn id="78" idx="0"/>
            </p:cNvCxnSpPr>
            <p:nvPr/>
          </p:nvCxnSpPr>
          <p:spPr>
            <a:xfrm>
              <a:off x="9377291" y="2636803"/>
              <a:ext cx="226142"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5581A95C-8934-3291-F3BE-1F0AD3E91DAC}"/>
                </a:ext>
              </a:extLst>
            </p:cNvPr>
            <p:cNvCxnSpPr>
              <a:cxnSpLocks/>
              <a:stCxn id="78" idx="2"/>
              <a:endCxn id="94" idx="0"/>
            </p:cNvCxnSpPr>
            <p:nvPr/>
          </p:nvCxnSpPr>
          <p:spPr>
            <a:xfrm flipH="1">
              <a:off x="9377291" y="3380712"/>
              <a:ext cx="226142"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9" name="Group 308">
            <a:extLst>
              <a:ext uri="{FF2B5EF4-FFF2-40B4-BE49-F238E27FC236}">
                <a16:creationId xmlns:a16="http://schemas.microsoft.com/office/drawing/2014/main" id="{6A79AD32-4BB5-8487-04EF-DE8AD5AD0AD2}"/>
              </a:ext>
            </a:extLst>
          </p:cNvPr>
          <p:cNvGrpSpPr/>
          <p:nvPr/>
        </p:nvGrpSpPr>
        <p:grpSpPr>
          <a:xfrm>
            <a:off x="9950241" y="2375626"/>
            <a:ext cx="639098" cy="1748995"/>
            <a:chOff x="9950241" y="2375626"/>
            <a:chExt cx="639098" cy="1748995"/>
          </a:xfrm>
        </p:grpSpPr>
        <p:sp>
          <p:nvSpPr>
            <p:cNvPr id="68" name="Rectangle 67">
              <a:extLst>
                <a:ext uri="{FF2B5EF4-FFF2-40B4-BE49-F238E27FC236}">
                  <a16:creationId xmlns:a16="http://schemas.microsoft.com/office/drawing/2014/main" id="{843D5963-8C07-1C5A-E68B-7AD224C36122}"/>
                </a:ext>
              </a:extLst>
            </p:cNvPr>
            <p:cNvSpPr/>
            <p:nvPr/>
          </p:nvSpPr>
          <p:spPr>
            <a:xfrm>
              <a:off x="10097726" y="237562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79" name="Rectangle 78">
              <a:extLst>
                <a:ext uri="{FF2B5EF4-FFF2-40B4-BE49-F238E27FC236}">
                  <a16:creationId xmlns:a16="http://schemas.microsoft.com/office/drawing/2014/main" id="{009D569E-CB7E-9E7F-8624-B1C0566CA883}"/>
                </a:ext>
              </a:extLst>
            </p:cNvPr>
            <p:cNvSpPr/>
            <p:nvPr/>
          </p:nvSpPr>
          <p:spPr>
            <a:xfrm>
              <a:off x="9950241"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95" name="Rectangle 94">
              <a:extLst>
                <a:ext uri="{FF2B5EF4-FFF2-40B4-BE49-F238E27FC236}">
                  <a16:creationId xmlns:a16="http://schemas.microsoft.com/office/drawing/2014/main" id="{8F789F1B-8BD4-AD2F-E061-B934658EAE27}"/>
                </a:ext>
              </a:extLst>
            </p:cNvPr>
            <p:cNvSpPr/>
            <p:nvPr/>
          </p:nvSpPr>
          <p:spPr>
            <a:xfrm>
              <a:off x="10097726" y="38634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cxnSp>
          <p:nvCxnSpPr>
            <p:cNvPr id="250" name="Straight Arrow Connector 249">
              <a:extLst>
                <a:ext uri="{FF2B5EF4-FFF2-40B4-BE49-F238E27FC236}">
                  <a16:creationId xmlns:a16="http://schemas.microsoft.com/office/drawing/2014/main" id="{3F7B261C-2DAA-1FC6-EF10-C87174C67D96}"/>
                </a:ext>
              </a:extLst>
            </p:cNvPr>
            <p:cNvCxnSpPr>
              <a:cxnSpLocks/>
              <a:stCxn id="68" idx="2"/>
              <a:endCxn id="79" idx="0"/>
            </p:cNvCxnSpPr>
            <p:nvPr/>
          </p:nvCxnSpPr>
          <p:spPr>
            <a:xfrm flipH="1">
              <a:off x="10196048" y="2636803"/>
              <a:ext cx="147485"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25BC18C-1C6D-B49D-9433-90A64341BE79}"/>
                </a:ext>
              </a:extLst>
            </p:cNvPr>
            <p:cNvCxnSpPr>
              <a:cxnSpLocks/>
              <a:stCxn id="79" idx="2"/>
              <a:endCxn id="95" idx="0"/>
            </p:cNvCxnSpPr>
            <p:nvPr/>
          </p:nvCxnSpPr>
          <p:spPr>
            <a:xfrm>
              <a:off x="10196048" y="3380712"/>
              <a:ext cx="147485"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BF2E0007-8814-269F-EF29-14C3E859EE90}"/>
              </a:ext>
            </a:extLst>
          </p:cNvPr>
          <p:cNvGrpSpPr/>
          <p:nvPr/>
        </p:nvGrpSpPr>
        <p:grpSpPr>
          <a:xfrm>
            <a:off x="11164079" y="2375626"/>
            <a:ext cx="786579" cy="1748995"/>
            <a:chOff x="11164079" y="2375626"/>
            <a:chExt cx="786579" cy="1748995"/>
          </a:xfrm>
        </p:grpSpPr>
        <p:sp>
          <p:nvSpPr>
            <p:cNvPr id="69" name="Rectangle 68">
              <a:extLst>
                <a:ext uri="{FF2B5EF4-FFF2-40B4-BE49-F238E27FC236}">
                  <a16:creationId xmlns:a16="http://schemas.microsoft.com/office/drawing/2014/main" id="{E1EE3243-4520-17CC-B311-A5B007D6BC2E}"/>
                </a:ext>
              </a:extLst>
            </p:cNvPr>
            <p:cNvSpPr/>
            <p:nvPr/>
          </p:nvSpPr>
          <p:spPr>
            <a:xfrm>
              <a:off x="11164079" y="2375626"/>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80" name="Rectangle 79">
              <a:extLst>
                <a:ext uri="{FF2B5EF4-FFF2-40B4-BE49-F238E27FC236}">
                  <a16:creationId xmlns:a16="http://schemas.microsoft.com/office/drawing/2014/main" id="{40B6929D-F2BC-FE25-B044-C5672488479C}"/>
                </a:ext>
              </a:extLst>
            </p:cNvPr>
            <p:cNvSpPr/>
            <p:nvPr/>
          </p:nvSpPr>
          <p:spPr>
            <a:xfrm>
              <a:off x="11459045" y="311953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96" name="Rectangle 95">
              <a:extLst>
                <a:ext uri="{FF2B5EF4-FFF2-40B4-BE49-F238E27FC236}">
                  <a16:creationId xmlns:a16="http://schemas.microsoft.com/office/drawing/2014/main" id="{9E2F3A77-A6A6-15FB-0ABB-8BC61311CCF6}"/>
                </a:ext>
              </a:extLst>
            </p:cNvPr>
            <p:cNvSpPr/>
            <p:nvPr/>
          </p:nvSpPr>
          <p:spPr>
            <a:xfrm>
              <a:off x="11164079" y="3863444"/>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cxnSp>
          <p:nvCxnSpPr>
            <p:cNvPr id="253" name="Straight Arrow Connector 252">
              <a:extLst>
                <a:ext uri="{FF2B5EF4-FFF2-40B4-BE49-F238E27FC236}">
                  <a16:creationId xmlns:a16="http://schemas.microsoft.com/office/drawing/2014/main" id="{C86EA6ED-543B-9082-5098-B26785E0EAC8}"/>
                </a:ext>
              </a:extLst>
            </p:cNvPr>
            <p:cNvCxnSpPr>
              <a:cxnSpLocks/>
              <a:stCxn id="69" idx="2"/>
              <a:endCxn id="80" idx="0"/>
            </p:cNvCxnSpPr>
            <p:nvPr/>
          </p:nvCxnSpPr>
          <p:spPr>
            <a:xfrm>
              <a:off x="11409886" y="2636803"/>
              <a:ext cx="294966"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4544DCDE-0FEE-22B5-1D17-9D5123718212}"/>
                </a:ext>
              </a:extLst>
            </p:cNvPr>
            <p:cNvCxnSpPr>
              <a:cxnSpLocks/>
              <a:stCxn id="80" idx="2"/>
              <a:endCxn id="96" idx="0"/>
            </p:cNvCxnSpPr>
            <p:nvPr/>
          </p:nvCxnSpPr>
          <p:spPr>
            <a:xfrm flipH="1">
              <a:off x="11409886" y="3380712"/>
              <a:ext cx="294966"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82C3DD51-C0C3-201A-D5D6-8916C130B4C0}"/>
              </a:ext>
            </a:extLst>
          </p:cNvPr>
          <p:cNvGrpSpPr/>
          <p:nvPr/>
        </p:nvGrpSpPr>
        <p:grpSpPr>
          <a:xfrm>
            <a:off x="8005186" y="4124620"/>
            <a:ext cx="1372105" cy="482733"/>
            <a:chOff x="8005186" y="4124620"/>
            <a:chExt cx="1372105" cy="482733"/>
          </a:xfrm>
        </p:grpSpPr>
        <p:cxnSp>
          <p:nvCxnSpPr>
            <p:cNvPr id="268" name="Straight Arrow Connector 267">
              <a:extLst>
                <a:ext uri="{FF2B5EF4-FFF2-40B4-BE49-F238E27FC236}">
                  <a16:creationId xmlns:a16="http://schemas.microsoft.com/office/drawing/2014/main" id="{F26E87E0-B162-8182-A4F2-21B1B650E72F}"/>
                </a:ext>
              </a:extLst>
            </p:cNvPr>
            <p:cNvCxnSpPr>
              <a:cxnSpLocks/>
              <a:endCxn id="111" idx="0"/>
            </p:cNvCxnSpPr>
            <p:nvPr/>
          </p:nvCxnSpPr>
          <p:spPr>
            <a:xfrm>
              <a:off x="8005186" y="4124620"/>
              <a:ext cx="664188" cy="4827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2DB7BCA9-9D56-7EC5-8732-2590D6A8859C}"/>
                </a:ext>
              </a:extLst>
            </p:cNvPr>
            <p:cNvCxnSpPr>
              <a:cxnSpLocks/>
              <a:stCxn id="94" idx="2"/>
              <a:endCxn id="111" idx="0"/>
            </p:cNvCxnSpPr>
            <p:nvPr/>
          </p:nvCxnSpPr>
          <p:spPr>
            <a:xfrm flipH="1">
              <a:off x="8669374" y="4124621"/>
              <a:ext cx="707917"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7" name="Group 306">
            <a:extLst>
              <a:ext uri="{FF2B5EF4-FFF2-40B4-BE49-F238E27FC236}">
                <a16:creationId xmlns:a16="http://schemas.microsoft.com/office/drawing/2014/main" id="{DAFAE1FA-FDA0-DF85-3904-C1F137BE6186}"/>
              </a:ext>
            </a:extLst>
          </p:cNvPr>
          <p:cNvGrpSpPr/>
          <p:nvPr/>
        </p:nvGrpSpPr>
        <p:grpSpPr>
          <a:xfrm>
            <a:off x="10343533" y="4124621"/>
            <a:ext cx="1066353" cy="482730"/>
            <a:chOff x="10343533" y="4124621"/>
            <a:chExt cx="1066353" cy="482730"/>
          </a:xfrm>
        </p:grpSpPr>
        <p:cxnSp>
          <p:nvCxnSpPr>
            <p:cNvPr id="274" name="Straight Arrow Connector 273">
              <a:extLst>
                <a:ext uri="{FF2B5EF4-FFF2-40B4-BE49-F238E27FC236}">
                  <a16:creationId xmlns:a16="http://schemas.microsoft.com/office/drawing/2014/main" id="{F96FDAB5-E17F-AF8E-E06D-C2FD8D6E4E3A}"/>
                </a:ext>
              </a:extLst>
            </p:cNvPr>
            <p:cNvCxnSpPr>
              <a:cxnSpLocks/>
              <a:stCxn id="95" idx="2"/>
            </p:cNvCxnSpPr>
            <p:nvPr/>
          </p:nvCxnSpPr>
          <p:spPr>
            <a:xfrm>
              <a:off x="10343533" y="4124621"/>
              <a:ext cx="517537" cy="482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7288A5FD-EC2E-3583-7917-81B59C2DF4EE}"/>
                </a:ext>
              </a:extLst>
            </p:cNvPr>
            <p:cNvCxnSpPr>
              <a:cxnSpLocks/>
              <a:stCxn id="96" idx="2"/>
            </p:cNvCxnSpPr>
            <p:nvPr/>
          </p:nvCxnSpPr>
          <p:spPr>
            <a:xfrm flipH="1">
              <a:off x="10929897" y="4124621"/>
              <a:ext cx="479989" cy="4827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0" name="Group 299">
            <a:extLst>
              <a:ext uri="{FF2B5EF4-FFF2-40B4-BE49-F238E27FC236}">
                <a16:creationId xmlns:a16="http://schemas.microsoft.com/office/drawing/2014/main" id="{77AF5264-E97D-409E-BBC7-04C371B51E3C}"/>
              </a:ext>
            </a:extLst>
          </p:cNvPr>
          <p:cNvGrpSpPr/>
          <p:nvPr/>
        </p:nvGrpSpPr>
        <p:grpSpPr>
          <a:xfrm>
            <a:off x="1900303" y="4868530"/>
            <a:ext cx="3279512" cy="482732"/>
            <a:chOff x="1900303" y="4868530"/>
            <a:chExt cx="3279512" cy="482732"/>
          </a:xfrm>
        </p:grpSpPr>
        <p:cxnSp>
          <p:nvCxnSpPr>
            <p:cNvPr id="280" name="Straight Arrow Connector 279">
              <a:extLst>
                <a:ext uri="{FF2B5EF4-FFF2-40B4-BE49-F238E27FC236}">
                  <a16:creationId xmlns:a16="http://schemas.microsoft.com/office/drawing/2014/main" id="{1C11E4D7-1FC8-4735-6BEF-9FFE44C5FCB9}"/>
                </a:ext>
              </a:extLst>
            </p:cNvPr>
            <p:cNvCxnSpPr>
              <a:cxnSpLocks/>
              <a:stCxn id="117" idx="2"/>
            </p:cNvCxnSpPr>
            <p:nvPr/>
          </p:nvCxnSpPr>
          <p:spPr>
            <a:xfrm>
              <a:off x="1900303" y="4868530"/>
              <a:ext cx="1356851"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56596006-3B01-0DB8-E087-0A984DE3AAE9}"/>
                </a:ext>
              </a:extLst>
            </p:cNvPr>
            <p:cNvCxnSpPr>
              <a:cxnSpLocks/>
              <a:stCxn id="114" idx="2"/>
            </p:cNvCxnSpPr>
            <p:nvPr/>
          </p:nvCxnSpPr>
          <p:spPr>
            <a:xfrm flipH="1">
              <a:off x="3256263" y="4868530"/>
              <a:ext cx="1923552" cy="4827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6" name="Group 305">
            <a:extLst>
              <a:ext uri="{FF2B5EF4-FFF2-40B4-BE49-F238E27FC236}">
                <a16:creationId xmlns:a16="http://schemas.microsoft.com/office/drawing/2014/main" id="{795C5EFB-CA49-0771-9E55-2435BAD6680B}"/>
              </a:ext>
            </a:extLst>
          </p:cNvPr>
          <p:cNvGrpSpPr/>
          <p:nvPr/>
        </p:nvGrpSpPr>
        <p:grpSpPr>
          <a:xfrm>
            <a:off x="8669374" y="4868530"/>
            <a:ext cx="2240856" cy="482732"/>
            <a:chOff x="8669374" y="4868530"/>
            <a:chExt cx="2240856" cy="482732"/>
          </a:xfrm>
        </p:grpSpPr>
        <p:cxnSp>
          <p:nvCxnSpPr>
            <p:cNvPr id="286" name="Straight Arrow Connector 285">
              <a:extLst>
                <a:ext uri="{FF2B5EF4-FFF2-40B4-BE49-F238E27FC236}">
                  <a16:creationId xmlns:a16="http://schemas.microsoft.com/office/drawing/2014/main" id="{36DFD087-4436-A2CE-FB44-5A061C96FBFA}"/>
                </a:ext>
              </a:extLst>
            </p:cNvPr>
            <p:cNvCxnSpPr>
              <a:cxnSpLocks/>
              <a:stCxn id="111" idx="2"/>
              <a:endCxn id="124" idx="0"/>
            </p:cNvCxnSpPr>
            <p:nvPr/>
          </p:nvCxnSpPr>
          <p:spPr>
            <a:xfrm>
              <a:off x="8669374" y="4868530"/>
              <a:ext cx="1067688" cy="482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300F10D4-1B21-C671-4E97-8EF831CCEA15}"/>
                </a:ext>
              </a:extLst>
            </p:cNvPr>
            <p:cNvCxnSpPr>
              <a:cxnSpLocks/>
              <a:endCxn id="124" idx="0"/>
            </p:cNvCxnSpPr>
            <p:nvPr/>
          </p:nvCxnSpPr>
          <p:spPr>
            <a:xfrm flipH="1">
              <a:off x="9737062" y="4882512"/>
              <a:ext cx="1173168" cy="4687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05" name="Group 304">
            <a:extLst>
              <a:ext uri="{FF2B5EF4-FFF2-40B4-BE49-F238E27FC236}">
                <a16:creationId xmlns:a16="http://schemas.microsoft.com/office/drawing/2014/main" id="{C1DCC6C1-F904-00CC-7347-BF69B0896F4F}"/>
              </a:ext>
            </a:extLst>
          </p:cNvPr>
          <p:cNvGrpSpPr/>
          <p:nvPr/>
        </p:nvGrpSpPr>
        <p:grpSpPr>
          <a:xfrm>
            <a:off x="3289561" y="5612438"/>
            <a:ext cx="6447501" cy="482735"/>
            <a:chOff x="3289561" y="5612438"/>
            <a:chExt cx="6447501" cy="482735"/>
          </a:xfrm>
        </p:grpSpPr>
        <p:cxnSp>
          <p:nvCxnSpPr>
            <p:cNvPr id="292" name="Straight Arrow Connector 291">
              <a:extLst>
                <a:ext uri="{FF2B5EF4-FFF2-40B4-BE49-F238E27FC236}">
                  <a16:creationId xmlns:a16="http://schemas.microsoft.com/office/drawing/2014/main" id="{54A0499F-8382-A5EE-8D46-6A40E7F7CA75}"/>
                </a:ext>
              </a:extLst>
            </p:cNvPr>
            <p:cNvCxnSpPr>
              <a:cxnSpLocks/>
              <a:stCxn id="124" idx="2"/>
              <a:endCxn id="22" idx="0"/>
            </p:cNvCxnSpPr>
            <p:nvPr/>
          </p:nvCxnSpPr>
          <p:spPr>
            <a:xfrm flipH="1">
              <a:off x="6085721" y="5612439"/>
              <a:ext cx="3651341" cy="4827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10E5D13D-530F-B1CF-4438-2F031075E599}"/>
                </a:ext>
              </a:extLst>
            </p:cNvPr>
            <p:cNvCxnSpPr>
              <a:cxnSpLocks/>
              <a:endCxn id="22" idx="0"/>
            </p:cNvCxnSpPr>
            <p:nvPr/>
          </p:nvCxnSpPr>
          <p:spPr>
            <a:xfrm>
              <a:off x="3289561" y="5612438"/>
              <a:ext cx="2796160" cy="48273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slz="http://schemas.microsoft.com/office/powerpoint/2016/slidezoom">
        <mc:Choice Requires="pslz">
          <p:graphicFrame>
            <p:nvGraphicFramePr>
              <p:cNvPr id="81" name="Slide Zoom 80">
                <a:extLst>
                  <a:ext uri="{FF2B5EF4-FFF2-40B4-BE49-F238E27FC236}">
                    <a16:creationId xmlns:a16="http://schemas.microsoft.com/office/drawing/2014/main" id="{459712A9-53E1-27FE-DE0A-07FF3CDBD4C4}"/>
                  </a:ext>
                </a:extLst>
              </p:cNvPr>
              <p:cNvGraphicFramePr>
                <a:graphicFrameLocks noChangeAspect="1"/>
              </p:cNvGraphicFramePr>
              <p:nvPr>
                <p:extLst>
                  <p:ext uri="{D42A27DB-BD31-4B8C-83A1-F6EECF244321}">
                    <p14:modId xmlns:p14="http://schemas.microsoft.com/office/powerpoint/2010/main" val="1489150927"/>
                  </p:ext>
                </p:extLst>
              </p:nvPr>
            </p:nvGraphicFramePr>
            <p:xfrm>
              <a:off x="11138842" y="6109123"/>
              <a:ext cx="841763" cy="386185"/>
            </p:xfrm>
            <a:graphic>
              <a:graphicData uri="http://schemas.microsoft.com/office/powerpoint/2016/slidezoom">
                <pslz:sldZm>
                  <pslz:sldZmObj sldId="318" cId="1811230738">
                    <pslz:zmPr id="{B13E5AC3-0F89-4438-9E1B-DE01F1CA1063}"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41763" cy="386185"/>
                        </a:xfrm>
                        <a:prstGeom prst="rect">
                          <a:avLst/>
                        </a:prstGeom>
                      </p166:spPr>
                    </pslz:zmPr>
                  </pslz:sldZmObj>
                </pslz:sldZm>
              </a:graphicData>
            </a:graphic>
          </p:graphicFrame>
        </mc:Choice>
        <mc:Fallback xmlns="">
          <p:pic>
            <p:nvPicPr>
              <p:cNvPr id="81" name="Slide Zoom 80">
                <a:hlinkClick r:id="rId4" action="ppaction://hlinksldjump"/>
                <a:extLst>
                  <a:ext uri="{FF2B5EF4-FFF2-40B4-BE49-F238E27FC236}">
                    <a16:creationId xmlns:a16="http://schemas.microsoft.com/office/drawing/2014/main" id="{459712A9-53E1-27FE-DE0A-07FF3CDBD4C4}"/>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11138842" y="6109123"/>
                <a:ext cx="841763" cy="386185"/>
              </a:xfrm>
              <a:prstGeom prst="rect">
                <a:avLst/>
              </a:prstGeom>
            </p:spPr>
          </p:pic>
        </mc:Fallback>
      </mc:AlternateContent>
    </p:spTree>
    <p:extLst>
      <p:ext uri="{BB962C8B-B14F-4D97-AF65-F5344CB8AC3E}">
        <p14:creationId xmlns:p14="http://schemas.microsoft.com/office/powerpoint/2010/main" val="61717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340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animEffect transition="in" filter="fade">
                                      <p:cBhvr>
                                        <p:cTn id="9" dur="250"/>
                                        <p:tgtEl>
                                          <p:spTgt spid="16"/>
                                        </p:tgtEl>
                                      </p:cBhvr>
                                    </p:animEffect>
                                  </p:childTnLst>
                                </p:cTn>
                              </p:par>
                              <p:par>
                                <p:cTn id="10" presetID="53" presetClass="entr" presetSubtype="16" fill="hold" nodeType="withEffect">
                                  <p:stCondLst>
                                    <p:cond delay="100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53" presetClass="entr" presetSubtype="16" fill="hold" nodeType="withEffect">
                                  <p:stCondLst>
                                    <p:cond delay="19000"/>
                                  </p:stCondLst>
                                  <p:childTnLst>
                                    <p:set>
                                      <p:cBhvr>
                                        <p:cTn id="16" dur="1" fill="hold">
                                          <p:stCondLst>
                                            <p:cond delay="0"/>
                                          </p:stCondLst>
                                        </p:cTn>
                                        <p:tgtEl>
                                          <p:spTgt spid="48"/>
                                        </p:tgtEl>
                                        <p:attrNameLst>
                                          <p:attrName>style.visibility</p:attrName>
                                        </p:attrNameLst>
                                      </p:cBhvr>
                                      <p:to>
                                        <p:strVal val="visible"/>
                                      </p:to>
                                    </p:set>
                                    <p:anim calcmode="lin" valueType="num">
                                      <p:cBhvr>
                                        <p:cTn id="17" dur="250" fill="hold"/>
                                        <p:tgtEl>
                                          <p:spTgt spid="48"/>
                                        </p:tgtEl>
                                        <p:attrNameLst>
                                          <p:attrName>ppt_w</p:attrName>
                                        </p:attrNameLst>
                                      </p:cBhvr>
                                      <p:tavLst>
                                        <p:tav tm="0">
                                          <p:val>
                                            <p:fltVal val="0"/>
                                          </p:val>
                                        </p:tav>
                                        <p:tav tm="100000">
                                          <p:val>
                                            <p:strVal val="#ppt_w"/>
                                          </p:val>
                                        </p:tav>
                                      </p:tavLst>
                                    </p:anim>
                                    <p:anim calcmode="lin" valueType="num">
                                      <p:cBhvr>
                                        <p:cTn id="18" dur="250" fill="hold"/>
                                        <p:tgtEl>
                                          <p:spTgt spid="48"/>
                                        </p:tgtEl>
                                        <p:attrNameLst>
                                          <p:attrName>ppt_h</p:attrName>
                                        </p:attrNameLst>
                                      </p:cBhvr>
                                      <p:tavLst>
                                        <p:tav tm="0">
                                          <p:val>
                                            <p:fltVal val="0"/>
                                          </p:val>
                                        </p:tav>
                                        <p:tav tm="100000">
                                          <p:val>
                                            <p:strVal val="#ppt_h"/>
                                          </p:val>
                                        </p:tav>
                                      </p:tavLst>
                                    </p:anim>
                                    <p:animEffect transition="in" filter="fade">
                                      <p:cBhvr>
                                        <p:cTn id="19" dur="250"/>
                                        <p:tgtEl>
                                          <p:spTgt spid="48"/>
                                        </p:tgtEl>
                                      </p:cBhvr>
                                    </p:animEffect>
                                  </p:childTnLst>
                                </p:cTn>
                              </p:par>
                              <p:par>
                                <p:cTn id="20" presetID="53" presetClass="entr" presetSubtype="16" fill="hold" nodeType="withEffect">
                                  <p:stCondLst>
                                    <p:cond delay="2500"/>
                                  </p:stCondLst>
                                  <p:childTnLst>
                                    <p:set>
                                      <p:cBhvr>
                                        <p:cTn id="21" dur="1" fill="hold">
                                          <p:stCondLst>
                                            <p:cond delay="0"/>
                                          </p:stCondLst>
                                        </p:cTn>
                                        <p:tgtEl>
                                          <p:spTgt spid="38"/>
                                        </p:tgtEl>
                                        <p:attrNameLst>
                                          <p:attrName>style.visibility</p:attrName>
                                        </p:attrNameLst>
                                      </p:cBhvr>
                                      <p:to>
                                        <p:strVal val="visible"/>
                                      </p:to>
                                    </p:set>
                                    <p:anim calcmode="lin" valueType="num">
                                      <p:cBhvr>
                                        <p:cTn id="22" dur="250" fill="hold"/>
                                        <p:tgtEl>
                                          <p:spTgt spid="38"/>
                                        </p:tgtEl>
                                        <p:attrNameLst>
                                          <p:attrName>ppt_w</p:attrName>
                                        </p:attrNameLst>
                                      </p:cBhvr>
                                      <p:tavLst>
                                        <p:tav tm="0">
                                          <p:val>
                                            <p:fltVal val="0"/>
                                          </p:val>
                                        </p:tav>
                                        <p:tav tm="100000">
                                          <p:val>
                                            <p:strVal val="#ppt_w"/>
                                          </p:val>
                                        </p:tav>
                                      </p:tavLst>
                                    </p:anim>
                                    <p:anim calcmode="lin" valueType="num">
                                      <p:cBhvr>
                                        <p:cTn id="23" dur="250" fill="hold"/>
                                        <p:tgtEl>
                                          <p:spTgt spid="38"/>
                                        </p:tgtEl>
                                        <p:attrNameLst>
                                          <p:attrName>ppt_h</p:attrName>
                                        </p:attrNameLst>
                                      </p:cBhvr>
                                      <p:tavLst>
                                        <p:tav tm="0">
                                          <p:val>
                                            <p:fltVal val="0"/>
                                          </p:val>
                                        </p:tav>
                                        <p:tav tm="100000">
                                          <p:val>
                                            <p:strVal val="#ppt_h"/>
                                          </p:val>
                                        </p:tav>
                                      </p:tavLst>
                                    </p:anim>
                                    <p:animEffect transition="in" filter="fade">
                                      <p:cBhvr>
                                        <p:cTn id="24" dur="250"/>
                                        <p:tgtEl>
                                          <p:spTgt spid="38"/>
                                        </p:tgtEl>
                                      </p:cBhvr>
                                    </p:animEffect>
                                  </p:childTnLst>
                                </p:cTn>
                              </p:par>
                              <p:par>
                                <p:cTn id="25" presetID="53" presetClass="entr" presetSubtype="16" fill="hold" nodeType="withEffect">
                                  <p:stCondLst>
                                    <p:cond delay="105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250" fill="hold"/>
                                        <p:tgtEl>
                                          <p:spTgt spid="42"/>
                                        </p:tgtEl>
                                        <p:attrNameLst>
                                          <p:attrName>ppt_w</p:attrName>
                                        </p:attrNameLst>
                                      </p:cBhvr>
                                      <p:tavLst>
                                        <p:tav tm="0">
                                          <p:val>
                                            <p:fltVal val="0"/>
                                          </p:val>
                                        </p:tav>
                                        <p:tav tm="100000">
                                          <p:val>
                                            <p:strVal val="#ppt_w"/>
                                          </p:val>
                                        </p:tav>
                                      </p:tavLst>
                                    </p:anim>
                                    <p:anim calcmode="lin" valueType="num">
                                      <p:cBhvr>
                                        <p:cTn id="28" dur="250" fill="hold"/>
                                        <p:tgtEl>
                                          <p:spTgt spid="42"/>
                                        </p:tgtEl>
                                        <p:attrNameLst>
                                          <p:attrName>ppt_h</p:attrName>
                                        </p:attrNameLst>
                                      </p:cBhvr>
                                      <p:tavLst>
                                        <p:tav tm="0">
                                          <p:val>
                                            <p:fltVal val="0"/>
                                          </p:val>
                                        </p:tav>
                                        <p:tav tm="100000">
                                          <p:val>
                                            <p:strVal val="#ppt_h"/>
                                          </p:val>
                                        </p:tav>
                                      </p:tavLst>
                                    </p:anim>
                                    <p:animEffect transition="in" filter="fade">
                                      <p:cBhvr>
                                        <p:cTn id="29" dur="250"/>
                                        <p:tgtEl>
                                          <p:spTgt spid="42"/>
                                        </p:tgtEl>
                                      </p:cBhvr>
                                    </p:animEffect>
                                  </p:childTnLst>
                                </p:cTn>
                              </p:par>
                              <p:par>
                                <p:cTn id="30" presetID="53" presetClass="entr" presetSubtype="16" fill="hold" nodeType="withEffect">
                                  <p:stCondLst>
                                    <p:cond delay="20500"/>
                                  </p:stCondLst>
                                  <p:childTnLst>
                                    <p:set>
                                      <p:cBhvr>
                                        <p:cTn id="31" dur="1" fill="hold">
                                          <p:stCondLst>
                                            <p:cond delay="0"/>
                                          </p:stCondLst>
                                        </p:cTn>
                                        <p:tgtEl>
                                          <p:spTgt spid="52"/>
                                        </p:tgtEl>
                                        <p:attrNameLst>
                                          <p:attrName>style.visibility</p:attrName>
                                        </p:attrNameLst>
                                      </p:cBhvr>
                                      <p:to>
                                        <p:strVal val="visible"/>
                                      </p:to>
                                    </p:set>
                                    <p:anim calcmode="lin" valueType="num">
                                      <p:cBhvr>
                                        <p:cTn id="32" dur="250" fill="hold"/>
                                        <p:tgtEl>
                                          <p:spTgt spid="52"/>
                                        </p:tgtEl>
                                        <p:attrNameLst>
                                          <p:attrName>ppt_w</p:attrName>
                                        </p:attrNameLst>
                                      </p:cBhvr>
                                      <p:tavLst>
                                        <p:tav tm="0">
                                          <p:val>
                                            <p:fltVal val="0"/>
                                          </p:val>
                                        </p:tav>
                                        <p:tav tm="100000">
                                          <p:val>
                                            <p:strVal val="#ppt_w"/>
                                          </p:val>
                                        </p:tav>
                                      </p:tavLst>
                                    </p:anim>
                                    <p:anim calcmode="lin" valueType="num">
                                      <p:cBhvr>
                                        <p:cTn id="33" dur="250" fill="hold"/>
                                        <p:tgtEl>
                                          <p:spTgt spid="52"/>
                                        </p:tgtEl>
                                        <p:attrNameLst>
                                          <p:attrName>ppt_h</p:attrName>
                                        </p:attrNameLst>
                                      </p:cBhvr>
                                      <p:tavLst>
                                        <p:tav tm="0">
                                          <p:val>
                                            <p:fltVal val="0"/>
                                          </p:val>
                                        </p:tav>
                                        <p:tav tm="100000">
                                          <p:val>
                                            <p:strVal val="#ppt_h"/>
                                          </p:val>
                                        </p:tav>
                                      </p:tavLst>
                                    </p:anim>
                                    <p:animEffect transition="in" filter="fade">
                                      <p:cBhvr>
                                        <p:cTn id="34" dur="250"/>
                                        <p:tgtEl>
                                          <p:spTgt spid="52"/>
                                        </p:tgtEl>
                                      </p:cBhvr>
                                    </p:animEffect>
                                  </p:childTnLst>
                                </p:cTn>
                              </p:par>
                              <p:par>
                                <p:cTn id="35" presetID="53" presetClass="entr" presetSubtype="16" fill="hold" nodeType="withEffect">
                                  <p:stCondLst>
                                    <p:cond delay="28500"/>
                                  </p:stCondLst>
                                  <p:childTnLst>
                                    <p:set>
                                      <p:cBhvr>
                                        <p:cTn id="36" dur="1" fill="hold">
                                          <p:stCondLst>
                                            <p:cond delay="0"/>
                                          </p:stCondLst>
                                        </p:cTn>
                                        <p:tgtEl>
                                          <p:spTgt spid="55"/>
                                        </p:tgtEl>
                                        <p:attrNameLst>
                                          <p:attrName>style.visibility</p:attrName>
                                        </p:attrNameLst>
                                      </p:cBhvr>
                                      <p:to>
                                        <p:strVal val="visible"/>
                                      </p:to>
                                    </p:set>
                                    <p:anim calcmode="lin" valueType="num">
                                      <p:cBhvr>
                                        <p:cTn id="37" dur="250" fill="hold"/>
                                        <p:tgtEl>
                                          <p:spTgt spid="55"/>
                                        </p:tgtEl>
                                        <p:attrNameLst>
                                          <p:attrName>ppt_w</p:attrName>
                                        </p:attrNameLst>
                                      </p:cBhvr>
                                      <p:tavLst>
                                        <p:tav tm="0">
                                          <p:val>
                                            <p:fltVal val="0"/>
                                          </p:val>
                                        </p:tav>
                                        <p:tav tm="100000">
                                          <p:val>
                                            <p:strVal val="#ppt_w"/>
                                          </p:val>
                                        </p:tav>
                                      </p:tavLst>
                                    </p:anim>
                                    <p:anim calcmode="lin" valueType="num">
                                      <p:cBhvr>
                                        <p:cTn id="38" dur="250" fill="hold"/>
                                        <p:tgtEl>
                                          <p:spTgt spid="55"/>
                                        </p:tgtEl>
                                        <p:attrNameLst>
                                          <p:attrName>ppt_h</p:attrName>
                                        </p:attrNameLst>
                                      </p:cBhvr>
                                      <p:tavLst>
                                        <p:tav tm="0">
                                          <p:val>
                                            <p:fltVal val="0"/>
                                          </p:val>
                                        </p:tav>
                                        <p:tav tm="100000">
                                          <p:val>
                                            <p:strVal val="#ppt_h"/>
                                          </p:val>
                                        </p:tav>
                                      </p:tavLst>
                                    </p:anim>
                                    <p:animEffect transition="in" filter="fade">
                                      <p:cBhvr>
                                        <p:cTn id="39" dur="250"/>
                                        <p:tgtEl>
                                          <p:spTgt spid="55"/>
                                        </p:tgtEl>
                                      </p:cBhvr>
                                    </p:animEffect>
                                  </p:childTnLst>
                                </p:cTn>
                              </p:par>
                              <p:par>
                                <p:cTn id="40" presetID="53" presetClass="entr" presetSubtype="16" fill="hold" nodeType="withEffect">
                                  <p:stCondLst>
                                    <p:cond delay="4000"/>
                                  </p:stCondLst>
                                  <p:childTnLst>
                                    <p:set>
                                      <p:cBhvr>
                                        <p:cTn id="41" dur="1" fill="hold">
                                          <p:stCondLst>
                                            <p:cond delay="0"/>
                                          </p:stCondLst>
                                        </p:cTn>
                                        <p:tgtEl>
                                          <p:spTgt spid="58"/>
                                        </p:tgtEl>
                                        <p:attrNameLst>
                                          <p:attrName>style.visibility</p:attrName>
                                        </p:attrNameLst>
                                      </p:cBhvr>
                                      <p:to>
                                        <p:strVal val="visible"/>
                                      </p:to>
                                    </p:set>
                                    <p:anim calcmode="lin" valueType="num">
                                      <p:cBhvr>
                                        <p:cTn id="42" dur="250" fill="hold"/>
                                        <p:tgtEl>
                                          <p:spTgt spid="58"/>
                                        </p:tgtEl>
                                        <p:attrNameLst>
                                          <p:attrName>ppt_w</p:attrName>
                                        </p:attrNameLst>
                                      </p:cBhvr>
                                      <p:tavLst>
                                        <p:tav tm="0">
                                          <p:val>
                                            <p:fltVal val="0"/>
                                          </p:val>
                                        </p:tav>
                                        <p:tav tm="100000">
                                          <p:val>
                                            <p:strVal val="#ppt_w"/>
                                          </p:val>
                                        </p:tav>
                                      </p:tavLst>
                                    </p:anim>
                                    <p:anim calcmode="lin" valueType="num">
                                      <p:cBhvr>
                                        <p:cTn id="43" dur="250" fill="hold"/>
                                        <p:tgtEl>
                                          <p:spTgt spid="58"/>
                                        </p:tgtEl>
                                        <p:attrNameLst>
                                          <p:attrName>ppt_h</p:attrName>
                                        </p:attrNameLst>
                                      </p:cBhvr>
                                      <p:tavLst>
                                        <p:tav tm="0">
                                          <p:val>
                                            <p:fltVal val="0"/>
                                          </p:val>
                                        </p:tav>
                                        <p:tav tm="100000">
                                          <p:val>
                                            <p:strVal val="#ppt_h"/>
                                          </p:val>
                                        </p:tav>
                                      </p:tavLst>
                                    </p:anim>
                                    <p:animEffect transition="in" filter="fade">
                                      <p:cBhvr>
                                        <p:cTn id="44" dur="250"/>
                                        <p:tgtEl>
                                          <p:spTgt spid="58"/>
                                        </p:tgtEl>
                                      </p:cBhvr>
                                    </p:animEffect>
                                  </p:childTnLst>
                                </p:cTn>
                              </p:par>
                              <p:par>
                                <p:cTn id="45" presetID="53" presetClass="entr" presetSubtype="16" fill="hold" nodeType="withEffect">
                                  <p:stCondLst>
                                    <p:cond delay="12000"/>
                                  </p:stCondLst>
                                  <p:childTnLst>
                                    <p:set>
                                      <p:cBhvr>
                                        <p:cTn id="46" dur="1" fill="hold">
                                          <p:stCondLst>
                                            <p:cond delay="0"/>
                                          </p:stCondLst>
                                        </p:cTn>
                                        <p:tgtEl>
                                          <p:spTgt spid="62"/>
                                        </p:tgtEl>
                                        <p:attrNameLst>
                                          <p:attrName>style.visibility</p:attrName>
                                        </p:attrNameLst>
                                      </p:cBhvr>
                                      <p:to>
                                        <p:strVal val="visible"/>
                                      </p:to>
                                    </p:set>
                                    <p:anim calcmode="lin" valueType="num">
                                      <p:cBhvr>
                                        <p:cTn id="47" dur="250" fill="hold"/>
                                        <p:tgtEl>
                                          <p:spTgt spid="62"/>
                                        </p:tgtEl>
                                        <p:attrNameLst>
                                          <p:attrName>ppt_w</p:attrName>
                                        </p:attrNameLst>
                                      </p:cBhvr>
                                      <p:tavLst>
                                        <p:tav tm="0">
                                          <p:val>
                                            <p:fltVal val="0"/>
                                          </p:val>
                                        </p:tav>
                                        <p:tav tm="100000">
                                          <p:val>
                                            <p:strVal val="#ppt_w"/>
                                          </p:val>
                                        </p:tav>
                                      </p:tavLst>
                                    </p:anim>
                                    <p:anim calcmode="lin" valueType="num">
                                      <p:cBhvr>
                                        <p:cTn id="48" dur="250" fill="hold"/>
                                        <p:tgtEl>
                                          <p:spTgt spid="62"/>
                                        </p:tgtEl>
                                        <p:attrNameLst>
                                          <p:attrName>ppt_h</p:attrName>
                                        </p:attrNameLst>
                                      </p:cBhvr>
                                      <p:tavLst>
                                        <p:tav tm="0">
                                          <p:val>
                                            <p:fltVal val="0"/>
                                          </p:val>
                                        </p:tav>
                                        <p:tav tm="100000">
                                          <p:val>
                                            <p:strVal val="#ppt_h"/>
                                          </p:val>
                                        </p:tav>
                                      </p:tavLst>
                                    </p:anim>
                                    <p:animEffect transition="in" filter="fade">
                                      <p:cBhvr>
                                        <p:cTn id="49" dur="250"/>
                                        <p:tgtEl>
                                          <p:spTgt spid="62"/>
                                        </p:tgtEl>
                                      </p:cBhvr>
                                    </p:animEffect>
                                  </p:childTnLst>
                                </p:cTn>
                              </p:par>
                              <p:par>
                                <p:cTn id="50" presetID="53" presetClass="entr" presetSubtype="16" fill="hold" nodeType="withEffect">
                                  <p:stCondLst>
                                    <p:cond delay="22000"/>
                                  </p:stCondLst>
                                  <p:childTnLst>
                                    <p:set>
                                      <p:cBhvr>
                                        <p:cTn id="51" dur="1" fill="hold">
                                          <p:stCondLst>
                                            <p:cond delay="0"/>
                                          </p:stCondLst>
                                        </p:cTn>
                                        <p:tgtEl>
                                          <p:spTgt spid="66"/>
                                        </p:tgtEl>
                                        <p:attrNameLst>
                                          <p:attrName>style.visibility</p:attrName>
                                        </p:attrNameLst>
                                      </p:cBhvr>
                                      <p:to>
                                        <p:strVal val="visible"/>
                                      </p:to>
                                    </p:set>
                                    <p:anim calcmode="lin" valueType="num">
                                      <p:cBhvr>
                                        <p:cTn id="52" dur="250" fill="hold"/>
                                        <p:tgtEl>
                                          <p:spTgt spid="66"/>
                                        </p:tgtEl>
                                        <p:attrNameLst>
                                          <p:attrName>ppt_w</p:attrName>
                                        </p:attrNameLst>
                                      </p:cBhvr>
                                      <p:tavLst>
                                        <p:tav tm="0">
                                          <p:val>
                                            <p:fltVal val="0"/>
                                          </p:val>
                                        </p:tav>
                                        <p:tav tm="100000">
                                          <p:val>
                                            <p:strVal val="#ppt_w"/>
                                          </p:val>
                                        </p:tav>
                                      </p:tavLst>
                                    </p:anim>
                                    <p:anim calcmode="lin" valueType="num">
                                      <p:cBhvr>
                                        <p:cTn id="53" dur="250" fill="hold"/>
                                        <p:tgtEl>
                                          <p:spTgt spid="66"/>
                                        </p:tgtEl>
                                        <p:attrNameLst>
                                          <p:attrName>ppt_h</p:attrName>
                                        </p:attrNameLst>
                                      </p:cBhvr>
                                      <p:tavLst>
                                        <p:tav tm="0">
                                          <p:val>
                                            <p:fltVal val="0"/>
                                          </p:val>
                                        </p:tav>
                                        <p:tav tm="100000">
                                          <p:val>
                                            <p:strVal val="#ppt_h"/>
                                          </p:val>
                                        </p:tav>
                                      </p:tavLst>
                                    </p:anim>
                                    <p:animEffect transition="in" filter="fade">
                                      <p:cBhvr>
                                        <p:cTn id="54" dur="250"/>
                                        <p:tgtEl>
                                          <p:spTgt spid="66"/>
                                        </p:tgtEl>
                                      </p:cBhvr>
                                    </p:animEffect>
                                  </p:childTnLst>
                                </p:cTn>
                              </p:par>
                              <p:par>
                                <p:cTn id="55" presetID="53" presetClass="entr" presetSubtype="16" fill="hold" grpId="0" nodeType="withEffect">
                                  <p:stCondLst>
                                    <p:cond delay="5500"/>
                                  </p:stCondLst>
                                  <p:childTnLst>
                                    <p:set>
                                      <p:cBhvr>
                                        <p:cTn id="56" dur="1" fill="hold">
                                          <p:stCondLst>
                                            <p:cond delay="0"/>
                                          </p:stCondLst>
                                        </p:cTn>
                                        <p:tgtEl>
                                          <p:spTgt spid="70"/>
                                        </p:tgtEl>
                                        <p:attrNameLst>
                                          <p:attrName>style.visibility</p:attrName>
                                        </p:attrNameLst>
                                      </p:cBhvr>
                                      <p:to>
                                        <p:strVal val="visible"/>
                                      </p:to>
                                    </p:set>
                                    <p:anim calcmode="lin" valueType="num">
                                      <p:cBhvr>
                                        <p:cTn id="57" dur="250" fill="hold"/>
                                        <p:tgtEl>
                                          <p:spTgt spid="70"/>
                                        </p:tgtEl>
                                        <p:attrNameLst>
                                          <p:attrName>ppt_w</p:attrName>
                                        </p:attrNameLst>
                                      </p:cBhvr>
                                      <p:tavLst>
                                        <p:tav tm="0">
                                          <p:val>
                                            <p:fltVal val="0"/>
                                          </p:val>
                                        </p:tav>
                                        <p:tav tm="100000">
                                          <p:val>
                                            <p:strVal val="#ppt_w"/>
                                          </p:val>
                                        </p:tav>
                                      </p:tavLst>
                                    </p:anim>
                                    <p:anim calcmode="lin" valueType="num">
                                      <p:cBhvr>
                                        <p:cTn id="58" dur="250" fill="hold"/>
                                        <p:tgtEl>
                                          <p:spTgt spid="70"/>
                                        </p:tgtEl>
                                        <p:attrNameLst>
                                          <p:attrName>ppt_h</p:attrName>
                                        </p:attrNameLst>
                                      </p:cBhvr>
                                      <p:tavLst>
                                        <p:tav tm="0">
                                          <p:val>
                                            <p:fltVal val="0"/>
                                          </p:val>
                                        </p:tav>
                                        <p:tav tm="100000">
                                          <p:val>
                                            <p:strVal val="#ppt_h"/>
                                          </p:val>
                                        </p:tav>
                                      </p:tavLst>
                                    </p:anim>
                                    <p:animEffect transition="in" filter="fade">
                                      <p:cBhvr>
                                        <p:cTn id="59" dur="250"/>
                                        <p:tgtEl>
                                          <p:spTgt spid="70"/>
                                        </p:tgtEl>
                                      </p:cBhvr>
                                    </p:animEffect>
                                  </p:childTnLst>
                                </p:cTn>
                              </p:par>
                              <p:par>
                                <p:cTn id="60" presetID="53" presetClass="entr" presetSubtype="16" fill="hold" grpId="0" nodeType="withEffect">
                                  <p:stCondLst>
                                    <p:cond delay="6500"/>
                                  </p:stCondLst>
                                  <p:childTnLst>
                                    <p:set>
                                      <p:cBhvr>
                                        <p:cTn id="61" dur="1" fill="hold">
                                          <p:stCondLst>
                                            <p:cond delay="0"/>
                                          </p:stCondLst>
                                        </p:cTn>
                                        <p:tgtEl>
                                          <p:spTgt spid="71"/>
                                        </p:tgtEl>
                                        <p:attrNameLst>
                                          <p:attrName>style.visibility</p:attrName>
                                        </p:attrNameLst>
                                      </p:cBhvr>
                                      <p:to>
                                        <p:strVal val="visible"/>
                                      </p:to>
                                    </p:set>
                                    <p:anim calcmode="lin" valueType="num">
                                      <p:cBhvr>
                                        <p:cTn id="62" dur="250" fill="hold"/>
                                        <p:tgtEl>
                                          <p:spTgt spid="71"/>
                                        </p:tgtEl>
                                        <p:attrNameLst>
                                          <p:attrName>ppt_w</p:attrName>
                                        </p:attrNameLst>
                                      </p:cBhvr>
                                      <p:tavLst>
                                        <p:tav tm="0">
                                          <p:val>
                                            <p:fltVal val="0"/>
                                          </p:val>
                                        </p:tav>
                                        <p:tav tm="100000">
                                          <p:val>
                                            <p:strVal val="#ppt_w"/>
                                          </p:val>
                                        </p:tav>
                                      </p:tavLst>
                                    </p:anim>
                                    <p:anim calcmode="lin" valueType="num">
                                      <p:cBhvr>
                                        <p:cTn id="63" dur="250" fill="hold"/>
                                        <p:tgtEl>
                                          <p:spTgt spid="71"/>
                                        </p:tgtEl>
                                        <p:attrNameLst>
                                          <p:attrName>ppt_h</p:attrName>
                                        </p:attrNameLst>
                                      </p:cBhvr>
                                      <p:tavLst>
                                        <p:tav tm="0">
                                          <p:val>
                                            <p:fltVal val="0"/>
                                          </p:val>
                                        </p:tav>
                                        <p:tav tm="100000">
                                          <p:val>
                                            <p:strVal val="#ppt_h"/>
                                          </p:val>
                                        </p:tav>
                                      </p:tavLst>
                                    </p:anim>
                                    <p:animEffect transition="in" filter="fade">
                                      <p:cBhvr>
                                        <p:cTn id="64" dur="250"/>
                                        <p:tgtEl>
                                          <p:spTgt spid="71"/>
                                        </p:tgtEl>
                                      </p:cBhvr>
                                    </p:animEffect>
                                  </p:childTnLst>
                                </p:cTn>
                              </p:par>
                              <p:par>
                                <p:cTn id="65" presetID="53" presetClass="entr" presetSubtype="16" fill="hold" grpId="0" nodeType="withEffect">
                                  <p:stCondLst>
                                    <p:cond delay="13500"/>
                                  </p:stCondLst>
                                  <p:childTnLst>
                                    <p:set>
                                      <p:cBhvr>
                                        <p:cTn id="66" dur="1" fill="hold">
                                          <p:stCondLst>
                                            <p:cond delay="0"/>
                                          </p:stCondLst>
                                        </p:cTn>
                                        <p:tgtEl>
                                          <p:spTgt spid="73"/>
                                        </p:tgtEl>
                                        <p:attrNameLst>
                                          <p:attrName>style.visibility</p:attrName>
                                        </p:attrNameLst>
                                      </p:cBhvr>
                                      <p:to>
                                        <p:strVal val="visible"/>
                                      </p:to>
                                    </p:set>
                                    <p:anim calcmode="lin" valueType="num">
                                      <p:cBhvr>
                                        <p:cTn id="67" dur="250" fill="hold"/>
                                        <p:tgtEl>
                                          <p:spTgt spid="73"/>
                                        </p:tgtEl>
                                        <p:attrNameLst>
                                          <p:attrName>ppt_w</p:attrName>
                                        </p:attrNameLst>
                                      </p:cBhvr>
                                      <p:tavLst>
                                        <p:tav tm="0">
                                          <p:val>
                                            <p:fltVal val="0"/>
                                          </p:val>
                                        </p:tav>
                                        <p:tav tm="100000">
                                          <p:val>
                                            <p:strVal val="#ppt_w"/>
                                          </p:val>
                                        </p:tav>
                                      </p:tavLst>
                                    </p:anim>
                                    <p:anim calcmode="lin" valueType="num">
                                      <p:cBhvr>
                                        <p:cTn id="68" dur="250" fill="hold"/>
                                        <p:tgtEl>
                                          <p:spTgt spid="73"/>
                                        </p:tgtEl>
                                        <p:attrNameLst>
                                          <p:attrName>ppt_h</p:attrName>
                                        </p:attrNameLst>
                                      </p:cBhvr>
                                      <p:tavLst>
                                        <p:tav tm="0">
                                          <p:val>
                                            <p:fltVal val="0"/>
                                          </p:val>
                                        </p:tav>
                                        <p:tav tm="100000">
                                          <p:val>
                                            <p:strVal val="#ppt_h"/>
                                          </p:val>
                                        </p:tav>
                                      </p:tavLst>
                                    </p:anim>
                                    <p:animEffect transition="in" filter="fade">
                                      <p:cBhvr>
                                        <p:cTn id="69" dur="250"/>
                                        <p:tgtEl>
                                          <p:spTgt spid="73"/>
                                        </p:tgtEl>
                                      </p:cBhvr>
                                    </p:animEffect>
                                  </p:childTnLst>
                                </p:cTn>
                              </p:par>
                              <p:par>
                                <p:cTn id="70" presetID="53" presetClass="entr" presetSubtype="16" fill="hold" grpId="0" nodeType="withEffect">
                                  <p:stCondLst>
                                    <p:cond delay="14500"/>
                                  </p:stCondLst>
                                  <p:childTnLst>
                                    <p:set>
                                      <p:cBhvr>
                                        <p:cTn id="71" dur="1" fill="hold">
                                          <p:stCondLst>
                                            <p:cond delay="0"/>
                                          </p:stCondLst>
                                        </p:cTn>
                                        <p:tgtEl>
                                          <p:spTgt spid="74"/>
                                        </p:tgtEl>
                                        <p:attrNameLst>
                                          <p:attrName>style.visibility</p:attrName>
                                        </p:attrNameLst>
                                      </p:cBhvr>
                                      <p:to>
                                        <p:strVal val="visible"/>
                                      </p:to>
                                    </p:set>
                                    <p:anim calcmode="lin" valueType="num">
                                      <p:cBhvr>
                                        <p:cTn id="72" dur="250" fill="hold"/>
                                        <p:tgtEl>
                                          <p:spTgt spid="74"/>
                                        </p:tgtEl>
                                        <p:attrNameLst>
                                          <p:attrName>ppt_w</p:attrName>
                                        </p:attrNameLst>
                                      </p:cBhvr>
                                      <p:tavLst>
                                        <p:tav tm="0">
                                          <p:val>
                                            <p:fltVal val="0"/>
                                          </p:val>
                                        </p:tav>
                                        <p:tav tm="100000">
                                          <p:val>
                                            <p:strVal val="#ppt_w"/>
                                          </p:val>
                                        </p:tav>
                                      </p:tavLst>
                                    </p:anim>
                                    <p:anim calcmode="lin" valueType="num">
                                      <p:cBhvr>
                                        <p:cTn id="73" dur="250" fill="hold"/>
                                        <p:tgtEl>
                                          <p:spTgt spid="74"/>
                                        </p:tgtEl>
                                        <p:attrNameLst>
                                          <p:attrName>ppt_h</p:attrName>
                                        </p:attrNameLst>
                                      </p:cBhvr>
                                      <p:tavLst>
                                        <p:tav tm="0">
                                          <p:val>
                                            <p:fltVal val="0"/>
                                          </p:val>
                                        </p:tav>
                                        <p:tav tm="100000">
                                          <p:val>
                                            <p:strVal val="#ppt_h"/>
                                          </p:val>
                                        </p:tav>
                                      </p:tavLst>
                                    </p:anim>
                                    <p:animEffect transition="in" filter="fade">
                                      <p:cBhvr>
                                        <p:cTn id="74" dur="250"/>
                                        <p:tgtEl>
                                          <p:spTgt spid="74"/>
                                        </p:tgtEl>
                                      </p:cBhvr>
                                    </p:animEffect>
                                  </p:childTnLst>
                                </p:cTn>
                              </p:par>
                              <p:par>
                                <p:cTn id="75" presetID="53" presetClass="entr" presetSubtype="16" fill="hold" grpId="0" nodeType="withEffect">
                                  <p:stCondLst>
                                    <p:cond delay="23500"/>
                                  </p:stCondLst>
                                  <p:childTnLst>
                                    <p:set>
                                      <p:cBhvr>
                                        <p:cTn id="76" dur="1" fill="hold">
                                          <p:stCondLst>
                                            <p:cond delay="0"/>
                                          </p:stCondLst>
                                        </p:cTn>
                                        <p:tgtEl>
                                          <p:spTgt spid="76"/>
                                        </p:tgtEl>
                                        <p:attrNameLst>
                                          <p:attrName>style.visibility</p:attrName>
                                        </p:attrNameLst>
                                      </p:cBhvr>
                                      <p:to>
                                        <p:strVal val="visible"/>
                                      </p:to>
                                    </p:set>
                                    <p:anim calcmode="lin" valueType="num">
                                      <p:cBhvr>
                                        <p:cTn id="77" dur="250" fill="hold"/>
                                        <p:tgtEl>
                                          <p:spTgt spid="76"/>
                                        </p:tgtEl>
                                        <p:attrNameLst>
                                          <p:attrName>ppt_w</p:attrName>
                                        </p:attrNameLst>
                                      </p:cBhvr>
                                      <p:tavLst>
                                        <p:tav tm="0">
                                          <p:val>
                                            <p:fltVal val="0"/>
                                          </p:val>
                                        </p:tav>
                                        <p:tav tm="100000">
                                          <p:val>
                                            <p:strVal val="#ppt_w"/>
                                          </p:val>
                                        </p:tav>
                                      </p:tavLst>
                                    </p:anim>
                                    <p:anim calcmode="lin" valueType="num">
                                      <p:cBhvr>
                                        <p:cTn id="78" dur="250" fill="hold"/>
                                        <p:tgtEl>
                                          <p:spTgt spid="76"/>
                                        </p:tgtEl>
                                        <p:attrNameLst>
                                          <p:attrName>ppt_h</p:attrName>
                                        </p:attrNameLst>
                                      </p:cBhvr>
                                      <p:tavLst>
                                        <p:tav tm="0">
                                          <p:val>
                                            <p:fltVal val="0"/>
                                          </p:val>
                                        </p:tav>
                                        <p:tav tm="100000">
                                          <p:val>
                                            <p:strVal val="#ppt_h"/>
                                          </p:val>
                                        </p:tav>
                                      </p:tavLst>
                                    </p:anim>
                                    <p:animEffect transition="in" filter="fade">
                                      <p:cBhvr>
                                        <p:cTn id="79" dur="250"/>
                                        <p:tgtEl>
                                          <p:spTgt spid="76"/>
                                        </p:tgtEl>
                                      </p:cBhvr>
                                    </p:animEffect>
                                  </p:childTnLst>
                                </p:cTn>
                              </p:par>
                              <p:par>
                                <p:cTn id="80" presetID="53" presetClass="entr" presetSubtype="16" fill="hold" grpId="0" nodeType="withEffect">
                                  <p:stCondLst>
                                    <p:cond delay="24500"/>
                                  </p:stCondLst>
                                  <p:childTnLst>
                                    <p:set>
                                      <p:cBhvr>
                                        <p:cTn id="81" dur="1" fill="hold">
                                          <p:stCondLst>
                                            <p:cond delay="0"/>
                                          </p:stCondLst>
                                        </p:cTn>
                                        <p:tgtEl>
                                          <p:spTgt spid="77"/>
                                        </p:tgtEl>
                                        <p:attrNameLst>
                                          <p:attrName>style.visibility</p:attrName>
                                        </p:attrNameLst>
                                      </p:cBhvr>
                                      <p:to>
                                        <p:strVal val="visible"/>
                                      </p:to>
                                    </p:set>
                                    <p:anim calcmode="lin" valueType="num">
                                      <p:cBhvr>
                                        <p:cTn id="82" dur="250" fill="hold"/>
                                        <p:tgtEl>
                                          <p:spTgt spid="77"/>
                                        </p:tgtEl>
                                        <p:attrNameLst>
                                          <p:attrName>ppt_w</p:attrName>
                                        </p:attrNameLst>
                                      </p:cBhvr>
                                      <p:tavLst>
                                        <p:tav tm="0">
                                          <p:val>
                                            <p:fltVal val="0"/>
                                          </p:val>
                                        </p:tav>
                                        <p:tav tm="100000">
                                          <p:val>
                                            <p:strVal val="#ppt_w"/>
                                          </p:val>
                                        </p:tav>
                                      </p:tavLst>
                                    </p:anim>
                                    <p:anim calcmode="lin" valueType="num">
                                      <p:cBhvr>
                                        <p:cTn id="83" dur="250" fill="hold"/>
                                        <p:tgtEl>
                                          <p:spTgt spid="77"/>
                                        </p:tgtEl>
                                        <p:attrNameLst>
                                          <p:attrName>ppt_h</p:attrName>
                                        </p:attrNameLst>
                                      </p:cBhvr>
                                      <p:tavLst>
                                        <p:tav tm="0">
                                          <p:val>
                                            <p:fltVal val="0"/>
                                          </p:val>
                                        </p:tav>
                                        <p:tav tm="100000">
                                          <p:val>
                                            <p:strVal val="#ppt_h"/>
                                          </p:val>
                                        </p:tav>
                                      </p:tavLst>
                                    </p:anim>
                                    <p:animEffect transition="in" filter="fade">
                                      <p:cBhvr>
                                        <p:cTn id="84" dur="250"/>
                                        <p:tgtEl>
                                          <p:spTgt spid="77"/>
                                        </p:tgtEl>
                                      </p:cBhvr>
                                    </p:animEffect>
                                  </p:childTnLst>
                                </p:cTn>
                              </p:par>
                              <p:par>
                                <p:cTn id="85" presetID="53" presetClass="entr" presetSubtype="16" fill="hold" nodeType="withEffect">
                                  <p:stCondLst>
                                    <p:cond delay="7500"/>
                                  </p:stCondLst>
                                  <p:childTnLst>
                                    <p:set>
                                      <p:cBhvr>
                                        <p:cTn id="86" dur="1" fill="hold">
                                          <p:stCondLst>
                                            <p:cond delay="0"/>
                                          </p:stCondLst>
                                        </p:cTn>
                                        <p:tgtEl>
                                          <p:spTgt spid="89"/>
                                        </p:tgtEl>
                                        <p:attrNameLst>
                                          <p:attrName>style.visibility</p:attrName>
                                        </p:attrNameLst>
                                      </p:cBhvr>
                                      <p:to>
                                        <p:strVal val="visible"/>
                                      </p:to>
                                    </p:set>
                                    <p:anim calcmode="lin" valueType="num">
                                      <p:cBhvr>
                                        <p:cTn id="87" dur="250" fill="hold"/>
                                        <p:tgtEl>
                                          <p:spTgt spid="89"/>
                                        </p:tgtEl>
                                        <p:attrNameLst>
                                          <p:attrName>ppt_w</p:attrName>
                                        </p:attrNameLst>
                                      </p:cBhvr>
                                      <p:tavLst>
                                        <p:tav tm="0">
                                          <p:val>
                                            <p:fltVal val="0"/>
                                          </p:val>
                                        </p:tav>
                                        <p:tav tm="100000">
                                          <p:val>
                                            <p:strVal val="#ppt_w"/>
                                          </p:val>
                                        </p:tav>
                                      </p:tavLst>
                                    </p:anim>
                                    <p:anim calcmode="lin" valueType="num">
                                      <p:cBhvr>
                                        <p:cTn id="88" dur="250" fill="hold"/>
                                        <p:tgtEl>
                                          <p:spTgt spid="89"/>
                                        </p:tgtEl>
                                        <p:attrNameLst>
                                          <p:attrName>ppt_h</p:attrName>
                                        </p:attrNameLst>
                                      </p:cBhvr>
                                      <p:tavLst>
                                        <p:tav tm="0">
                                          <p:val>
                                            <p:fltVal val="0"/>
                                          </p:val>
                                        </p:tav>
                                        <p:tav tm="100000">
                                          <p:val>
                                            <p:strVal val="#ppt_h"/>
                                          </p:val>
                                        </p:tav>
                                      </p:tavLst>
                                    </p:anim>
                                    <p:animEffect transition="in" filter="fade">
                                      <p:cBhvr>
                                        <p:cTn id="89" dur="250"/>
                                        <p:tgtEl>
                                          <p:spTgt spid="89"/>
                                        </p:tgtEl>
                                      </p:cBhvr>
                                    </p:animEffect>
                                  </p:childTnLst>
                                </p:cTn>
                              </p:par>
                              <p:par>
                                <p:cTn id="90" presetID="53" presetClass="entr" presetSubtype="16" fill="hold" nodeType="withEffect">
                                  <p:stCondLst>
                                    <p:cond delay="15500"/>
                                  </p:stCondLst>
                                  <p:childTnLst>
                                    <p:set>
                                      <p:cBhvr>
                                        <p:cTn id="91" dur="1" fill="hold">
                                          <p:stCondLst>
                                            <p:cond delay="0"/>
                                          </p:stCondLst>
                                        </p:cTn>
                                        <p:tgtEl>
                                          <p:spTgt spid="91"/>
                                        </p:tgtEl>
                                        <p:attrNameLst>
                                          <p:attrName>style.visibility</p:attrName>
                                        </p:attrNameLst>
                                      </p:cBhvr>
                                      <p:to>
                                        <p:strVal val="visible"/>
                                      </p:to>
                                    </p:set>
                                    <p:anim calcmode="lin" valueType="num">
                                      <p:cBhvr>
                                        <p:cTn id="92" dur="250" fill="hold"/>
                                        <p:tgtEl>
                                          <p:spTgt spid="91"/>
                                        </p:tgtEl>
                                        <p:attrNameLst>
                                          <p:attrName>ppt_w</p:attrName>
                                        </p:attrNameLst>
                                      </p:cBhvr>
                                      <p:tavLst>
                                        <p:tav tm="0">
                                          <p:val>
                                            <p:fltVal val="0"/>
                                          </p:val>
                                        </p:tav>
                                        <p:tav tm="100000">
                                          <p:val>
                                            <p:strVal val="#ppt_w"/>
                                          </p:val>
                                        </p:tav>
                                      </p:tavLst>
                                    </p:anim>
                                    <p:anim calcmode="lin" valueType="num">
                                      <p:cBhvr>
                                        <p:cTn id="93" dur="250" fill="hold"/>
                                        <p:tgtEl>
                                          <p:spTgt spid="91"/>
                                        </p:tgtEl>
                                        <p:attrNameLst>
                                          <p:attrName>ppt_h</p:attrName>
                                        </p:attrNameLst>
                                      </p:cBhvr>
                                      <p:tavLst>
                                        <p:tav tm="0">
                                          <p:val>
                                            <p:fltVal val="0"/>
                                          </p:val>
                                        </p:tav>
                                        <p:tav tm="100000">
                                          <p:val>
                                            <p:strVal val="#ppt_h"/>
                                          </p:val>
                                        </p:tav>
                                      </p:tavLst>
                                    </p:anim>
                                    <p:animEffect transition="in" filter="fade">
                                      <p:cBhvr>
                                        <p:cTn id="94" dur="250"/>
                                        <p:tgtEl>
                                          <p:spTgt spid="91"/>
                                        </p:tgtEl>
                                      </p:cBhvr>
                                    </p:animEffect>
                                  </p:childTnLst>
                                </p:cTn>
                              </p:par>
                              <p:par>
                                <p:cTn id="95" presetID="53" presetClass="entr" presetSubtype="16" fill="hold" nodeType="withEffect">
                                  <p:stCondLst>
                                    <p:cond delay="25500"/>
                                  </p:stCondLst>
                                  <p:childTnLst>
                                    <p:set>
                                      <p:cBhvr>
                                        <p:cTn id="96" dur="1" fill="hold">
                                          <p:stCondLst>
                                            <p:cond delay="0"/>
                                          </p:stCondLst>
                                        </p:cTn>
                                        <p:tgtEl>
                                          <p:spTgt spid="93"/>
                                        </p:tgtEl>
                                        <p:attrNameLst>
                                          <p:attrName>style.visibility</p:attrName>
                                        </p:attrNameLst>
                                      </p:cBhvr>
                                      <p:to>
                                        <p:strVal val="visible"/>
                                      </p:to>
                                    </p:set>
                                    <p:anim calcmode="lin" valueType="num">
                                      <p:cBhvr>
                                        <p:cTn id="97" dur="250" fill="hold"/>
                                        <p:tgtEl>
                                          <p:spTgt spid="93"/>
                                        </p:tgtEl>
                                        <p:attrNameLst>
                                          <p:attrName>ppt_w</p:attrName>
                                        </p:attrNameLst>
                                      </p:cBhvr>
                                      <p:tavLst>
                                        <p:tav tm="0">
                                          <p:val>
                                            <p:fltVal val="0"/>
                                          </p:val>
                                        </p:tav>
                                        <p:tav tm="100000">
                                          <p:val>
                                            <p:strVal val="#ppt_w"/>
                                          </p:val>
                                        </p:tav>
                                      </p:tavLst>
                                    </p:anim>
                                    <p:anim calcmode="lin" valueType="num">
                                      <p:cBhvr>
                                        <p:cTn id="98" dur="250" fill="hold"/>
                                        <p:tgtEl>
                                          <p:spTgt spid="93"/>
                                        </p:tgtEl>
                                        <p:attrNameLst>
                                          <p:attrName>ppt_h</p:attrName>
                                        </p:attrNameLst>
                                      </p:cBhvr>
                                      <p:tavLst>
                                        <p:tav tm="0">
                                          <p:val>
                                            <p:fltVal val="0"/>
                                          </p:val>
                                        </p:tav>
                                        <p:tav tm="100000">
                                          <p:val>
                                            <p:strVal val="#ppt_h"/>
                                          </p:val>
                                        </p:tav>
                                      </p:tavLst>
                                    </p:anim>
                                    <p:animEffect transition="in" filter="fade">
                                      <p:cBhvr>
                                        <p:cTn id="99" dur="250"/>
                                        <p:tgtEl>
                                          <p:spTgt spid="93"/>
                                        </p:tgtEl>
                                      </p:cBhvr>
                                    </p:animEffect>
                                  </p:childTnLst>
                                </p:cTn>
                              </p:par>
                              <p:par>
                                <p:cTn id="100" presetID="53" presetClass="entr" presetSubtype="16" fill="hold" nodeType="withEffect">
                                  <p:stCondLst>
                                    <p:cond delay="9500"/>
                                  </p:stCondLst>
                                  <p:childTnLst>
                                    <p:set>
                                      <p:cBhvr>
                                        <p:cTn id="101" dur="1" fill="hold">
                                          <p:stCondLst>
                                            <p:cond delay="0"/>
                                          </p:stCondLst>
                                        </p:cTn>
                                        <p:tgtEl>
                                          <p:spTgt spid="104"/>
                                        </p:tgtEl>
                                        <p:attrNameLst>
                                          <p:attrName>style.visibility</p:attrName>
                                        </p:attrNameLst>
                                      </p:cBhvr>
                                      <p:to>
                                        <p:strVal val="visible"/>
                                      </p:to>
                                    </p:set>
                                    <p:anim calcmode="lin" valueType="num">
                                      <p:cBhvr>
                                        <p:cTn id="102" dur="250" fill="hold"/>
                                        <p:tgtEl>
                                          <p:spTgt spid="104"/>
                                        </p:tgtEl>
                                        <p:attrNameLst>
                                          <p:attrName>ppt_w</p:attrName>
                                        </p:attrNameLst>
                                      </p:cBhvr>
                                      <p:tavLst>
                                        <p:tav tm="0">
                                          <p:val>
                                            <p:fltVal val="0"/>
                                          </p:val>
                                        </p:tav>
                                        <p:tav tm="100000">
                                          <p:val>
                                            <p:strVal val="#ppt_w"/>
                                          </p:val>
                                        </p:tav>
                                      </p:tavLst>
                                    </p:anim>
                                    <p:anim calcmode="lin" valueType="num">
                                      <p:cBhvr>
                                        <p:cTn id="103" dur="250" fill="hold"/>
                                        <p:tgtEl>
                                          <p:spTgt spid="104"/>
                                        </p:tgtEl>
                                        <p:attrNameLst>
                                          <p:attrName>ppt_h</p:attrName>
                                        </p:attrNameLst>
                                      </p:cBhvr>
                                      <p:tavLst>
                                        <p:tav tm="0">
                                          <p:val>
                                            <p:fltVal val="0"/>
                                          </p:val>
                                        </p:tav>
                                        <p:tav tm="100000">
                                          <p:val>
                                            <p:strVal val="#ppt_h"/>
                                          </p:val>
                                        </p:tav>
                                      </p:tavLst>
                                    </p:anim>
                                    <p:animEffect transition="in" filter="fade">
                                      <p:cBhvr>
                                        <p:cTn id="104" dur="250"/>
                                        <p:tgtEl>
                                          <p:spTgt spid="104"/>
                                        </p:tgtEl>
                                      </p:cBhvr>
                                    </p:animEffect>
                                  </p:childTnLst>
                                </p:cTn>
                              </p:par>
                              <p:par>
                                <p:cTn id="105" presetID="53" presetClass="entr" presetSubtype="16" fill="hold" nodeType="withEffect">
                                  <p:stCondLst>
                                    <p:cond delay="17500"/>
                                  </p:stCondLst>
                                  <p:childTnLst>
                                    <p:set>
                                      <p:cBhvr>
                                        <p:cTn id="106" dur="1" fill="hold">
                                          <p:stCondLst>
                                            <p:cond delay="0"/>
                                          </p:stCondLst>
                                        </p:cTn>
                                        <p:tgtEl>
                                          <p:spTgt spid="105"/>
                                        </p:tgtEl>
                                        <p:attrNameLst>
                                          <p:attrName>style.visibility</p:attrName>
                                        </p:attrNameLst>
                                      </p:cBhvr>
                                      <p:to>
                                        <p:strVal val="visible"/>
                                      </p:to>
                                    </p:set>
                                    <p:anim calcmode="lin" valueType="num">
                                      <p:cBhvr>
                                        <p:cTn id="107" dur="250" fill="hold"/>
                                        <p:tgtEl>
                                          <p:spTgt spid="105"/>
                                        </p:tgtEl>
                                        <p:attrNameLst>
                                          <p:attrName>ppt_w</p:attrName>
                                        </p:attrNameLst>
                                      </p:cBhvr>
                                      <p:tavLst>
                                        <p:tav tm="0">
                                          <p:val>
                                            <p:fltVal val="0"/>
                                          </p:val>
                                        </p:tav>
                                        <p:tav tm="100000">
                                          <p:val>
                                            <p:strVal val="#ppt_w"/>
                                          </p:val>
                                        </p:tav>
                                      </p:tavLst>
                                    </p:anim>
                                    <p:anim calcmode="lin" valueType="num">
                                      <p:cBhvr>
                                        <p:cTn id="108" dur="250" fill="hold"/>
                                        <p:tgtEl>
                                          <p:spTgt spid="105"/>
                                        </p:tgtEl>
                                        <p:attrNameLst>
                                          <p:attrName>ppt_h</p:attrName>
                                        </p:attrNameLst>
                                      </p:cBhvr>
                                      <p:tavLst>
                                        <p:tav tm="0">
                                          <p:val>
                                            <p:fltVal val="0"/>
                                          </p:val>
                                        </p:tav>
                                        <p:tav tm="100000">
                                          <p:val>
                                            <p:strVal val="#ppt_h"/>
                                          </p:val>
                                        </p:tav>
                                      </p:tavLst>
                                    </p:anim>
                                    <p:animEffect transition="in" filter="fade">
                                      <p:cBhvr>
                                        <p:cTn id="109" dur="250"/>
                                        <p:tgtEl>
                                          <p:spTgt spid="105"/>
                                        </p:tgtEl>
                                      </p:cBhvr>
                                    </p:animEffect>
                                  </p:childTnLst>
                                </p:cTn>
                              </p:par>
                              <p:par>
                                <p:cTn id="110" presetID="53" presetClass="entr" presetSubtype="16" fill="hold" nodeType="withEffect">
                                  <p:stCondLst>
                                    <p:cond delay="27500"/>
                                  </p:stCondLst>
                                  <p:childTnLst>
                                    <p:set>
                                      <p:cBhvr>
                                        <p:cTn id="111" dur="1" fill="hold">
                                          <p:stCondLst>
                                            <p:cond delay="0"/>
                                          </p:stCondLst>
                                        </p:cTn>
                                        <p:tgtEl>
                                          <p:spTgt spid="106"/>
                                        </p:tgtEl>
                                        <p:attrNameLst>
                                          <p:attrName>style.visibility</p:attrName>
                                        </p:attrNameLst>
                                      </p:cBhvr>
                                      <p:to>
                                        <p:strVal val="visible"/>
                                      </p:to>
                                    </p:set>
                                    <p:anim calcmode="lin" valueType="num">
                                      <p:cBhvr>
                                        <p:cTn id="112" dur="250" fill="hold"/>
                                        <p:tgtEl>
                                          <p:spTgt spid="106"/>
                                        </p:tgtEl>
                                        <p:attrNameLst>
                                          <p:attrName>ppt_w</p:attrName>
                                        </p:attrNameLst>
                                      </p:cBhvr>
                                      <p:tavLst>
                                        <p:tav tm="0">
                                          <p:val>
                                            <p:fltVal val="0"/>
                                          </p:val>
                                        </p:tav>
                                        <p:tav tm="100000">
                                          <p:val>
                                            <p:strVal val="#ppt_w"/>
                                          </p:val>
                                        </p:tav>
                                      </p:tavLst>
                                    </p:anim>
                                    <p:anim calcmode="lin" valueType="num">
                                      <p:cBhvr>
                                        <p:cTn id="113" dur="250" fill="hold"/>
                                        <p:tgtEl>
                                          <p:spTgt spid="106"/>
                                        </p:tgtEl>
                                        <p:attrNameLst>
                                          <p:attrName>ppt_h</p:attrName>
                                        </p:attrNameLst>
                                      </p:cBhvr>
                                      <p:tavLst>
                                        <p:tav tm="0">
                                          <p:val>
                                            <p:fltVal val="0"/>
                                          </p:val>
                                        </p:tav>
                                        <p:tav tm="100000">
                                          <p:val>
                                            <p:strVal val="#ppt_h"/>
                                          </p:val>
                                        </p:tav>
                                      </p:tavLst>
                                    </p:anim>
                                    <p:animEffect transition="in" filter="fade">
                                      <p:cBhvr>
                                        <p:cTn id="114" dur="250"/>
                                        <p:tgtEl>
                                          <p:spTgt spid="106"/>
                                        </p:tgtEl>
                                      </p:cBhvr>
                                    </p:animEffect>
                                  </p:childTnLst>
                                </p:cTn>
                              </p:par>
                              <p:par>
                                <p:cTn id="115" presetID="53" presetClass="entr" presetSubtype="16" fill="hold" nodeType="withEffect">
                                  <p:stCondLst>
                                    <p:cond delay="32000"/>
                                  </p:stCondLst>
                                  <p:childTnLst>
                                    <p:set>
                                      <p:cBhvr>
                                        <p:cTn id="116" dur="1" fill="hold">
                                          <p:stCondLst>
                                            <p:cond delay="0"/>
                                          </p:stCondLst>
                                        </p:cTn>
                                        <p:tgtEl>
                                          <p:spTgt spid="107"/>
                                        </p:tgtEl>
                                        <p:attrNameLst>
                                          <p:attrName>style.visibility</p:attrName>
                                        </p:attrNameLst>
                                      </p:cBhvr>
                                      <p:to>
                                        <p:strVal val="visible"/>
                                      </p:to>
                                    </p:set>
                                    <p:anim calcmode="lin" valueType="num">
                                      <p:cBhvr>
                                        <p:cTn id="117" dur="250" fill="hold"/>
                                        <p:tgtEl>
                                          <p:spTgt spid="107"/>
                                        </p:tgtEl>
                                        <p:attrNameLst>
                                          <p:attrName>ppt_w</p:attrName>
                                        </p:attrNameLst>
                                      </p:cBhvr>
                                      <p:tavLst>
                                        <p:tav tm="0">
                                          <p:val>
                                            <p:fltVal val="0"/>
                                          </p:val>
                                        </p:tav>
                                        <p:tav tm="100000">
                                          <p:val>
                                            <p:strVal val="#ppt_w"/>
                                          </p:val>
                                        </p:tav>
                                      </p:tavLst>
                                    </p:anim>
                                    <p:anim calcmode="lin" valueType="num">
                                      <p:cBhvr>
                                        <p:cTn id="118" dur="250" fill="hold"/>
                                        <p:tgtEl>
                                          <p:spTgt spid="107"/>
                                        </p:tgtEl>
                                        <p:attrNameLst>
                                          <p:attrName>ppt_h</p:attrName>
                                        </p:attrNameLst>
                                      </p:cBhvr>
                                      <p:tavLst>
                                        <p:tav tm="0">
                                          <p:val>
                                            <p:fltVal val="0"/>
                                          </p:val>
                                        </p:tav>
                                        <p:tav tm="100000">
                                          <p:val>
                                            <p:strVal val="#ppt_h"/>
                                          </p:val>
                                        </p:tav>
                                      </p:tavLst>
                                    </p:anim>
                                    <p:animEffect transition="in" filter="fade">
                                      <p:cBhvr>
                                        <p:cTn id="119" dur="250"/>
                                        <p:tgtEl>
                                          <p:spTgt spid="107"/>
                                        </p:tgtEl>
                                      </p:cBhvr>
                                    </p:animEffect>
                                  </p:childTnLst>
                                </p:cTn>
                              </p:par>
                              <p:par>
                                <p:cTn id="120" presetID="53" presetClass="entr" presetSubtype="16" fill="hold" nodeType="withEffect">
                                  <p:stCondLst>
                                    <p:cond delay="18000"/>
                                  </p:stCondLst>
                                  <p:childTnLst>
                                    <p:set>
                                      <p:cBhvr>
                                        <p:cTn id="121" dur="1" fill="hold">
                                          <p:stCondLst>
                                            <p:cond delay="0"/>
                                          </p:stCondLst>
                                        </p:cTn>
                                        <p:tgtEl>
                                          <p:spTgt spid="120"/>
                                        </p:tgtEl>
                                        <p:attrNameLst>
                                          <p:attrName>style.visibility</p:attrName>
                                        </p:attrNameLst>
                                      </p:cBhvr>
                                      <p:to>
                                        <p:strVal val="visible"/>
                                      </p:to>
                                    </p:set>
                                    <p:anim calcmode="lin" valueType="num">
                                      <p:cBhvr>
                                        <p:cTn id="122" dur="250" fill="hold"/>
                                        <p:tgtEl>
                                          <p:spTgt spid="120"/>
                                        </p:tgtEl>
                                        <p:attrNameLst>
                                          <p:attrName>ppt_w</p:attrName>
                                        </p:attrNameLst>
                                      </p:cBhvr>
                                      <p:tavLst>
                                        <p:tav tm="0">
                                          <p:val>
                                            <p:fltVal val="0"/>
                                          </p:val>
                                        </p:tav>
                                        <p:tav tm="100000">
                                          <p:val>
                                            <p:strVal val="#ppt_w"/>
                                          </p:val>
                                        </p:tav>
                                      </p:tavLst>
                                    </p:anim>
                                    <p:anim calcmode="lin" valueType="num">
                                      <p:cBhvr>
                                        <p:cTn id="123" dur="250" fill="hold"/>
                                        <p:tgtEl>
                                          <p:spTgt spid="120"/>
                                        </p:tgtEl>
                                        <p:attrNameLst>
                                          <p:attrName>ppt_h</p:attrName>
                                        </p:attrNameLst>
                                      </p:cBhvr>
                                      <p:tavLst>
                                        <p:tav tm="0">
                                          <p:val>
                                            <p:fltVal val="0"/>
                                          </p:val>
                                        </p:tav>
                                        <p:tav tm="100000">
                                          <p:val>
                                            <p:strVal val="#ppt_h"/>
                                          </p:val>
                                        </p:tav>
                                      </p:tavLst>
                                    </p:anim>
                                    <p:animEffect transition="in" filter="fade">
                                      <p:cBhvr>
                                        <p:cTn id="124" dur="250"/>
                                        <p:tgtEl>
                                          <p:spTgt spid="120"/>
                                        </p:tgtEl>
                                      </p:cBhvr>
                                    </p:animEffect>
                                  </p:childTnLst>
                                </p:cTn>
                              </p:par>
                              <p:par>
                                <p:cTn id="125" presetID="53" presetClass="entr" presetSubtype="16" fill="hold" nodeType="withEffect">
                                  <p:stCondLst>
                                    <p:cond delay="33000"/>
                                  </p:stCondLst>
                                  <p:childTnLst>
                                    <p:set>
                                      <p:cBhvr>
                                        <p:cTn id="126" dur="1" fill="hold">
                                          <p:stCondLst>
                                            <p:cond delay="0"/>
                                          </p:stCondLst>
                                        </p:cTn>
                                        <p:tgtEl>
                                          <p:spTgt spid="121"/>
                                        </p:tgtEl>
                                        <p:attrNameLst>
                                          <p:attrName>style.visibility</p:attrName>
                                        </p:attrNameLst>
                                      </p:cBhvr>
                                      <p:to>
                                        <p:strVal val="visible"/>
                                      </p:to>
                                    </p:set>
                                    <p:anim calcmode="lin" valueType="num">
                                      <p:cBhvr>
                                        <p:cTn id="127" dur="250" fill="hold"/>
                                        <p:tgtEl>
                                          <p:spTgt spid="121"/>
                                        </p:tgtEl>
                                        <p:attrNameLst>
                                          <p:attrName>ppt_w</p:attrName>
                                        </p:attrNameLst>
                                      </p:cBhvr>
                                      <p:tavLst>
                                        <p:tav tm="0">
                                          <p:val>
                                            <p:fltVal val="0"/>
                                          </p:val>
                                        </p:tav>
                                        <p:tav tm="100000">
                                          <p:val>
                                            <p:strVal val="#ppt_w"/>
                                          </p:val>
                                        </p:tav>
                                      </p:tavLst>
                                    </p:anim>
                                    <p:anim calcmode="lin" valueType="num">
                                      <p:cBhvr>
                                        <p:cTn id="128" dur="250" fill="hold"/>
                                        <p:tgtEl>
                                          <p:spTgt spid="121"/>
                                        </p:tgtEl>
                                        <p:attrNameLst>
                                          <p:attrName>ppt_h</p:attrName>
                                        </p:attrNameLst>
                                      </p:cBhvr>
                                      <p:tavLst>
                                        <p:tav tm="0">
                                          <p:val>
                                            <p:fltVal val="0"/>
                                          </p:val>
                                        </p:tav>
                                        <p:tav tm="100000">
                                          <p:val>
                                            <p:strVal val="#ppt_h"/>
                                          </p:val>
                                        </p:tav>
                                      </p:tavLst>
                                    </p:anim>
                                    <p:animEffect transition="in" filter="fade">
                                      <p:cBhvr>
                                        <p:cTn id="129" dur="250"/>
                                        <p:tgtEl>
                                          <p:spTgt spid="121"/>
                                        </p:tgtEl>
                                      </p:cBhvr>
                                    </p:animEffect>
                                  </p:childTnLst>
                                </p:cTn>
                              </p:par>
                              <p:par>
                                <p:cTn id="130" presetID="53" presetClass="entr" presetSubtype="16" fill="hold" nodeType="withEffect">
                                  <p:stCondLst>
                                    <p:cond delay="1500"/>
                                  </p:stCondLst>
                                  <p:childTnLst>
                                    <p:set>
                                      <p:cBhvr>
                                        <p:cTn id="131" dur="1" fill="hold">
                                          <p:stCondLst>
                                            <p:cond delay="0"/>
                                          </p:stCondLst>
                                        </p:cTn>
                                        <p:tgtEl>
                                          <p:spTgt spid="136"/>
                                        </p:tgtEl>
                                        <p:attrNameLst>
                                          <p:attrName>style.visibility</p:attrName>
                                        </p:attrNameLst>
                                      </p:cBhvr>
                                      <p:to>
                                        <p:strVal val="visible"/>
                                      </p:to>
                                    </p:set>
                                    <p:anim calcmode="lin" valueType="num">
                                      <p:cBhvr>
                                        <p:cTn id="132" dur="250" fill="hold"/>
                                        <p:tgtEl>
                                          <p:spTgt spid="136"/>
                                        </p:tgtEl>
                                        <p:attrNameLst>
                                          <p:attrName>ppt_w</p:attrName>
                                        </p:attrNameLst>
                                      </p:cBhvr>
                                      <p:tavLst>
                                        <p:tav tm="0">
                                          <p:val>
                                            <p:fltVal val="0"/>
                                          </p:val>
                                        </p:tav>
                                        <p:tav tm="100000">
                                          <p:val>
                                            <p:strVal val="#ppt_w"/>
                                          </p:val>
                                        </p:tav>
                                      </p:tavLst>
                                    </p:anim>
                                    <p:anim calcmode="lin" valueType="num">
                                      <p:cBhvr>
                                        <p:cTn id="133" dur="250" fill="hold"/>
                                        <p:tgtEl>
                                          <p:spTgt spid="136"/>
                                        </p:tgtEl>
                                        <p:attrNameLst>
                                          <p:attrName>ppt_h</p:attrName>
                                        </p:attrNameLst>
                                      </p:cBhvr>
                                      <p:tavLst>
                                        <p:tav tm="0">
                                          <p:val>
                                            <p:fltVal val="0"/>
                                          </p:val>
                                        </p:tav>
                                        <p:tav tm="100000">
                                          <p:val>
                                            <p:strVal val="#ppt_h"/>
                                          </p:val>
                                        </p:tav>
                                      </p:tavLst>
                                    </p:anim>
                                    <p:animEffect transition="in" filter="fade">
                                      <p:cBhvr>
                                        <p:cTn id="134" dur="250"/>
                                        <p:tgtEl>
                                          <p:spTgt spid="136"/>
                                        </p:tgtEl>
                                      </p:cBhvr>
                                    </p:animEffect>
                                  </p:childTnLst>
                                </p:cTn>
                              </p:par>
                              <p:par>
                                <p:cTn id="135" presetID="53" presetClass="entr" presetSubtype="16" fill="hold" nodeType="withEffect">
                                  <p:stCondLst>
                                    <p:cond delay="3000"/>
                                  </p:stCondLst>
                                  <p:childTnLst>
                                    <p:set>
                                      <p:cBhvr>
                                        <p:cTn id="136" dur="1" fill="hold">
                                          <p:stCondLst>
                                            <p:cond delay="0"/>
                                          </p:stCondLst>
                                        </p:cTn>
                                        <p:tgtEl>
                                          <p:spTgt spid="137"/>
                                        </p:tgtEl>
                                        <p:attrNameLst>
                                          <p:attrName>style.visibility</p:attrName>
                                        </p:attrNameLst>
                                      </p:cBhvr>
                                      <p:to>
                                        <p:strVal val="visible"/>
                                      </p:to>
                                    </p:set>
                                    <p:anim calcmode="lin" valueType="num">
                                      <p:cBhvr>
                                        <p:cTn id="137" dur="250" fill="hold"/>
                                        <p:tgtEl>
                                          <p:spTgt spid="137"/>
                                        </p:tgtEl>
                                        <p:attrNameLst>
                                          <p:attrName>ppt_w</p:attrName>
                                        </p:attrNameLst>
                                      </p:cBhvr>
                                      <p:tavLst>
                                        <p:tav tm="0">
                                          <p:val>
                                            <p:fltVal val="0"/>
                                          </p:val>
                                        </p:tav>
                                        <p:tav tm="100000">
                                          <p:val>
                                            <p:strVal val="#ppt_w"/>
                                          </p:val>
                                        </p:tav>
                                      </p:tavLst>
                                    </p:anim>
                                    <p:anim calcmode="lin" valueType="num">
                                      <p:cBhvr>
                                        <p:cTn id="138" dur="250" fill="hold"/>
                                        <p:tgtEl>
                                          <p:spTgt spid="137"/>
                                        </p:tgtEl>
                                        <p:attrNameLst>
                                          <p:attrName>ppt_h</p:attrName>
                                        </p:attrNameLst>
                                      </p:cBhvr>
                                      <p:tavLst>
                                        <p:tav tm="0">
                                          <p:val>
                                            <p:fltVal val="0"/>
                                          </p:val>
                                        </p:tav>
                                        <p:tav tm="100000">
                                          <p:val>
                                            <p:strVal val="#ppt_h"/>
                                          </p:val>
                                        </p:tav>
                                      </p:tavLst>
                                    </p:anim>
                                    <p:animEffect transition="in" filter="fade">
                                      <p:cBhvr>
                                        <p:cTn id="139" dur="250"/>
                                        <p:tgtEl>
                                          <p:spTgt spid="137"/>
                                        </p:tgtEl>
                                      </p:cBhvr>
                                    </p:animEffect>
                                  </p:childTnLst>
                                </p:cTn>
                              </p:par>
                              <p:par>
                                <p:cTn id="140" presetID="53" presetClass="entr" presetSubtype="16" fill="hold" nodeType="withEffect">
                                  <p:stCondLst>
                                    <p:cond delay="4500"/>
                                  </p:stCondLst>
                                  <p:childTnLst>
                                    <p:set>
                                      <p:cBhvr>
                                        <p:cTn id="141" dur="1" fill="hold">
                                          <p:stCondLst>
                                            <p:cond delay="0"/>
                                          </p:stCondLst>
                                        </p:cTn>
                                        <p:tgtEl>
                                          <p:spTgt spid="138"/>
                                        </p:tgtEl>
                                        <p:attrNameLst>
                                          <p:attrName>style.visibility</p:attrName>
                                        </p:attrNameLst>
                                      </p:cBhvr>
                                      <p:to>
                                        <p:strVal val="visible"/>
                                      </p:to>
                                    </p:set>
                                    <p:anim calcmode="lin" valueType="num">
                                      <p:cBhvr>
                                        <p:cTn id="142" dur="250" fill="hold"/>
                                        <p:tgtEl>
                                          <p:spTgt spid="138"/>
                                        </p:tgtEl>
                                        <p:attrNameLst>
                                          <p:attrName>ppt_w</p:attrName>
                                        </p:attrNameLst>
                                      </p:cBhvr>
                                      <p:tavLst>
                                        <p:tav tm="0">
                                          <p:val>
                                            <p:fltVal val="0"/>
                                          </p:val>
                                        </p:tav>
                                        <p:tav tm="100000">
                                          <p:val>
                                            <p:strVal val="#ppt_w"/>
                                          </p:val>
                                        </p:tav>
                                      </p:tavLst>
                                    </p:anim>
                                    <p:anim calcmode="lin" valueType="num">
                                      <p:cBhvr>
                                        <p:cTn id="143" dur="250" fill="hold"/>
                                        <p:tgtEl>
                                          <p:spTgt spid="138"/>
                                        </p:tgtEl>
                                        <p:attrNameLst>
                                          <p:attrName>ppt_h</p:attrName>
                                        </p:attrNameLst>
                                      </p:cBhvr>
                                      <p:tavLst>
                                        <p:tav tm="0">
                                          <p:val>
                                            <p:fltVal val="0"/>
                                          </p:val>
                                        </p:tav>
                                        <p:tav tm="100000">
                                          <p:val>
                                            <p:strVal val="#ppt_h"/>
                                          </p:val>
                                        </p:tav>
                                      </p:tavLst>
                                    </p:anim>
                                    <p:animEffect transition="in" filter="fade">
                                      <p:cBhvr>
                                        <p:cTn id="144" dur="250"/>
                                        <p:tgtEl>
                                          <p:spTgt spid="138"/>
                                        </p:tgtEl>
                                      </p:cBhvr>
                                    </p:animEffect>
                                  </p:childTnLst>
                                </p:cTn>
                              </p:par>
                              <p:par>
                                <p:cTn id="145" presetID="53" presetClass="entr" presetSubtype="16" fill="hold" nodeType="withEffect">
                                  <p:stCondLst>
                                    <p:cond delay="19500"/>
                                  </p:stCondLst>
                                  <p:childTnLst>
                                    <p:set>
                                      <p:cBhvr>
                                        <p:cTn id="146" dur="1" fill="hold">
                                          <p:stCondLst>
                                            <p:cond delay="0"/>
                                          </p:stCondLst>
                                        </p:cTn>
                                        <p:tgtEl>
                                          <p:spTgt spid="139"/>
                                        </p:tgtEl>
                                        <p:attrNameLst>
                                          <p:attrName>style.visibility</p:attrName>
                                        </p:attrNameLst>
                                      </p:cBhvr>
                                      <p:to>
                                        <p:strVal val="visible"/>
                                      </p:to>
                                    </p:set>
                                    <p:anim calcmode="lin" valueType="num">
                                      <p:cBhvr>
                                        <p:cTn id="147" dur="250" fill="hold"/>
                                        <p:tgtEl>
                                          <p:spTgt spid="139"/>
                                        </p:tgtEl>
                                        <p:attrNameLst>
                                          <p:attrName>ppt_w</p:attrName>
                                        </p:attrNameLst>
                                      </p:cBhvr>
                                      <p:tavLst>
                                        <p:tav tm="0">
                                          <p:val>
                                            <p:fltVal val="0"/>
                                          </p:val>
                                        </p:tav>
                                        <p:tav tm="100000">
                                          <p:val>
                                            <p:strVal val="#ppt_w"/>
                                          </p:val>
                                        </p:tav>
                                      </p:tavLst>
                                    </p:anim>
                                    <p:anim calcmode="lin" valueType="num">
                                      <p:cBhvr>
                                        <p:cTn id="148" dur="250" fill="hold"/>
                                        <p:tgtEl>
                                          <p:spTgt spid="139"/>
                                        </p:tgtEl>
                                        <p:attrNameLst>
                                          <p:attrName>ppt_h</p:attrName>
                                        </p:attrNameLst>
                                      </p:cBhvr>
                                      <p:tavLst>
                                        <p:tav tm="0">
                                          <p:val>
                                            <p:fltVal val="0"/>
                                          </p:val>
                                        </p:tav>
                                        <p:tav tm="100000">
                                          <p:val>
                                            <p:strVal val="#ppt_h"/>
                                          </p:val>
                                        </p:tav>
                                      </p:tavLst>
                                    </p:anim>
                                    <p:animEffect transition="in" filter="fade">
                                      <p:cBhvr>
                                        <p:cTn id="149" dur="250"/>
                                        <p:tgtEl>
                                          <p:spTgt spid="139"/>
                                        </p:tgtEl>
                                      </p:cBhvr>
                                    </p:animEffect>
                                  </p:childTnLst>
                                </p:cTn>
                              </p:par>
                              <p:par>
                                <p:cTn id="150" presetID="53" presetClass="entr" presetSubtype="16" fill="hold" nodeType="withEffect">
                                  <p:stCondLst>
                                    <p:cond delay="29000"/>
                                  </p:stCondLst>
                                  <p:childTnLst>
                                    <p:set>
                                      <p:cBhvr>
                                        <p:cTn id="151" dur="1" fill="hold">
                                          <p:stCondLst>
                                            <p:cond delay="0"/>
                                          </p:stCondLst>
                                        </p:cTn>
                                        <p:tgtEl>
                                          <p:spTgt spid="140"/>
                                        </p:tgtEl>
                                        <p:attrNameLst>
                                          <p:attrName>style.visibility</p:attrName>
                                        </p:attrNameLst>
                                      </p:cBhvr>
                                      <p:to>
                                        <p:strVal val="visible"/>
                                      </p:to>
                                    </p:set>
                                    <p:anim calcmode="lin" valueType="num">
                                      <p:cBhvr>
                                        <p:cTn id="152" dur="250" fill="hold"/>
                                        <p:tgtEl>
                                          <p:spTgt spid="140"/>
                                        </p:tgtEl>
                                        <p:attrNameLst>
                                          <p:attrName>ppt_w</p:attrName>
                                        </p:attrNameLst>
                                      </p:cBhvr>
                                      <p:tavLst>
                                        <p:tav tm="0">
                                          <p:val>
                                            <p:fltVal val="0"/>
                                          </p:val>
                                        </p:tav>
                                        <p:tav tm="100000">
                                          <p:val>
                                            <p:strVal val="#ppt_w"/>
                                          </p:val>
                                        </p:tav>
                                      </p:tavLst>
                                    </p:anim>
                                    <p:anim calcmode="lin" valueType="num">
                                      <p:cBhvr>
                                        <p:cTn id="153" dur="250" fill="hold"/>
                                        <p:tgtEl>
                                          <p:spTgt spid="140"/>
                                        </p:tgtEl>
                                        <p:attrNameLst>
                                          <p:attrName>ppt_h</p:attrName>
                                        </p:attrNameLst>
                                      </p:cBhvr>
                                      <p:tavLst>
                                        <p:tav tm="0">
                                          <p:val>
                                            <p:fltVal val="0"/>
                                          </p:val>
                                        </p:tav>
                                        <p:tav tm="100000">
                                          <p:val>
                                            <p:strVal val="#ppt_h"/>
                                          </p:val>
                                        </p:tav>
                                      </p:tavLst>
                                    </p:anim>
                                    <p:animEffect transition="in" filter="fade">
                                      <p:cBhvr>
                                        <p:cTn id="154" dur="250"/>
                                        <p:tgtEl>
                                          <p:spTgt spid="140"/>
                                        </p:tgtEl>
                                      </p:cBhvr>
                                    </p:animEffect>
                                  </p:childTnLst>
                                </p:cTn>
                              </p:par>
                              <p:par>
                                <p:cTn id="155" presetID="53" presetClass="entr" presetSubtype="16" fill="hold" nodeType="withEffect">
                                  <p:stCondLst>
                                    <p:cond delay="21000"/>
                                  </p:stCondLst>
                                  <p:childTnLst>
                                    <p:set>
                                      <p:cBhvr>
                                        <p:cTn id="156" dur="1" fill="hold">
                                          <p:stCondLst>
                                            <p:cond delay="0"/>
                                          </p:stCondLst>
                                        </p:cTn>
                                        <p:tgtEl>
                                          <p:spTgt spid="141"/>
                                        </p:tgtEl>
                                        <p:attrNameLst>
                                          <p:attrName>style.visibility</p:attrName>
                                        </p:attrNameLst>
                                      </p:cBhvr>
                                      <p:to>
                                        <p:strVal val="visible"/>
                                      </p:to>
                                    </p:set>
                                    <p:anim calcmode="lin" valueType="num">
                                      <p:cBhvr>
                                        <p:cTn id="157" dur="250" fill="hold"/>
                                        <p:tgtEl>
                                          <p:spTgt spid="141"/>
                                        </p:tgtEl>
                                        <p:attrNameLst>
                                          <p:attrName>ppt_w</p:attrName>
                                        </p:attrNameLst>
                                      </p:cBhvr>
                                      <p:tavLst>
                                        <p:tav tm="0">
                                          <p:val>
                                            <p:fltVal val="0"/>
                                          </p:val>
                                        </p:tav>
                                        <p:tav tm="100000">
                                          <p:val>
                                            <p:strVal val="#ppt_w"/>
                                          </p:val>
                                        </p:tav>
                                      </p:tavLst>
                                    </p:anim>
                                    <p:anim calcmode="lin" valueType="num">
                                      <p:cBhvr>
                                        <p:cTn id="158" dur="250" fill="hold"/>
                                        <p:tgtEl>
                                          <p:spTgt spid="141"/>
                                        </p:tgtEl>
                                        <p:attrNameLst>
                                          <p:attrName>ppt_h</p:attrName>
                                        </p:attrNameLst>
                                      </p:cBhvr>
                                      <p:tavLst>
                                        <p:tav tm="0">
                                          <p:val>
                                            <p:fltVal val="0"/>
                                          </p:val>
                                        </p:tav>
                                        <p:tav tm="100000">
                                          <p:val>
                                            <p:strVal val="#ppt_h"/>
                                          </p:val>
                                        </p:tav>
                                      </p:tavLst>
                                    </p:anim>
                                    <p:animEffect transition="in" filter="fade">
                                      <p:cBhvr>
                                        <p:cTn id="159" dur="250"/>
                                        <p:tgtEl>
                                          <p:spTgt spid="141"/>
                                        </p:tgtEl>
                                      </p:cBhvr>
                                    </p:animEffect>
                                  </p:childTnLst>
                                </p:cTn>
                              </p:par>
                              <p:par>
                                <p:cTn id="160" presetID="53" presetClass="entr" presetSubtype="16" fill="hold" nodeType="withEffect">
                                  <p:stCondLst>
                                    <p:cond delay="11000"/>
                                  </p:stCondLst>
                                  <p:childTnLst>
                                    <p:set>
                                      <p:cBhvr>
                                        <p:cTn id="161" dur="1" fill="hold">
                                          <p:stCondLst>
                                            <p:cond delay="0"/>
                                          </p:stCondLst>
                                        </p:cTn>
                                        <p:tgtEl>
                                          <p:spTgt spid="142"/>
                                        </p:tgtEl>
                                        <p:attrNameLst>
                                          <p:attrName>style.visibility</p:attrName>
                                        </p:attrNameLst>
                                      </p:cBhvr>
                                      <p:to>
                                        <p:strVal val="visible"/>
                                      </p:to>
                                    </p:set>
                                    <p:anim calcmode="lin" valueType="num">
                                      <p:cBhvr>
                                        <p:cTn id="162" dur="250" fill="hold"/>
                                        <p:tgtEl>
                                          <p:spTgt spid="142"/>
                                        </p:tgtEl>
                                        <p:attrNameLst>
                                          <p:attrName>ppt_w</p:attrName>
                                        </p:attrNameLst>
                                      </p:cBhvr>
                                      <p:tavLst>
                                        <p:tav tm="0">
                                          <p:val>
                                            <p:fltVal val="0"/>
                                          </p:val>
                                        </p:tav>
                                        <p:tav tm="100000">
                                          <p:val>
                                            <p:strVal val="#ppt_w"/>
                                          </p:val>
                                        </p:tav>
                                      </p:tavLst>
                                    </p:anim>
                                    <p:anim calcmode="lin" valueType="num">
                                      <p:cBhvr>
                                        <p:cTn id="163" dur="250" fill="hold"/>
                                        <p:tgtEl>
                                          <p:spTgt spid="142"/>
                                        </p:tgtEl>
                                        <p:attrNameLst>
                                          <p:attrName>ppt_h</p:attrName>
                                        </p:attrNameLst>
                                      </p:cBhvr>
                                      <p:tavLst>
                                        <p:tav tm="0">
                                          <p:val>
                                            <p:fltVal val="0"/>
                                          </p:val>
                                        </p:tav>
                                        <p:tav tm="100000">
                                          <p:val>
                                            <p:strVal val="#ppt_h"/>
                                          </p:val>
                                        </p:tav>
                                      </p:tavLst>
                                    </p:anim>
                                    <p:animEffect transition="in" filter="fade">
                                      <p:cBhvr>
                                        <p:cTn id="164" dur="250"/>
                                        <p:tgtEl>
                                          <p:spTgt spid="142"/>
                                        </p:tgtEl>
                                      </p:cBhvr>
                                    </p:animEffect>
                                  </p:childTnLst>
                                </p:cTn>
                              </p:par>
                              <p:par>
                                <p:cTn id="165" presetID="53" presetClass="entr" presetSubtype="16" fill="hold" nodeType="withEffect">
                                  <p:stCondLst>
                                    <p:cond delay="12500"/>
                                  </p:stCondLst>
                                  <p:childTnLst>
                                    <p:set>
                                      <p:cBhvr>
                                        <p:cTn id="166" dur="1" fill="hold">
                                          <p:stCondLst>
                                            <p:cond delay="0"/>
                                          </p:stCondLst>
                                        </p:cTn>
                                        <p:tgtEl>
                                          <p:spTgt spid="143"/>
                                        </p:tgtEl>
                                        <p:attrNameLst>
                                          <p:attrName>style.visibility</p:attrName>
                                        </p:attrNameLst>
                                      </p:cBhvr>
                                      <p:to>
                                        <p:strVal val="visible"/>
                                      </p:to>
                                    </p:set>
                                    <p:anim calcmode="lin" valueType="num">
                                      <p:cBhvr>
                                        <p:cTn id="167" dur="250" fill="hold"/>
                                        <p:tgtEl>
                                          <p:spTgt spid="143"/>
                                        </p:tgtEl>
                                        <p:attrNameLst>
                                          <p:attrName>ppt_w</p:attrName>
                                        </p:attrNameLst>
                                      </p:cBhvr>
                                      <p:tavLst>
                                        <p:tav tm="0">
                                          <p:val>
                                            <p:fltVal val="0"/>
                                          </p:val>
                                        </p:tav>
                                        <p:tav tm="100000">
                                          <p:val>
                                            <p:strVal val="#ppt_w"/>
                                          </p:val>
                                        </p:tav>
                                      </p:tavLst>
                                    </p:anim>
                                    <p:anim calcmode="lin" valueType="num">
                                      <p:cBhvr>
                                        <p:cTn id="168" dur="250" fill="hold"/>
                                        <p:tgtEl>
                                          <p:spTgt spid="143"/>
                                        </p:tgtEl>
                                        <p:attrNameLst>
                                          <p:attrName>ppt_h</p:attrName>
                                        </p:attrNameLst>
                                      </p:cBhvr>
                                      <p:tavLst>
                                        <p:tav tm="0">
                                          <p:val>
                                            <p:fltVal val="0"/>
                                          </p:val>
                                        </p:tav>
                                        <p:tav tm="100000">
                                          <p:val>
                                            <p:strVal val="#ppt_h"/>
                                          </p:val>
                                        </p:tav>
                                      </p:tavLst>
                                    </p:anim>
                                    <p:animEffect transition="in" filter="fade">
                                      <p:cBhvr>
                                        <p:cTn id="169" dur="250"/>
                                        <p:tgtEl>
                                          <p:spTgt spid="143"/>
                                        </p:tgtEl>
                                      </p:cBhvr>
                                    </p:animEffect>
                                  </p:childTnLst>
                                </p:cTn>
                              </p:par>
                              <p:par>
                                <p:cTn id="170" presetID="53" presetClass="entr" presetSubtype="16" fill="hold" nodeType="withEffect">
                                  <p:stCondLst>
                                    <p:cond delay="22500"/>
                                  </p:stCondLst>
                                  <p:childTnLst>
                                    <p:set>
                                      <p:cBhvr>
                                        <p:cTn id="171" dur="1" fill="hold">
                                          <p:stCondLst>
                                            <p:cond delay="0"/>
                                          </p:stCondLst>
                                        </p:cTn>
                                        <p:tgtEl>
                                          <p:spTgt spid="144"/>
                                        </p:tgtEl>
                                        <p:attrNameLst>
                                          <p:attrName>style.visibility</p:attrName>
                                        </p:attrNameLst>
                                      </p:cBhvr>
                                      <p:to>
                                        <p:strVal val="visible"/>
                                      </p:to>
                                    </p:set>
                                    <p:anim calcmode="lin" valueType="num">
                                      <p:cBhvr>
                                        <p:cTn id="172" dur="250" fill="hold"/>
                                        <p:tgtEl>
                                          <p:spTgt spid="144"/>
                                        </p:tgtEl>
                                        <p:attrNameLst>
                                          <p:attrName>ppt_w</p:attrName>
                                        </p:attrNameLst>
                                      </p:cBhvr>
                                      <p:tavLst>
                                        <p:tav tm="0">
                                          <p:val>
                                            <p:fltVal val="0"/>
                                          </p:val>
                                        </p:tav>
                                        <p:tav tm="100000">
                                          <p:val>
                                            <p:strVal val="#ppt_w"/>
                                          </p:val>
                                        </p:tav>
                                      </p:tavLst>
                                    </p:anim>
                                    <p:anim calcmode="lin" valueType="num">
                                      <p:cBhvr>
                                        <p:cTn id="173" dur="250" fill="hold"/>
                                        <p:tgtEl>
                                          <p:spTgt spid="144"/>
                                        </p:tgtEl>
                                        <p:attrNameLst>
                                          <p:attrName>ppt_h</p:attrName>
                                        </p:attrNameLst>
                                      </p:cBhvr>
                                      <p:tavLst>
                                        <p:tav tm="0">
                                          <p:val>
                                            <p:fltVal val="0"/>
                                          </p:val>
                                        </p:tav>
                                        <p:tav tm="100000">
                                          <p:val>
                                            <p:strVal val="#ppt_h"/>
                                          </p:val>
                                        </p:tav>
                                      </p:tavLst>
                                    </p:anim>
                                    <p:animEffect transition="in" filter="fade">
                                      <p:cBhvr>
                                        <p:cTn id="174" dur="250"/>
                                        <p:tgtEl>
                                          <p:spTgt spid="144"/>
                                        </p:tgtEl>
                                      </p:cBhvr>
                                    </p:animEffect>
                                  </p:childTnLst>
                                </p:cTn>
                              </p:par>
                              <p:par>
                                <p:cTn id="175" presetID="53" presetClass="entr" presetSubtype="16" fill="hold" nodeType="withEffect">
                                  <p:stCondLst>
                                    <p:cond delay="2000"/>
                                  </p:stCondLst>
                                  <p:childTnLst>
                                    <p:set>
                                      <p:cBhvr>
                                        <p:cTn id="176" dur="1" fill="hold">
                                          <p:stCondLst>
                                            <p:cond delay="0"/>
                                          </p:stCondLst>
                                        </p:cTn>
                                        <p:tgtEl>
                                          <p:spTgt spid="147"/>
                                        </p:tgtEl>
                                        <p:attrNameLst>
                                          <p:attrName>style.visibility</p:attrName>
                                        </p:attrNameLst>
                                      </p:cBhvr>
                                      <p:to>
                                        <p:strVal val="visible"/>
                                      </p:to>
                                    </p:set>
                                    <p:anim calcmode="lin" valueType="num">
                                      <p:cBhvr>
                                        <p:cTn id="177" dur="250" fill="hold"/>
                                        <p:tgtEl>
                                          <p:spTgt spid="147"/>
                                        </p:tgtEl>
                                        <p:attrNameLst>
                                          <p:attrName>ppt_w</p:attrName>
                                        </p:attrNameLst>
                                      </p:cBhvr>
                                      <p:tavLst>
                                        <p:tav tm="0">
                                          <p:val>
                                            <p:fltVal val="0"/>
                                          </p:val>
                                        </p:tav>
                                        <p:tav tm="100000">
                                          <p:val>
                                            <p:strVal val="#ppt_w"/>
                                          </p:val>
                                        </p:tav>
                                      </p:tavLst>
                                    </p:anim>
                                    <p:anim calcmode="lin" valueType="num">
                                      <p:cBhvr>
                                        <p:cTn id="178" dur="250" fill="hold"/>
                                        <p:tgtEl>
                                          <p:spTgt spid="147"/>
                                        </p:tgtEl>
                                        <p:attrNameLst>
                                          <p:attrName>ppt_h</p:attrName>
                                        </p:attrNameLst>
                                      </p:cBhvr>
                                      <p:tavLst>
                                        <p:tav tm="0">
                                          <p:val>
                                            <p:fltVal val="0"/>
                                          </p:val>
                                        </p:tav>
                                        <p:tav tm="100000">
                                          <p:val>
                                            <p:strVal val="#ppt_h"/>
                                          </p:val>
                                        </p:tav>
                                      </p:tavLst>
                                    </p:anim>
                                    <p:animEffect transition="in" filter="fade">
                                      <p:cBhvr>
                                        <p:cTn id="179" dur="250"/>
                                        <p:tgtEl>
                                          <p:spTgt spid="147"/>
                                        </p:tgtEl>
                                      </p:cBhvr>
                                    </p:animEffect>
                                  </p:childTnLst>
                                </p:cTn>
                              </p:par>
                              <p:par>
                                <p:cTn id="180" presetID="53" presetClass="entr" presetSubtype="16" fill="hold" nodeType="withEffect">
                                  <p:stCondLst>
                                    <p:cond delay="3500"/>
                                  </p:stCondLst>
                                  <p:childTnLst>
                                    <p:set>
                                      <p:cBhvr>
                                        <p:cTn id="181" dur="1" fill="hold">
                                          <p:stCondLst>
                                            <p:cond delay="0"/>
                                          </p:stCondLst>
                                        </p:cTn>
                                        <p:tgtEl>
                                          <p:spTgt spid="150"/>
                                        </p:tgtEl>
                                        <p:attrNameLst>
                                          <p:attrName>style.visibility</p:attrName>
                                        </p:attrNameLst>
                                      </p:cBhvr>
                                      <p:to>
                                        <p:strVal val="visible"/>
                                      </p:to>
                                    </p:set>
                                    <p:anim calcmode="lin" valueType="num">
                                      <p:cBhvr>
                                        <p:cTn id="182" dur="250" fill="hold"/>
                                        <p:tgtEl>
                                          <p:spTgt spid="150"/>
                                        </p:tgtEl>
                                        <p:attrNameLst>
                                          <p:attrName>ppt_w</p:attrName>
                                        </p:attrNameLst>
                                      </p:cBhvr>
                                      <p:tavLst>
                                        <p:tav tm="0">
                                          <p:val>
                                            <p:fltVal val="0"/>
                                          </p:val>
                                        </p:tav>
                                        <p:tav tm="100000">
                                          <p:val>
                                            <p:strVal val="#ppt_w"/>
                                          </p:val>
                                        </p:tav>
                                      </p:tavLst>
                                    </p:anim>
                                    <p:anim calcmode="lin" valueType="num">
                                      <p:cBhvr>
                                        <p:cTn id="183" dur="250" fill="hold"/>
                                        <p:tgtEl>
                                          <p:spTgt spid="150"/>
                                        </p:tgtEl>
                                        <p:attrNameLst>
                                          <p:attrName>ppt_h</p:attrName>
                                        </p:attrNameLst>
                                      </p:cBhvr>
                                      <p:tavLst>
                                        <p:tav tm="0">
                                          <p:val>
                                            <p:fltVal val="0"/>
                                          </p:val>
                                        </p:tav>
                                        <p:tav tm="100000">
                                          <p:val>
                                            <p:strVal val="#ppt_h"/>
                                          </p:val>
                                        </p:tav>
                                      </p:tavLst>
                                    </p:anim>
                                    <p:animEffect transition="in" filter="fade">
                                      <p:cBhvr>
                                        <p:cTn id="184" dur="250"/>
                                        <p:tgtEl>
                                          <p:spTgt spid="150"/>
                                        </p:tgtEl>
                                      </p:cBhvr>
                                    </p:animEffect>
                                  </p:childTnLst>
                                </p:cTn>
                              </p:par>
                              <p:par>
                                <p:cTn id="185" presetID="53" presetClass="entr" presetSubtype="16" fill="hold" nodeType="withEffect">
                                  <p:stCondLst>
                                    <p:cond delay="5000"/>
                                  </p:stCondLst>
                                  <p:childTnLst>
                                    <p:set>
                                      <p:cBhvr>
                                        <p:cTn id="186" dur="1" fill="hold">
                                          <p:stCondLst>
                                            <p:cond delay="0"/>
                                          </p:stCondLst>
                                        </p:cTn>
                                        <p:tgtEl>
                                          <p:spTgt spid="153"/>
                                        </p:tgtEl>
                                        <p:attrNameLst>
                                          <p:attrName>style.visibility</p:attrName>
                                        </p:attrNameLst>
                                      </p:cBhvr>
                                      <p:to>
                                        <p:strVal val="visible"/>
                                      </p:to>
                                    </p:set>
                                    <p:anim calcmode="lin" valueType="num">
                                      <p:cBhvr>
                                        <p:cTn id="187" dur="250" fill="hold"/>
                                        <p:tgtEl>
                                          <p:spTgt spid="153"/>
                                        </p:tgtEl>
                                        <p:attrNameLst>
                                          <p:attrName>ppt_w</p:attrName>
                                        </p:attrNameLst>
                                      </p:cBhvr>
                                      <p:tavLst>
                                        <p:tav tm="0">
                                          <p:val>
                                            <p:fltVal val="0"/>
                                          </p:val>
                                        </p:tav>
                                        <p:tav tm="100000">
                                          <p:val>
                                            <p:strVal val="#ppt_w"/>
                                          </p:val>
                                        </p:tav>
                                      </p:tavLst>
                                    </p:anim>
                                    <p:anim calcmode="lin" valueType="num">
                                      <p:cBhvr>
                                        <p:cTn id="188" dur="250" fill="hold"/>
                                        <p:tgtEl>
                                          <p:spTgt spid="153"/>
                                        </p:tgtEl>
                                        <p:attrNameLst>
                                          <p:attrName>ppt_h</p:attrName>
                                        </p:attrNameLst>
                                      </p:cBhvr>
                                      <p:tavLst>
                                        <p:tav tm="0">
                                          <p:val>
                                            <p:fltVal val="0"/>
                                          </p:val>
                                        </p:tav>
                                        <p:tav tm="100000">
                                          <p:val>
                                            <p:strVal val="#ppt_h"/>
                                          </p:val>
                                        </p:tav>
                                      </p:tavLst>
                                    </p:anim>
                                    <p:animEffect transition="in" filter="fade">
                                      <p:cBhvr>
                                        <p:cTn id="189" dur="250"/>
                                        <p:tgtEl>
                                          <p:spTgt spid="153"/>
                                        </p:tgtEl>
                                      </p:cBhvr>
                                    </p:animEffect>
                                  </p:childTnLst>
                                </p:cTn>
                              </p:par>
                              <p:par>
                                <p:cTn id="190" presetID="53" presetClass="entr" presetSubtype="16" fill="hold" nodeType="withEffect">
                                  <p:stCondLst>
                                    <p:cond delay="10000"/>
                                  </p:stCondLst>
                                  <p:childTnLst>
                                    <p:set>
                                      <p:cBhvr>
                                        <p:cTn id="191" dur="1" fill="hold">
                                          <p:stCondLst>
                                            <p:cond delay="0"/>
                                          </p:stCondLst>
                                        </p:cTn>
                                        <p:tgtEl>
                                          <p:spTgt spid="159"/>
                                        </p:tgtEl>
                                        <p:attrNameLst>
                                          <p:attrName>style.visibility</p:attrName>
                                        </p:attrNameLst>
                                      </p:cBhvr>
                                      <p:to>
                                        <p:strVal val="visible"/>
                                      </p:to>
                                    </p:set>
                                    <p:anim calcmode="lin" valueType="num">
                                      <p:cBhvr>
                                        <p:cTn id="192" dur="250" fill="hold"/>
                                        <p:tgtEl>
                                          <p:spTgt spid="159"/>
                                        </p:tgtEl>
                                        <p:attrNameLst>
                                          <p:attrName>ppt_w</p:attrName>
                                        </p:attrNameLst>
                                      </p:cBhvr>
                                      <p:tavLst>
                                        <p:tav tm="0">
                                          <p:val>
                                            <p:fltVal val="0"/>
                                          </p:val>
                                        </p:tav>
                                        <p:tav tm="100000">
                                          <p:val>
                                            <p:strVal val="#ppt_w"/>
                                          </p:val>
                                        </p:tav>
                                      </p:tavLst>
                                    </p:anim>
                                    <p:anim calcmode="lin" valueType="num">
                                      <p:cBhvr>
                                        <p:cTn id="193" dur="250" fill="hold"/>
                                        <p:tgtEl>
                                          <p:spTgt spid="159"/>
                                        </p:tgtEl>
                                        <p:attrNameLst>
                                          <p:attrName>ppt_h</p:attrName>
                                        </p:attrNameLst>
                                      </p:cBhvr>
                                      <p:tavLst>
                                        <p:tav tm="0">
                                          <p:val>
                                            <p:fltVal val="0"/>
                                          </p:val>
                                        </p:tav>
                                        <p:tav tm="100000">
                                          <p:val>
                                            <p:strVal val="#ppt_h"/>
                                          </p:val>
                                        </p:tav>
                                      </p:tavLst>
                                    </p:anim>
                                    <p:animEffect transition="in" filter="fade">
                                      <p:cBhvr>
                                        <p:cTn id="194" dur="250"/>
                                        <p:tgtEl>
                                          <p:spTgt spid="159"/>
                                        </p:tgtEl>
                                      </p:cBhvr>
                                    </p:animEffect>
                                  </p:childTnLst>
                                </p:cTn>
                              </p:par>
                              <p:par>
                                <p:cTn id="195" presetID="53" presetClass="entr" presetSubtype="16" fill="hold" nodeType="withEffect">
                                  <p:stCondLst>
                                    <p:cond delay="8000"/>
                                  </p:stCondLst>
                                  <p:childTnLst>
                                    <p:set>
                                      <p:cBhvr>
                                        <p:cTn id="196" dur="1" fill="hold">
                                          <p:stCondLst>
                                            <p:cond delay="0"/>
                                          </p:stCondLst>
                                        </p:cTn>
                                        <p:tgtEl>
                                          <p:spTgt spid="162"/>
                                        </p:tgtEl>
                                        <p:attrNameLst>
                                          <p:attrName>style.visibility</p:attrName>
                                        </p:attrNameLst>
                                      </p:cBhvr>
                                      <p:to>
                                        <p:strVal val="visible"/>
                                      </p:to>
                                    </p:set>
                                    <p:anim calcmode="lin" valueType="num">
                                      <p:cBhvr>
                                        <p:cTn id="197" dur="250" fill="hold"/>
                                        <p:tgtEl>
                                          <p:spTgt spid="162"/>
                                        </p:tgtEl>
                                        <p:attrNameLst>
                                          <p:attrName>ppt_w</p:attrName>
                                        </p:attrNameLst>
                                      </p:cBhvr>
                                      <p:tavLst>
                                        <p:tav tm="0">
                                          <p:val>
                                            <p:fltVal val="0"/>
                                          </p:val>
                                        </p:tav>
                                        <p:tav tm="100000">
                                          <p:val>
                                            <p:strVal val="#ppt_w"/>
                                          </p:val>
                                        </p:tav>
                                      </p:tavLst>
                                    </p:anim>
                                    <p:anim calcmode="lin" valueType="num">
                                      <p:cBhvr>
                                        <p:cTn id="198" dur="250" fill="hold"/>
                                        <p:tgtEl>
                                          <p:spTgt spid="162"/>
                                        </p:tgtEl>
                                        <p:attrNameLst>
                                          <p:attrName>ppt_h</p:attrName>
                                        </p:attrNameLst>
                                      </p:cBhvr>
                                      <p:tavLst>
                                        <p:tav tm="0">
                                          <p:val>
                                            <p:fltVal val="0"/>
                                          </p:val>
                                        </p:tav>
                                        <p:tav tm="100000">
                                          <p:val>
                                            <p:strVal val="#ppt_h"/>
                                          </p:val>
                                        </p:tav>
                                      </p:tavLst>
                                    </p:anim>
                                    <p:animEffect transition="in" filter="fade">
                                      <p:cBhvr>
                                        <p:cTn id="199" dur="250"/>
                                        <p:tgtEl>
                                          <p:spTgt spid="162"/>
                                        </p:tgtEl>
                                      </p:cBhvr>
                                    </p:animEffect>
                                  </p:childTnLst>
                                </p:cTn>
                              </p:par>
                              <p:par>
                                <p:cTn id="200" presetID="53" presetClass="entr" presetSubtype="16" fill="hold" nodeType="withEffect">
                                  <p:stCondLst>
                                    <p:cond delay="6000"/>
                                  </p:stCondLst>
                                  <p:childTnLst>
                                    <p:set>
                                      <p:cBhvr>
                                        <p:cTn id="201" dur="1" fill="hold">
                                          <p:stCondLst>
                                            <p:cond delay="0"/>
                                          </p:stCondLst>
                                        </p:cTn>
                                        <p:tgtEl>
                                          <p:spTgt spid="165"/>
                                        </p:tgtEl>
                                        <p:attrNameLst>
                                          <p:attrName>style.visibility</p:attrName>
                                        </p:attrNameLst>
                                      </p:cBhvr>
                                      <p:to>
                                        <p:strVal val="visible"/>
                                      </p:to>
                                    </p:set>
                                    <p:anim calcmode="lin" valueType="num">
                                      <p:cBhvr>
                                        <p:cTn id="202" dur="250" fill="hold"/>
                                        <p:tgtEl>
                                          <p:spTgt spid="165"/>
                                        </p:tgtEl>
                                        <p:attrNameLst>
                                          <p:attrName>ppt_w</p:attrName>
                                        </p:attrNameLst>
                                      </p:cBhvr>
                                      <p:tavLst>
                                        <p:tav tm="0">
                                          <p:val>
                                            <p:fltVal val="0"/>
                                          </p:val>
                                        </p:tav>
                                        <p:tav tm="100000">
                                          <p:val>
                                            <p:strVal val="#ppt_w"/>
                                          </p:val>
                                        </p:tav>
                                      </p:tavLst>
                                    </p:anim>
                                    <p:anim calcmode="lin" valueType="num">
                                      <p:cBhvr>
                                        <p:cTn id="203" dur="250" fill="hold"/>
                                        <p:tgtEl>
                                          <p:spTgt spid="165"/>
                                        </p:tgtEl>
                                        <p:attrNameLst>
                                          <p:attrName>ppt_h</p:attrName>
                                        </p:attrNameLst>
                                      </p:cBhvr>
                                      <p:tavLst>
                                        <p:tav tm="0">
                                          <p:val>
                                            <p:fltVal val="0"/>
                                          </p:val>
                                        </p:tav>
                                        <p:tav tm="100000">
                                          <p:val>
                                            <p:strVal val="#ppt_h"/>
                                          </p:val>
                                        </p:tav>
                                      </p:tavLst>
                                    </p:anim>
                                    <p:animEffect transition="in" filter="fade">
                                      <p:cBhvr>
                                        <p:cTn id="204" dur="250"/>
                                        <p:tgtEl>
                                          <p:spTgt spid="165"/>
                                        </p:tgtEl>
                                      </p:cBhvr>
                                    </p:animEffect>
                                  </p:childTnLst>
                                </p:cTn>
                              </p:par>
                              <p:par>
                                <p:cTn id="205" presetID="53" presetClass="entr" presetSubtype="16" fill="hold" nodeType="withEffect">
                                  <p:stCondLst>
                                    <p:cond delay="7000"/>
                                  </p:stCondLst>
                                  <p:childTnLst>
                                    <p:set>
                                      <p:cBhvr>
                                        <p:cTn id="206" dur="1" fill="hold">
                                          <p:stCondLst>
                                            <p:cond delay="0"/>
                                          </p:stCondLst>
                                        </p:cTn>
                                        <p:tgtEl>
                                          <p:spTgt spid="298"/>
                                        </p:tgtEl>
                                        <p:attrNameLst>
                                          <p:attrName>style.visibility</p:attrName>
                                        </p:attrNameLst>
                                      </p:cBhvr>
                                      <p:to>
                                        <p:strVal val="visible"/>
                                      </p:to>
                                    </p:set>
                                    <p:anim calcmode="lin" valueType="num">
                                      <p:cBhvr>
                                        <p:cTn id="207" dur="250" fill="hold"/>
                                        <p:tgtEl>
                                          <p:spTgt spid="298"/>
                                        </p:tgtEl>
                                        <p:attrNameLst>
                                          <p:attrName>ppt_w</p:attrName>
                                        </p:attrNameLst>
                                      </p:cBhvr>
                                      <p:tavLst>
                                        <p:tav tm="0">
                                          <p:val>
                                            <p:fltVal val="0"/>
                                          </p:val>
                                        </p:tav>
                                        <p:tav tm="100000">
                                          <p:val>
                                            <p:strVal val="#ppt_w"/>
                                          </p:val>
                                        </p:tav>
                                      </p:tavLst>
                                    </p:anim>
                                    <p:anim calcmode="lin" valueType="num">
                                      <p:cBhvr>
                                        <p:cTn id="208" dur="250" fill="hold"/>
                                        <p:tgtEl>
                                          <p:spTgt spid="298"/>
                                        </p:tgtEl>
                                        <p:attrNameLst>
                                          <p:attrName>ppt_h</p:attrName>
                                        </p:attrNameLst>
                                      </p:cBhvr>
                                      <p:tavLst>
                                        <p:tav tm="0">
                                          <p:val>
                                            <p:fltVal val="0"/>
                                          </p:val>
                                        </p:tav>
                                        <p:tav tm="100000">
                                          <p:val>
                                            <p:strVal val="#ppt_h"/>
                                          </p:val>
                                        </p:tav>
                                      </p:tavLst>
                                    </p:anim>
                                    <p:animEffect transition="in" filter="fade">
                                      <p:cBhvr>
                                        <p:cTn id="209" dur="250"/>
                                        <p:tgtEl>
                                          <p:spTgt spid="298"/>
                                        </p:tgtEl>
                                      </p:cBhvr>
                                    </p:animEffect>
                                  </p:childTnLst>
                                </p:cTn>
                              </p:par>
                              <p:par>
                                <p:cTn id="210" presetID="53" presetClass="entr" presetSubtype="16" fill="hold" nodeType="withEffect">
                                  <p:stCondLst>
                                    <p:cond delay="11500"/>
                                  </p:stCondLst>
                                  <p:childTnLst>
                                    <p:set>
                                      <p:cBhvr>
                                        <p:cTn id="211" dur="1" fill="hold">
                                          <p:stCondLst>
                                            <p:cond delay="0"/>
                                          </p:stCondLst>
                                        </p:cTn>
                                        <p:tgtEl>
                                          <p:spTgt spid="176"/>
                                        </p:tgtEl>
                                        <p:attrNameLst>
                                          <p:attrName>style.visibility</p:attrName>
                                        </p:attrNameLst>
                                      </p:cBhvr>
                                      <p:to>
                                        <p:strVal val="visible"/>
                                      </p:to>
                                    </p:set>
                                    <p:anim calcmode="lin" valueType="num">
                                      <p:cBhvr>
                                        <p:cTn id="212" dur="250" fill="hold"/>
                                        <p:tgtEl>
                                          <p:spTgt spid="176"/>
                                        </p:tgtEl>
                                        <p:attrNameLst>
                                          <p:attrName>ppt_w</p:attrName>
                                        </p:attrNameLst>
                                      </p:cBhvr>
                                      <p:tavLst>
                                        <p:tav tm="0">
                                          <p:val>
                                            <p:fltVal val="0"/>
                                          </p:val>
                                        </p:tav>
                                        <p:tav tm="100000">
                                          <p:val>
                                            <p:strVal val="#ppt_w"/>
                                          </p:val>
                                        </p:tav>
                                      </p:tavLst>
                                    </p:anim>
                                    <p:anim calcmode="lin" valueType="num">
                                      <p:cBhvr>
                                        <p:cTn id="213" dur="250" fill="hold"/>
                                        <p:tgtEl>
                                          <p:spTgt spid="176"/>
                                        </p:tgtEl>
                                        <p:attrNameLst>
                                          <p:attrName>ppt_h</p:attrName>
                                        </p:attrNameLst>
                                      </p:cBhvr>
                                      <p:tavLst>
                                        <p:tav tm="0">
                                          <p:val>
                                            <p:fltVal val="0"/>
                                          </p:val>
                                        </p:tav>
                                        <p:tav tm="100000">
                                          <p:val>
                                            <p:strVal val="#ppt_h"/>
                                          </p:val>
                                        </p:tav>
                                      </p:tavLst>
                                    </p:anim>
                                    <p:animEffect transition="in" filter="fade">
                                      <p:cBhvr>
                                        <p:cTn id="214" dur="250"/>
                                        <p:tgtEl>
                                          <p:spTgt spid="176"/>
                                        </p:tgtEl>
                                      </p:cBhvr>
                                    </p:animEffect>
                                  </p:childTnLst>
                                </p:cTn>
                              </p:par>
                              <p:par>
                                <p:cTn id="215" presetID="53" presetClass="entr" presetSubtype="16" fill="hold" nodeType="withEffect">
                                  <p:stCondLst>
                                    <p:cond delay="16000"/>
                                  </p:stCondLst>
                                  <p:childTnLst>
                                    <p:set>
                                      <p:cBhvr>
                                        <p:cTn id="216" dur="1" fill="hold">
                                          <p:stCondLst>
                                            <p:cond delay="0"/>
                                          </p:stCondLst>
                                        </p:cTn>
                                        <p:tgtEl>
                                          <p:spTgt spid="182"/>
                                        </p:tgtEl>
                                        <p:attrNameLst>
                                          <p:attrName>style.visibility</p:attrName>
                                        </p:attrNameLst>
                                      </p:cBhvr>
                                      <p:to>
                                        <p:strVal val="visible"/>
                                      </p:to>
                                    </p:set>
                                    <p:anim calcmode="lin" valueType="num">
                                      <p:cBhvr>
                                        <p:cTn id="217" dur="250" fill="hold"/>
                                        <p:tgtEl>
                                          <p:spTgt spid="182"/>
                                        </p:tgtEl>
                                        <p:attrNameLst>
                                          <p:attrName>ppt_w</p:attrName>
                                        </p:attrNameLst>
                                      </p:cBhvr>
                                      <p:tavLst>
                                        <p:tav tm="0">
                                          <p:val>
                                            <p:fltVal val="0"/>
                                          </p:val>
                                        </p:tav>
                                        <p:tav tm="100000">
                                          <p:val>
                                            <p:strVal val="#ppt_w"/>
                                          </p:val>
                                        </p:tav>
                                      </p:tavLst>
                                    </p:anim>
                                    <p:anim calcmode="lin" valueType="num">
                                      <p:cBhvr>
                                        <p:cTn id="218" dur="250" fill="hold"/>
                                        <p:tgtEl>
                                          <p:spTgt spid="182"/>
                                        </p:tgtEl>
                                        <p:attrNameLst>
                                          <p:attrName>ppt_h</p:attrName>
                                        </p:attrNameLst>
                                      </p:cBhvr>
                                      <p:tavLst>
                                        <p:tav tm="0">
                                          <p:val>
                                            <p:fltVal val="0"/>
                                          </p:val>
                                        </p:tav>
                                        <p:tav tm="100000">
                                          <p:val>
                                            <p:strVal val="#ppt_h"/>
                                          </p:val>
                                        </p:tav>
                                      </p:tavLst>
                                    </p:anim>
                                    <p:animEffect transition="in" filter="fade">
                                      <p:cBhvr>
                                        <p:cTn id="219" dur="250"/>
                                        <p:tgtEl>
                                          <p:spTgt spid="182"/>
                                        </p:tgtEl>
                                      </p:cBhvr>
                                    </p:animEffect>
                                  </p:childTnLst>
                                </p:cTn>
                              </p:par>
                              <p:par>
                                <p:cTn id="220" presetID="53" presetClass="entr" presetSubtype="16" fill="hold" nodeType="withEffect">
                                  <p:stCondLst>
                                    <p:cond delay="16500"/>
                                  </p:stCondLst>
                                  <p:childTnLst>
                                    <p:set>
                                      <p:cBhvr>
                                        <p:cTn id="221" dur="1" fill="hold">
                                          <p:stCondLst>
                                            <p:cond delay="0"/>
                                          </p:stCondLst>
                                        </p:cTn>
                                        <p:tgtEl>
                                          <p:spTgt spid="304"/>
                                        </p:tgtEl>
                                        <p:attrNameLst>
                                          <p:attrName>style.visibility</p:attrName>
                                        </p:attrNameLst>
                                      </p:cBhvr>
                                      <p:to>
                                        <p:strVal val="visible"/>
                                      </p:to>
                                    </p:set>
                                    <p:anim calcmode="lin" valueType="num">
                                      <p:cBhvr>
                                        <p:cTn id="222" dur="250" fill="hold"/>
                                        <p:tgtEl>
                                          <p:spTgt spid="304"/>
                                        </p:tgtEl>
                                        <p:attrNameLst>
                                          <p:attrName>ppt_w</p:attrName>
                                        </p:attrNameLst>
                                      </p:cBhvr>
                                      <p:tavLst>
                                        <p:tav tm="0">
                                          <p:val>
                                            <p:fltVal val="0"/>
                                          </p:val>
                                        </p:tav>
                                        <p:tav tm="100000">
                                          <p:val>
                                            <p:strVal val="#ppt_w"/>
                                          </p:val>
                                        </p:tav>
                                      </p:tavLst>
                                    </p:anim>
                                    <p:anim calcmode="lin" valueType="num">
                                      <p:cBhvr>
                                        <p:cTn id="223" dur="250" fill="hold"/>
                                        <p:tgtEl>
                                          <p:spTgt spid="304"/>
                                        </p:tgtEl>
                                        <p:attrNameLst>
                                          <p:attrName>ppt_h</p:attrName>
                                        </p:attrNameLst>
                                      </p:cBhvr>
                                      <p:tavLst>
                                        <p:tav tm="0">
                                          <p:val>
                                            <p:fltVal val="0"/>
                                          </p:val>
                                        </p:tav>
                                        <p:tav tm="100000">
                                          <p:val>
                                            <p:strVal val="#ppt_h"/>
                                          </p:val>
                                        </p:tav>
                                      </p:tavLst>
                                    </p:anim>
                                    <p:animEffect transition="in" filter="fade">
                                      <p:cBhvr>
                                        <p:cTn id="224" dur="250"/>
                                        <p:tgtEl>
                                          <p:spTgt spid="304"/>
                                        </p:tgtEl>
                                      </p:cBhvr>
                                    </p:animEffect>
                                  </p:childTnLst>
                                </p:cTn>
                              </p:par>
                              <p:par>
                                <p:cTn id="225" presetID="53" presetClass="entr" presetSubtype="16" fill="hold" nodeType="withEffect">
                                  <p:stCondLst>
                                    <p:cond delay="13000"/>
                                  </p:stCondLst>
                                  <p:childTnLst>
                                    <p:set>
                                      <p:cBhvr>
                                        <p:cTn id="226" dur="1" fill="hold">
                                          <p:stCondLst>
                                            <p:cond delay="0"/>
                                          </p:stCondLst>
                                        </p:cTn>
                                        <p:tgtEl>
                                          <p:spTgt spid="191"/>
                                        </p:tgtEl>
                                        <p:attrNameLst>
                                          <p:attrName>style.visibility</p:attrName>
                                        </p:attrNameLst>
                                      </p:cBhvr>
                                      <p:to>
                                        <p:strVal val="visible"/>
                                      </p:to>
                                    </p:set>
                                    <p:anim calcmode="lin" valueType="num">
                                      <p:cBhvr>
                                        <p:cTn id="227" dur="250" fill="hold"/>
                                        <p:tgtEl>
                                          <p:spTgt spid="191"/>
                                        </p:tgtEl>
                                        <p:attrNameLst>
                                          <p:attrName>ppt_w</p:attrName>
                                        </p:attrNameLst>
                                      </p:cBhvr>
                                      <p:tavLst>
                                        <p:tav tm="0">
                                          <p:val>
                                            <p:fltVal val="0"/>
                                          </p:val>
                                        </p:tav>
                                        <p:tav tm="100000">
                                          <p:val>
                                            <p:strVal val="#ppt_w"/>
                                          </p:val>
                                        </p:tav>
                                      </p:tavLst>
                                    </p:anim>
                                    <p:anim calcmode="lin" valueType="num">
                                      <p:cBhvr>
                                        <p:cTn id="228" dur="250" fill="hold"/>
                                        <p:tgtEl>
                                          <p:spTgt spid="191"/>
                                        </p:tgtEl>
                                        <p:attrNameLst>
                                          <p:attrName>ppt_h</p:attrName>
                                        </p:attrNameLst>
                                      </p:cBhvr>
                                      <p:tavLst>
                                        <p:tav tm="0">
                                          <p:val>
                                            <p:fltVal val="0"/>
                                          </p:val>
                                        </p:tav>
                                        <p:tav tm="100000">
                                          <p:val>
                                            <p:strVal val="#ppt_h"/>
                                          </p:val>
                                        </p:tav>
                                      </p:tavLst>
                                    </p:anim>
                                    <p:animEffect transition="in" filter="fade">
                                      <p:cBhvr>
                                        <p:cTn id="229" dur="250"/>
                                        <p:tgtEl>
                                          <p:spTgt spid="191"/>
                                        </p:tgtEl>
                                      </p:cBhvr>
                                    </p:animEffect>
                                  </p:childTnLst>
                                </p:cTn>
                              </p:par>
                              <p:par>
                                <p:cTn id="230" presetID="53" presetClass="entr" presetSubtype="16" fill="hold" nodeType="withEffect">
                                  <p:stCondLst>
                                    <p:cond delay="8500"/>
                                  </p:stCondLst>
                                  <p:childTnLst>
                                    <p:set>
                                      <p:cBhvr>
                                        <p:cTn id="231" dur="1" fill="hold">
                                          <p:stCondLst>
                                            <p:cond delay="0"/>
                                          </p:stCondLst>
                                        </p:cTn>
                                        <p:tgtEl>
                                          <p:spTgt spid="301"/>
                                        </p:tgtEl>
                                        <p:attrNameLst>
                                          <p:attrName>style.visibility</p:attrName>
                                        </p:attrNameLst>
                                      </p:cBhvr>
                                      <p:to>
                                        <p:strVal val="visible"/>
                                      </p:to>
                                    </p:set>
                                    <p:anim calcmode="lin" valueType="num">
                                      <p:cBhvr>
                                        <p:cTn id="232" dur="250" fill="hold"/>
                                        <p:tgtEl>
                                          <p:spTgt spid="301"/>
                                        </p:tgtEl>
                                        <p:attrNameLst>
                                          <p:attrName>ppt_w</p:attrName>
                                        </p:attrNameLst>
                                      </p:cBhvr>
                                      <p:tavLst>
                                        <p:tav tm="0">
                                          <p:val>
                                            <p:fltVal val="0"/>
                                          </p:val>
                                        </p:tav>
                                        <p:tav tm="100000">
                                          <p:val>
                                            <p:strVal val="#ppt_w"/>
                                          </p:val>
                                        </p:tav>
                                      </p:tavLst>
                                    </p:anim>
                                    <p:anim calcmode="lin" valueType="num">
                                      <p:cBhvr>
                                        <p:cTn id="233" dur="250" fill="hold"/>
                                        <p:tgtEl>
                                          <p:spTgt spid="301"/>
                                        </p:tgtEl>
                                        <p:attrNameLst>
                                          <p:attrName>ppt_h</p:attrName>
                                        </p:attrNameLst>
                                      </p:cBhvr>
                                      <p:tavLst>
                                        <p:tav tm="0">
                                          <p:val>
                                            <p:fltVal val="0"/>
                                          </p:val>
                                        </p:tav>
                                        <p:tav tm="100000">
                                          <p:val>
                                            <p:strVal val="#ppt_h"/>
                                          </p:val>
                                        </p:tav>
                                      </p:tavLst>
                                    </p:anim>
                                    <p:animEffect transition="in" filter="fade">
                                      <p:cBhvr>
                                        <p:cTn id="234" dur="250"/>
                                        <p:tgtEl>
                                          <p:spTgt spid="301"/>
                                        </p:tgtEl>
                                      </p:cBhvr>
                                    </p:animEffect>
                                  </p:childTnLst>
                                </p:cTn>
                              </p:par>
                              <p:par>
                                <p:cTn id="235" presetID="53" presetClass="entr" presetSubtype="16" fill="hold" nodeType="withEffect">
                                  <p:stCondLst>
                                    <p:cond delay="14000"/>
                                  </p:stCondLst>
                                  <p:childTnLst>
                                    <p:set>
                                      <p:cBhvr>
                                        <p:cTn id="236" dur="1" fill="hold">
                                          <p:stCondLst>
                                            <p:cond delay="0"/>
                                          </p:stCondLst>
                                        </p:cTn>
                                        <p:tgtEl>
                                          <p:spTgt spid="197"/>
                                        </p:tgtEl>
                                        <p:attrNameLst>
                                          <p:attrName>style.visibility</p:attrName>
                                        </p:attrNameLst>
                                      </p:cBhvr>
                                      <p:to>
                                        <p:strVal val="visible"/>
                                      </p:to>
                                    </p:set>
                                    <p:anim calcmode="lin" valueType="num">
                                      <p:cBhvr>
                                        <p:cTn id="237" dur="250" fill="hold"/>
                                        <p:tgtEl>
                                          <p:spTgt spid="197"/>
                                        </p:tgtEl>
                                        <p:attrNameLst>
                                          <p:attrName>ppt_w</p:attrName>
                                        </p:attrNameLst>
                                      </p:cBhvr>
                                      <p:tavLst>
                                        <p:tav tm="0">
                                          <p:val>
                                            <p:fltVal val="0"/>
                                          </p:val>
                                        </p:tav>
                                        <p:tav tm="100000">
                                          <p:val>
                                            <p:strVal val="#ppt_w"/>
                                          </p:val>
                                        </p:tav>
                                      </p:tavLst>
                                    </p:anim>
                                    <p:anim calcmode="lin" valueType="num">
                                      <p:cBhvr>
                                        <p:cTn id="238" dur="250" fill="hold"/>
                                        <p:tgtEl>
                                          <p:spTgt spid="197"/>
                                        </p:tgtEl>
                                        <p:attrNameLst>
                                          <p:attrName>ppt_h</p:attrName>
                                        </p:attrNameLst>
                                      </p:cBhvr>
                                      <p:tavLst>
                                        <p:tav tm="0">
                                          <p:val>
                                            <p:fltVal val="0"/>
                                          </p:val>
                                        </p:tav>
                                        <p:tav tm="100000">
                                          <p:val>
                                            <p:strVal val="#ppt_h"/>
                                          </p:val>
                                        </p:tav>
                                      </p:tavLst>
                                    </p:anim>
                                    <p:animEffect transition="in" filter="fade">
                                      <p:cBhvr>
                                        <p:cTn id="239" dur="250"/>
                                        <p:tgtEl>
                                          <p:spTgt spid="197"/>
                                        </p:tgtEl>
                                      </p:cBhvr>
                                    </p:animEffect>
                                  </p:childTnLst>
                                </p:cTn>
                              </p:par>
                              <p:par>
                                <p:cTn id="240" presetID="53" presetClass="entr" presetSubtype="16" fill="hold" nodeType="withEffect">
                                  <p:stCondLst>
                                    <p:cond delay="15000"/>
                                  </p:stCondLst>
                                  <p:childTnLst>
                                    <p:set>
                                      <p:cBhvr>
                                        <p:cTn id="241" dur="1" fill="hold">
                                          <p:stCondLst>
                                            <p:cond delay="0"/>
                                          </p:stCondLst>
                                        </p:cTn>
                                        <p:tgtEl>
                                          <p:spTgt spid="302"/>
                                        </p:tgtEl>
                                        <p:attrNameLst>
                                          <p:attrName>style.visibility</p:attrName>
                                        </p:attrNameLst>
                                      </p:cBhvr>
                                      <p:to>
                                        <p:strVal val="visible"/>
                                      </p:to>
                                    </p:set>
                                    <p:anim calcmode="lin" valueType="num">
                                      <p:cBhvr>
                                        <p:cTn id="242" dur="250" fill="hold"/>
                                        <p:tgtEl>
                                          <p:spTgt spid="302"/>
                                        </p:tgtEl>
                                        <p:attrNameLst>
                                          <p:attrName>ppt_w</p:attrName>
                                        </p:attrNameLst>
                                      </p:cBhvr>
                                      <p:tavLst>
                                        <p:tav tm="0">
                                          <p:val>
                                            <p:fltVal val="0"/>
                                          </p:val>
                                        </p:tav>
                                        <p:tav tm="100000">
                                          <p:val>
                                            <p:strVal val="#ppt_w"/>
                                          </p:val>
                                        </p:tav>
                                      </p:tavLst>
                                    </p:anim>
                                    <p:anim calcmode="lin" valueType="num">
                                      <p:cBhvr>
                                        <p:cTn id="243" dur="250" fill="hold"/>
                                        <p:tgtEl>
                                          <p:spTgt spid="302"/>
                                        </p:tgtEl>
                                        <p:attrNameLst>
                                          <p:attrName>ppt_h</p:attrName>
                                        </p:attrNameLst>
                                      </p:cBhvr>
                                      <p:tavLst>
                                        <p:tav tm="0">
                                          <p:val>
                                            <p:fltVal val="0"/>
                                          </p:val>
                                        </p:tav>
                                        <p:tav tm="100000">
                                          <p:val>
                                            <p:strVal val="#ppt_h"/>
                                          </p:val>
                                        </p:tav>
                                      </p:tavLst>
                                    </p:anim>
                                    <p:animEffect transition="in" filter="fade">
                                      <p:cBhvr>
                                        <p:cTn id="244" dur="250"/>
                                        <p:tgtEl>
                                          <p:spTgt spid="302"/>
                                        </p:tgtEl>
                                      </p:cBhvr>
                                    </p:animEffect>
                                  </p:childTnLst>
                                </p:cTn>
                              </p:par>
                              <p:par>
                                <p:cTn id="245" presetID="53" presetClass="entr" presetSubtype="16" fill="hold" nodeType="withEffect">
                                  <p:stCondLst>
                                    <p:cond delay="9000"/>
                                  </p:stCondLst>
                                  <p:childTnLst>
                                    <p:set>
                                      <p:cBhvr>
                                        <p:cTn id="246" dur="1" fill="hold">
                                          <p:stCondLst>
                                            <p:cond delay="0"/>
                                          </p:stCondLst>
                                        </p:cTn>
                                        <p:tgtEl>
                                          <p:spTgt spid="299"/>
                                        </p:tgtEl>
                                        <p:attrNameLst>
                                          <p:attrName>style.visibility</p:attrName>
                                        </p:attrNameLst>
                                      </p:cBhvr>
                                      <p:to>
                                        <p:strVal val="visible"/>
                                      </p:to>
                                    </p:set>
                                    <p:anim calcmode="lin" valueType="num">
                                      <p:cBhvr>
                                        <p:cTn id="247" dur="250" fill="hold"/>
                                        <p:tgtEl>
                                          <p:spTgt spid="299"/>
                                        </p:tgtEl>
                                        <p:attrNameLst>
                                          <p:attrName>ppt_w</p:attrName>
                                        </p:attrNameLst>
                                      </p:cBhvr>
                                      <p:tavLst>
                                        <p:tav tm="0">
                                          <p:val>
                                            <p:fltVal val="0"/>
                                          </p:val>
                                        </p:tav>
                                        <p:tav tm="100000">
                                          <p:val>
                                            <p:strVal val="#ppt_w"/>
                                          </p:val>
                                        </p:tav>
                                      </p:tavLst>
                                    </p:anim>
                                    <p:anim calcmode="lin" valueType="num">
                                      <p:cBhvr>
                                        <p:cTn id="248" dur="250" fill="hold"/>
                                        <p:tgtEl>
                                          <p:spTgt spid="299"/>
                                        </p:tgtEl>
                                        <p:attrNameLst>
                                          <p:attrName>ppt_h</p:attrName>
                                        </p:attrNameLst>
                                      </p:cBhvr>
                                      <p:tavLst>
                                        <p:tav tm="0">
                                          <p:val>
                                            <p:fltVal val="0"/>
                                          </p:val>
                                        </p:tav>
                                        <p:tav tm="100000">
                                          <p:val>
                                            <p:strVal val="#ppt_h"/>
                                          </p:val>
                                        </p:tav>
                                      </p:tavLst>
                                    </p:anim>
                                    <p:animEffect transition="in" filter="fade">
                                      <p:cBhvr>
                                        <p:cTn id="249" dur="250"/>
                                        <p:tgtEl>
                                          <p:spTgt spid="299"/>
                                        </p:tgtEl>
                                      </p:cBhvr>
                                    </p:animEffect>
                                  </p:childTnLst>
                                </p:cTn>
                              </p:par>
                              <p:par>
                                <p:cTn id="250" presetID="53" presetClass="entr" presetSubtype="16" fill="hold" nodeType="withEffect">
                                  <p:stCondLst>
                                    <p:cond delay="17000"/>
                                  </p:stCondLst>
                                  <p:childTnLst>
                                    <p:set>
                                      <p:cBhvr>
                                        <p:cTn id="251" dur="1" fill="hold">
                                          <p:stCondLst>
                                            <p:cond delay="0"/>
                                          </p:stCondLst>
                                        </p:cTn>
                                        <p:tgtEl>
                                          <p:spTgt spid="303"/>
                                        </p:tgtEl>
                                        <p:attrNameLst>
                                          <p:attrName>style.visibility</p:attrName>
                                        </p:attrNameLst>
                                      </p:cBhvr>
                                      <p:to>
                                        <p:strVal val="visible"/>
                                      </p:to>
                                    </p:set>
                                    <p:anim calcmode="lin" valueType="num">
                                      <p:cBhvr>
                                        <p:cTn id="252" dur="250" fill="hold"/>
                                        <p:tgtEl>
                                          <p:spTgt spid="303"/>
                                        </p:tgtEl>
                                        <p:attrNameLst>
                                          <p:attrName>ppt_w</p:attrName>
                                        </p:attrNameLst>
                                      </p:cBhvr>
                                      <p:tavLst>
                                        <p:tav tm="0">
                                          <p:val>
                                            <p:fltVal val="0"/>
                                          </p:val>
                                        </p:tav>
                                        <p:tav tm="100000">
                                          <p:val>
                                            <p:strVal val="#ppt_w"/>
                                          </p:val>
                                        </p:tav>
                                      </p:tavLst>
                                    </p:anim>
                                    <p:anim calcmode="lin" valueType="num">
                                      <p:cBhvr>
                                        <p:cTn id="253" dur="250" fill="hold"/>
                                        <p:tgtEl>
                                          <p:spTgt spid="303"/>
                                        </p:tgtEl>
                                        <p:attrNameLst>
                                          <p:attrName>ppt_h</p:attrName>
                                        </p:attrNameLst>
                                      </p:cBhvr>
                                      <p:tavLst>
                                        <p:tav tm="0">
                                          <p:val>
                                            <p:fltVal val="0"/>
                                          </p:val>
                                        </p:tav>
                                        <p:tav tm="100000">
                                          <p:val>
                                            <p:strVal val="#ppt_h"/>
                                          </p:val>
                                        </p:tav>
                                      </p:tavLst>
                                    </p:anim>
                                    <p:animEffect transition="in" filter="fade">
                                      <p:cBhvr>
                                        <p:cTn id="254" dur="250"/>
                                        <p:tgtEl>
                                          <p:spTgt spid="303"/>
                                        </p:tgtEl>
                                      </p:cBhvr>
                                    </p:animEffect>
                                  </p:childTnLst>
                                </p:cTn>
                              </p:par>
                              <p:par>
                                <p:cTn id="255" presetID="53" presetClass="entr" presetSubtype="16" fill="hold" nodeType="withEffect">
                                  <p:stCondLst>
                                    <p:cond delay="20000"/>
                                  </p:stCondLst>
                                  <p:childTnLst>
                                    <p:set>
                                      <p:cBhvr>
                                        <p:cTn id="256" dur="1" fill="hold">
                                          <p:stCondLst>
                                            <p:cond delay="0"/>
                                          </p:stCondLst>
                                        </p:cTn>
                                        <p:tgtEl>
                                          <p:spTgt spid="218"/>
                                        </p:tgtEl>
                                        <p:attrNameLst>
                                          <p:attrName>style.visibility</p:attrName>
                                        </p:attrNameLst>
                                      </p:cBhvr>
                                      <p:to>
                                        <p:strVal val="visible"/>
                                      </p:to>
                                    </p:set>
                                    <p:anim calcmode="lin" valueType="num">
                                      <p:cBhvr>
                                        <p:cTn id="257" dur="250" fill="hold"/>
                                        <p:tgtEl>
                                          <p:spTgt spid="218"/>
                                        </p:tgtEl>
                                        <p:attrNameLst>
                                          <p:attrName>ppt_w</p:attrName>
                                        </p:attrNameLst>
                                      </p:cBhvr>
                                      <p:tavLst>
                                        <p:tav tm="0">
                                          <p:val>
                                            <p:fltVal val="0"/>
                                          </p:val>
                                        </p:tav>
                                        <p:tav tm="100000">
                                          <p:val>
                                            <p:strVal val="#ppt_w"/>
                                          </p:val>
                                        </p:tav>
                                      </p:tavLst>
                                    </p:anim>
                                    <p:anim calcmode="lin" valueType="num">
                                      <p:cBhvr>
                                        <p:cTn id="258" dur="250" fill="hold"/>
                                        <p:tgtEl>
                                          <p:spTgt spid="218"/>
                                        </p:tgtEl>
                                        <p:attrNameLst>
                                          <p:attrName>ppt_h</p:attrName>
                                        </p:attrNameLst>
                                      </p:cBhvr>
                                      <p:tavLst>
                                        <p:tav tm="0">
                                          <p:val>
                                            <p:fltVal val="0"/>
                                          </p:val>
                                        </p:tav>
                                        <p:tav tm="100000">
                                          <p:val>
                                            <p:strVal val="#ppt_h"/>
                                          </p:val>
                                        </p:tav>
                                      </p:tavLst>
                                    </p:anim>
                                    <p:animEffect transition="in" filter="fade">
                                      <p:cBhvr>
                                        <p:cTn id="259" dur="250"/>
                                        <p:tgtEl>
                                          <p:spTgt spid="218"/>
                                        </p:tgtEl>
                                      </p:cBhvr>
                                    </p:animEffect>
                                  </p:childTnLst>
                                </p:cTn>
                              </p:par>
                              <p:par>
                                <p:cTn id="260" presetID="53" presetClass="entr" presetSubtype="16" fill="hold" nodeType="withEffect">
                                  <p:stCondLst>
                                    <p:cond delay="28000"/>
                                  </p:stCondLst>
                                  <p:childTnLst>
                                    <p:set>
                                      <p:cBhvr>
                                        <p:cTn id="261" dur="1" fill="hold">
                                          <p:stCondLst>
                                            <p:cond delay="0"/>
                                          </p:stCondLst>
                                        </p:cTn>
                                        <p:tgtEl>
                                          <p:spTgt spid="222"/>
                                        </p:tgtEl>
                                        <p:attrNameLst>
                                          <p:attrName>style.visibility</p:attrName>
                                        </p:attrNameLst>
                                      </p:cBhvr>
                                      <p:to>
                                        <p:strVal val="visible"/>
                                      </p:to>
                                    </p:set>
                                    <p:anim calcmode="lin" valueType="num">
                                      <p:cBhvr>
                                        <p:cTn id="262" dur="250" fill="hold"/>
                                        <p:tgtEl>
                                          <p:spTgt spid="222"/>
                                        </p:tgtEl>
                                        <p:attrNameLst>
                                          <p:attrName>ppt_w</p:attrName>
                                        </p:attrNameLst>
                                      </p:cBhvr>
                                      <p:tavLst>
                                        <p:tav tm="0">
                                          <p:val>
                                            <p:fltVal val="0"/>
                                          </p:val>
                                        </p:tav>
                                        <p:tav tm="100000">
                                          <p:val>
                                            <p:strVal val="#ppt_w"/>
                                          </p:val>
                                        </p:tav>
                                      </p:tavLst>
                                    </p:anim>
                                    <p:anim calcmode="lin" valueType="num">
                                      <p:cBhvr>
                                        <p:cTn id="263" dur="250" fill="hold"/>
                                        <p:tgtEl>
                                          <p:spTgt spid="222"/>
                                        </p:tgtEl>
                                        <p:attrNameLst>
                                          <p:attrName>ppt_h</p:attrName>
                                        </p:attrNameLst>
                                      </p:cBhvr>
                                      <p:tavLst>
                                        <p:tav tm="0">
                                          <p:val>
                                            <p:fltVal val="0"/>
                                          </p:val>
                                        </p:tav>
                                        <p:tav tm="100000">
                                          <p:val>
                                            <p:strVal val="#ppt_h"/>
                                          </p:val>
                                        </p:tav>
                                      </p:tavLst>
                                    </p:anim>
                                    <p:animEffect transition="in" filter="fade">
                                      <p:cBhvr>
                                        <p:cTn id="264" dur="250"/>
                                        <p:tgtEl>
                                          <p:spTgt spid="222"/>
                                        </p:tgtEl>
                                      </p:cBhvr>
                                    </p:animEffect>
                                  </p:childTnLst>
                                </p:cTn>
                              </p:par>
                              <p:par>
                                <p:cTn id="265" presetID="53" presetClass="entr" presetSubtype="16" fill="hold" nodeType="withEffect">
                                  <p:stCondLst>
                                    <p:cond delay="21500"/>
                                  </p:stCondLst>
                                  <p:childTnLst>
                                    <p:set>
                                      <p:cBhvr>
                                        <p:cTn id="266" dur="1" fill="hold">
                                          <p:stCondLst>
                                            <p:cond delay="0"/>
                                          </p:stCondLst>
                                        </p:cTn>
                                        <p:tgtEl>
                                          <p:spTgt spid="226"/>
                                        </p:tgtEl>
                                        <p:attrNameLst>
                                          <p:attrName>style.visibility</p:attrName>
                                        </p:attrNameLst>
                                      </p:cBhvr>
                                      <p:to>
                                        <p:strVal val="visible"/>
                                      </p:to>
                                    </p:set>
                                    <p:anim calcmode="lin" valueType="num">
                                      <p:cBhvr>
                                        <p:cTn id="267" dur="250" fill="hold"/>
                                        <p:tgtEl>
                                          <p:spTgt spid="226"/>
                                        </p:tgtEl>
                                        <p:attrNameLst>
                                          <p:attrName>ppt_w</p:attrName>
                                        </p:attrNameLst>
                                      </p:cBhvr>
                                      <p:tavLst>
                                        <p:tav tm="0">
                                          <p:val>
                                            <p:fltVal val="0"/>
                                          </p:val>
                                        </p:tav>
                                        <p:tav tm="100000">
                                          <p:val>
                                            <p:strVal val="#ppt_w"/>
                                          </p:val>
                                        </p:tav>
                                      </p:tavLst>
                                    </p:anim>
                                    <p:anim calcmode="lin" valueType="num">
                                      <p:cBhvr>
                                        <p:cTn id="268" dur="250" fill="hold"/>
                                        <p:tgtEl>
                                          <p:spTgt spid="226"/>
                                        </p:tgtEl>
                                        <p:attrNameLst>
                                          <p:attrName>ppt_h</p:attrName>
                                        </p:attrNameLst>
                                      </p:cBhvr>
                                      <p:tavLst>
                                        <p:tav tm="0">
                                          <p:val>
                                            <p:fltVal val="0"/>
                                          </p:val>
                                        </p:tav>
                                        <p:tav tm="100000">
                                          <p:val>
                                            <p:strVal val="#ppt_h"/>
                                          </p:val>
                                        </p:tav>
                                      </p:tavLst>
                                    </p:anim>
                                    <p:animEffect transition="in" filter="fade">
                                      <p:cBhvr>
                                        <p:cTn id="269" dur="250"/>
                                        <p:tgtEl>
                                          <p:spTgt spid="226"/>
                                        </p:tgtEl>
                                      </p:cBhvr>
                                    </p:animEffect>
                                  </p:childTnLst>
                                </p:cTn>
                              </p:par>
                              <p:par>
                                <p:cTn id="270" presetID="53" presetClass="entr" presetSubtype="16" fill="hold" nodeType="withEffect">
                                  <p:stCondLst>
                                    <p:cond delay="23000"/>
                                  </p:stCondLst>
                                  <p:childTnLst>
                                    <p:set>
                                      <p:cBhvr>
                                        <p:cTn id="271" dur="1" fill="hold">
                                          <p:stCondLst>
                                            <p:cond delay="0"/>
                                          </p:stCondLst>
                                        </p:cTn>
                                        <p:tgtEl>
                                          <p:spTgt spid="229"/>
                                        </p:tgtEl>
                                        <p:attrNameLst>
                                          <p:attrName>style.visibility</p:attrName>
                                        </p:attrNameLst>
                                      </p:cBhvr>
                                      <p:to>
                                        <p:strVal val="visible"/>
                                      </p:to>
                                    </p:set>
                                    <p:anim calcmode="lin" valueType="num">
                                      <p:cBhvr>
                                        <p:cTn id="272" dur="250" fill="hold"/>
                                        <p:tgtEl>
                                          <p:spTgt spid="229"/>
                                        </p:tgtEl>
                                        <p:attrNameLst>
                                          <p:attrName>ppt_w</p:attrName>
                                        </p:attrNameLst>
                                      </p:cBhvr>
                                      <p:tavLst>
                                        <p:tav tm="0">
                                          <p:val>
                                            <p:fltVal val="0"/>
                                          </p:val>
                                        </p:tav>
                                        <p:tav tm="100000">
                                          <p:val>
                                            <p:strVal val="#ppt_w"/>
                                          </p:val>
                                        </p:tav>
                                      </p:tavLst>
                                    </p:anim>
                                    <p:anim calcmode="lin" valueType="num">
                                      <p:cBhvr>
                                        <p:cTn id="273" dur="250" fill="hold"/>
                                        <p:tgtEl>
                                          <p:spTgt spid="229"/>
                                        </p:tgtEl>
                                        <p:attrNameLst>
                                          <p:attrName>ppt_h</p:attrName>
                                        </p:attrNameLst>
                                      </p:cBhvr>
                                      <p:tavLst>
                                        <p:tav tm="0">
                                          <p:val>
                                            <p:fltVal val="0"/>
                                          </p:val>
                                        </p:tav>
                                        <p:tav tm="100000">
                                          <p:val>
                                            <p:strVal val="#ppt_h"/>
                                          </p:val>
                                        </p:tav>
                                      </p:tavLst>
                                    </p:anim>
                                    <p:animEffect transition="in" filter="fade">
                                      <p:cBhvr>
                                        <p:cTn id="274" dur="250"/>
                                        <p:tgtEl>
                                          <p:spTgt spid="229"/>
                                        </p:tgtEl>
                                      </p:cBhvr>
                                    </p:animEffect>
                                  </p:childTnLst>
                                </p:cTn>
                              </p:par>
                              <p:par>
                                <p:cTn id="275" presetID="53" presetClass="entr" presetSubtype="16" fill="hold" nodeType="withEffect">
                                  <p:stCondLst>
                                    <p:cond delay="26000"/>
                                  </p:stCondLst>
                                  <p:childTnLst>
                                    <p:set>
                                      <p:cBhvr>
                                        <p:cTn id="276" dur="1" fill="hold">
                                          <p:stCondLst>
                                            <p:cond delay="0"/>
                                          </p:stCondLst>
                                        </p:cTn>
                                        <p:tgtEl>
                                          <p:spTgt spid="235"/>
                                        </p:tgtEl>
                                        <p:attrNameLst>
                                          <p:attrName>style.visibility</p:attrName>
                                        </p:attrNameLst>
                                      </p:cBhvr>
                                      <p:to>
                                        <p:strVal val="visible"/>
                                      </p:to>
                                    </p:set>
                                    <p:anim calcmode="lin" valueType="num">
                                      <p:cBhvr>
                                        <p:cTn id="277" dur="250" fill="hold"/>
                                        <p:tgtEl>
                                          <p:spTgt spid="235"/>
                                        </p:tgtEl>
                                        <p:attrNameLst>
                                          <p:attrName>ppt_w</p:attrName>
                                        </p:attrNameLst>
                                      </p:cBhvr>
                                      <p:tavLst>
                                        <p:tav tm="0">
                                          <p:val>
                                            <p:fltVal val="0"/>
                                          </p:val>
                                        </p:tav>
                                        <p:tav tm="100000">
                                          <p:val>
                                            <p:strVal val="#ppt_w"/>
                                          </p:val>
                                        </p:tav>
                                      </p:tavLst>
                                    </p:anim>
                                    <p:anim calcmode="lin" valueType="num">
                                      <p:cBhvr>
                                        <p:cTn id="278" dur="250" fill="hold"/>
                                        <p:tgtEl>
                                          <p:spTgt spid="235"/>
                                        </p:tgtEl>
                                        <p:attrNameLst>
                                          <p:attrName>ppt_h</p:attrName>
                                        </p:attrNameLst>
                                      </p:cBhvr>
                                      <p:tavLst>
                                        <p:tav tm="0">
                                          <p:val>
                                            <p:fltVal val="0"/>
                                          </p:val>
                                        </p:tav>
                                        <p:tav tm="100000">
                                          <p:val>
                                            <p:strVal val="#ppt_h"/>
                                          </p:val>
                                        </p:tav>
                                      </p:tavLst>
                                    </p:anim>
                                    <p:animEffect transition="in" filter="fade">
                                      <p:cBhvr>
                                        <p:cTn id="279" dur="250"/>
                                        <p:tgtEl>
                                          <p:spTgt spid="235"/>
                                        </p:tgtEl>
                                      </p:cBhvr>
                                    </p:animEffect>
                                  </p:childTnLst>
                                </p:cTn>
                              </p:par>
                              <p:par>
                                <p:cTn id="280" presetID="53" presetClass="entr" presetSubtype="16" fill="hold" nodeType="withEffect">
                                  <p:stCondLst>
                                    <p:cond delay="29500"/>
                                  </p:stCondLst>
                                  <p:childTnLst>
                                    <p:set>
                                      <p:cBhvr>
                                        <p:cTn id="281" dur="1" fill="hold">
                                          <p:stCondLst>
                                            <p:cond delay="0"/>
                                          </p:stCondLst>
                                        </p:cTn>
                                        <p:tgtEl>
                                          <p:spTgt spid="238"/>
                                        </p:tgtEl>
                                        <p:attrNameLst>
                                          <p:attrName>style.visibility</p:attrName>
                                        </p:attrNameLst>
                                      </p:cBhvr>
                                      <p:to>
                                        <p:strVal val="visible"/>
                                      </p:to>
                                    </p:set>
                                    <p:anim calcmode="lin" valueType="num">
                                      <p:cBhvr>
                                        <p:cTn id="282" dur="250" fill="hold"/>
                                        <p:tgtEl>
                                          <p:spTgt spid="238"/>
                                        </p:tgtEl>
                                        <p:attrNameLst>
                                          <p:attrName>ppt_w</p:attrName>
                                        </p:attrNameLst>
                                      </p:cBhvr>
                                      <p:tavLst>
                                        <p:tav tm="0">
                                          <p:val>
                                            <p:fltVal val="0"/>
                                          </p:val>
                                        </p:tav>
                                        <p:tav tm="100000">
                                          <p:val>
                                            <p:strVal val="#ppt_w"/>
                                          </p:val>
                                        </p:tav>
                                      </p:tavLst>
                                    </p:anim>
                                    <p:anim calcmode="lin" valueType="num">
                                      <p:cBhvr>
                                        <p:cTn id="283" dur="250" fill="hold"/>
                                        <p:tgtEl>
                                          <p:spTgt spid="238"/>
                                        </p:tgtEl>
                                        <p:attrNameLst>
                                          <p:attrName>ppt_h</p:attrName>
                                        </p:attrNameLst>
                                      </p:cBhvr>
                                      <p:tavLst>
                                        <p:tav tm="0">
                                          <p:val>
                                            <p:fltVal val="0"/>
                                          </p:val>
                                        </p:tav>
                                        <p:tav tm="100000">
                                          <p:val>
                                            <p:strVal val="#ppt_h"/>
                                          </p:val>
                                        </p:tav>
                                      </p:tavLst>
                                    </p:anim>
                                    <p:animEffect transition="in" filter="fade">
                                      <p:cBhvr>
                                        <p:cTn id="284" dur="250"/>
                                        <p:tgtEl>
                                          <p:spTgt spid="238"/>
                                        </p:tgtEl>
                                      </p:cBhvr>
                                    </p:animEffect>
                                  </p:childTnLst>
                                </p:cTn>
                              </p:par>
                              <p:par>
                                <p:cTn id="285" presetID="53" presetClass="entr" presetSubtype="16" fill="hold" nodeType="withEffect">
                                  <p:stCondLst>
                                    <p:cond delay="30500"/>
                                  </p:stCondLst>
                                  <p:childTnLst>
                                    <p:set>
                                      <p:cBhvr>
                                        <p:cTn id="286" dur="1" fill="hold">
                                          <p:stCondLst>
                                            <p:cond delay="0"/>
                                          </p:stCondLst>
                                        </p:cTn>
                                        <p:tgtEl>
                                          <p:spTgt spid="241"/>
                                        </p:tgtEl>
                                        <p:attrNameLst>
                                          <p:attrName>style.visibility</p:attrName>
                                        </p:attrNameLst>
                                      </p:cBhvr>
                                      <p:to>
                                        <p:strVal val="visible"/>
                                      </p:to>
                                    </p:set>
                                    <p:anim calcmode="lin" valueType="num">
                                      <p:cBhvr>
                                        <p:cTn id="287" dur="250" fill="hold"/>
                                        <p:tgtEl>
                                          <p:spTgt spid="241"/>
                                        </p:tgtEl>
                                        <p:attrNameLst>
                                          <p:attrName>ppt_w</p:attrName>
                                        </p:attrNameLst>
                                      </p:cBhvr>
                                      <p:tavLst>
                                        <p:tav tm="0">
                                          <p:val>
                                            <p:fltVal val="0"/>
                                          </p:val>
                                        </p:tav>
                                        <p:tav tm="100000">
                                          <p:val>
                                            <p:strVal val="#ppt_w"/>
                                          </p:val>
                                        </p:tav>
                                      </p:tavLst>
                                    </p:anim>
                                    <p:anim calcmode="lin" valueType="num">
                                      <p:cBhvr>
                                        <p:cTn id="288" dur="250" fill="hold"/>
                                        <p:tgtEl>
                                          <p:spTgt spid="241"/>
                                        </p:tgtEl>
                                        <p:attrNameLst>
                                          <p:attrName>ppt_h</p:attrName>
                                        </p:attrNameLst>
                                      </p:cBhvr>
                                      <p:tavLst>
                                        <p:tav tm="0">
                                          <p:val>
                                            <p:fltVal val="0"/>
                                          </p:val>
                                        </p:tav>
                                        <p:tav tm="100000">
                                          <p:val>
                                            <p:strVal val="#ppt_h"/>
                                          </p:val>
                                        </p:tav>
                                      </p:tavLst>
                                    </p:anim>
                                    <p:animEffect transition="in" filter="fade">
                                      <p:cBhvr>
                                        <p:cTn id="289" dur="250"/>
                                        <p:tgtEl>
                                          <p:spTgt spid="241"/>
                                        </p:tgtEl>
                                      </p:cBhvr>
                                    </p:animEffect>
                                  </p:childTnLst>
                                </p:cTn>
                              </p:par>
                              <p:par>
                                <p:cTn id="290" presetID="53" presetClass="entr" presetSubtype="16" fill="hold" nodeType="withEffect">
                                  <p:stCondLst>
                                    <p:cond delay="24000"/>
                                  </p:stCondLst>
                                  <p:childTnLst>
                                    <p:set>
                                      <p:cBhvr>
                                        <p:cTn id="291" dur="1" fill="hold">
                                          <p:stCondLst>
                                            <p:cond delay="0"/>
                                          </p:stCondLst>
                                        </p:cTn>
                                        <p:tgtEl>
                                          <p:spTgt spid="244"/>
                                        </p:tgtEl>
                                        <p:attrNameLst>
                                          <p:attrName>style.visibility</p:attrName>
                                        </p:attrNameLst>
                                      </p:cBhvr>
                                      <p:to>
                                        <p:strVal val="visible"/>
                                      </p:to>
                                    </p:set>
                                    <p:anim calcmode="lin" valueType="num">
                                      <p:cBhvr>
                                        <p:cTn id="292" dur="250" fill="hold"/>
                                        <p:tgtEl>
                                          <p:spTgt spid="244"/>
                                        </p:tgtEl>
                                        <p:attrNameLst>
                                          <p:attrName>ppt_w</p:attrName>
                                        </p:attrNameLst>
                                      </p:cBhvr>
                                      <p:tavLst>
                                        <p:tav tm="0">
                                          <p:val>
                                            <p:fltVal val="0"/>
                                          </p:val>
                                        </p:tav>
                                        <p:tav tm="100000">
                                          <p:val>
                                            <p:strVal val="#ppt_w"/>
                                          </p:val>
                                        </p:tav>
                                      </p:tavLst>
                                    </p:anim>
                                    <p:anim calcmode="lin" valueType="num">
                                      <p:cBhvr>
                                        <p:cTn id="293" dur="250" fill="hold"/>
                                        <p:tgtEl>
                                          <p:spTgt spid="244"/>
                                        </p:tgtEl>
                                        <p:attrNameLst>
                                          <p:attrName>ppt_h</p:attrName>
                                        </p:attrNameLst>
                                      </p:cBhvr>
                                      <p:tavLst>
                                        <p:tav tm="0">
                                          <p:val>
                                            <p:fltVal val="0"/>
                                          </p:val>
                                        </p:tav>
                                        <p:tav tm="100000">
                                          <p:val>
                                            <p:strVal val="#ppt_h"/>
                                          </p:val>
                                        </p:tav>
                                      </p:tavLst>
                                    </p:anim>
                                    <p:animEffect transition="in" filter="fade">
                                      <p:cBhvr>
                                        <p:cTn id="294" dur="250"/>
                                        <p:tgtEl>
                                          <p:spTgt spid="244"/>
                                        </p:tgtEl>
                                      </p:cBhvr>
                                    </p:animEffect>
                                  </p:childTnLst>
                                </p:cTn>
                              </p:par>
                              <p:par>
                                <p:cTn id="295" presetID="53" presetClass="entr" presetSubtype="16" fill="hold" nodeType="withEffect">
                                  <p:stCondLst>
                                    <p:cond delay="25000"/>
                                  </p:stCondLst>
                                  <p:childTnLst>
                                    <p:set>
                                      <p:cBhvr>
                                        <p:cTn id="296" dur="1" fill="hold">
                                          <p:stCondLst>
                                            <p:cond delay="0"/>
                                          </p:stCondLst>
                                        </p:cTn>
                                        <p:tgtEl>
                                          <p:spTgt spid="312"/>
                                        </p:tgtEl>
                                        <p:attrNameLst>
                                          <p:attrName>style.visibility</p:attrName>
                                        </p:attrNameLst>
                                      </p:cBhvr>
                                      <p:to>
                                        <p:strVal val="visible"/>
                                      </p:to>
                                    </p:set>
                                    <p:anim calcmode="lin" valueType="num">
                                      <p:cBhvr>
                                        <p:cTn id="297" dur="250" fill="hold"/>
                                        <p:tgtEl>
                                          <p:spTgt spid="312"/>
                                        </p:tgtEl>
                                        <p:attrNameLst>
                                          <p:attrName>ppt_w</p:attrName>
                                        </p:attrNameLst>
                                      </p:cBhvr>
                                      <p:tavLst>
                                        <p:tav tm="0">
                                          <p:val>
                                            <p:fltVal val="0"/>
                                          </p:val>
                                        </p:tav>
                                        <p:tav tm="100000">
                                          <p:val>
                                            <p:strVal val="#ppt_w"/>
                                          </p:val>
                                        </p:tav>
                                      </p:tavLst>
                                    </p:anim>
                                    <p:anim calcmode="lin" valueType="num">
                                      <p:cBhvr>
                                        <p:cTn id="298" dur="250" fill="hold"/>
                                        <p:tgtEl>
                                          <p:spTgt spid="312"/>
                                        </p:tgtEl>
                                        <p:attrNameLst>
                                          <p:attrName>ppt_h</p:attrName>
                                        </p:attrNameLst>
                                      </p:cBhvr>
                                      <p:tavLst>
                                        <p:tav tm="0">
                                          <p:val>
                                            <p:fltVal val="0"/>
                                          </p:val>
                                        </p:tav>
                                        <p:tav tm="100000">
                                          <p:val>
                                            <p:strVal val="#ppt_h"/>
                                          </p:val>
                                        </p:tav>
                                      </p:tavLst>
                                    </p:anim>
                                    <p:animEffect transition="in" filter="fade">
                                      <p:cBhvr>
                                        <p:cTn id="299" dur="250"/>
                                        <p:tgtEl>
                                          <p:spTgt spid="312"/>
                                        </p:tgtEl>
                                      </p:cBhvr>
                                    </p:animEffect>
                                  </p:childTnLst>
                                </p:cTn>
                              </p:par>
                              <p:par>
                                <p:cTn id="300" presetID="53" presetClass="entr" presetSubtype="16" fill="hold" nodeType="withEffect">
                                  <p:stCondLst>
                                    <p:cond delay="26500"/>
                                  </p:stCondLst>
                                  <p:childTnLst>
                                    <p:set>
                                      <p:cBhvr>
                                        <p:cTn id="301" dur="1" fill="hold">
                                          <p:stCondLst>
                                            <p:cond delay="0"/>
                                          </p:stCondLst>
                                        </p:cTn>
                                        <p:tgtEl>
                                          <p:spTgt spid="310"/>
                                        </p:tgtEl>
                                        <p:attrNameLst>
                                          <p:attrName>style.visibility</p:attrName>
                                        </p:attrNameLst>
                                      </p:cBhvr>
                                      <p:to>
                                        <p:strVal val="visible"/>
                                      </p:to>
                                    </p:set>
                                    <p:anim calcmode="lin" valueType="num">
                                      <p:cBhvr>
                                        <p:cTn id="302" dur="250" fill="hold"/>
                                        <p:tgtEl>
                                          <p:spTgt spid="310"/>
                                        </p:tgtEl>
                                        <p:attrNameLst>
                                          <p:attrName>ppt_w</p:attrName>
                                        </p:attrNameLst>
                                      </p:cBhvr>
                                      <p:tavLst>
                                        <p:tav tm="0">
                                          <p:val>
                                            <p:fltVal val="0"/>
                                          </p:val>
                                        </p:tav>
                                        <p:tav tm="100000">
                                          <p:val>
                                            <p:strVal val="#ppt_w"/>
                                          </p:val>
                                        </p:tav>
                                      </p:tavLst>
                                    </p:anim>
                                    <p:anim calcmode="lin" valueType="num">
                                      <p:cBhvr>
                                        <p:cTn id="303" dur="250" fill="hold"/>
                                        <p:tgtEl>
                                          <p:spTgt spid="310"/>
                                        </p:tgtEl>
                                        <p:attrNameLst>
                                          <p:attrName>ppt_h</p:attrName>
                                        </p:attrNameLst>
                                      </p:cBhvr>
                                      <p:tavLst>
                                        <p:tav tm="0">
                                          <p:val>
                                            <p:fltVal val="0"/>
                                          </p:val>
                                        </p:tav>
                                        <p:tav tm="100000">
                                          <p:val>
                                            <p:strVal val="#ppt_h"/>
                                          </p:val>
                                        </p:tav>
                                      </p:tavLst>
                                    </p:anim>
                                    <p:animEffect transition="in" filter="fade">
                                      <p:cBhvr>
                                        <p:cTn id="304" dur="250"/>
                                        <p:tgtEl>
                                          <p:spTgt spid="310"/>
                                        </p:tgtEl>
                                      </p:cBhvr>
                                    </p:animEffect>
                                  </p:childTnLst>
                                </p:cTn>
                              </p:par>
                              <p:par>
                                <p:cTn id="305" presetID="53" presetClass="entr" presetSubtype="16" fill="hold" nodeType="withEffect">
                                  <p:stCondLst>
                                    <p:cond delay="30000"/>
                                  </p:stCondLst>
                                  <p:childTnLst>
                                    <p:set>
                                      <p:cBhvr>
                                        <p:cTn id="306" dur="1" fill="hold">
                                          <p:stCondLst>
                                            <p:cond delay="0"/>
                                          </p:stCondLst>
                                        </p:cTn>
                                        <p:tgtEl>
                                          <p:spTgt spid="309"/>
                                        </p:tgtEl>
                                        <p:attrNameLst>
                                          <p:attrName>style.visibility</p:attrName>
                                        </p:attrNameLst>
                                      </p:cBhvr>
                                      <p:to>
                                        <p:strVal val="visible"/>
                                      </p:to>
                                    </p:set>
                                    <p:anim calcmode="lin" valueType="num">
                                      <p:cBhvr>
                                        <p:cTn id="307" dur="250" fill="hold"/>
                                        <p:tgtEl>
                                          <p:spTgt spid="309"/>
                                        </p:tgtEl>
                                        <p:attrNameLst>
                                          <p:attrName>ppt_w</p:attrName>
                                        </p:attrNameLst>
                                      </p:cBhvr>
                                      <p:tavLst>
                                        <p:tav tm="0">
                                          <p:val>
                                            <p:fltVal val="0"/>
                                          </p:val>
                                        </p:tav>
                                        <p:tav tm="100000">
                                          <p:val>
                                            <p:strVal val="#ppt_w"/>
                                          </p:val>
                                        </p:tav>
                                      </p:tavLst>
                                    </p:anim>
                                    <p:anim calcmode="lin" valueType="num">
                                      <p:cBhvr>
                                        <p:cTn id="308" dur="250" fill="hold"/>
                                        <p:tgtEl>
                                          <p:spTgt spid="309"/>
                                        </p:tgtEl>
                                        <p:attrNameLst>
                                          <p:attrName>ppt_h</p:attrName>
                                        </p:attrNameLst>
                                      </p:cBhvr>
                                      <p:tavLst>
                                        <p:tav tm="0">
                                          <p:val>
                                            <p:fltVal val="0"/>
                                          </p:val>
                                        </p:tav>
                                        <p:tav tm="100000">
                                          <p:val>
                                            <p:strVal val="#ppt_h"/>
                                          </p:val>
                                        </p:tav>
                                      </p:tavLst>
                                    </p:anim>
                                    <p:animEffect transition="in" filter="fade">
                                      <p:cBhvr>
                                        <p:cTn id="309" dur="250"/>
                                        <p:tgtEl>
                                          <p:spTgt spid="309"/>
                                        </p:tgtEl>
                                      </p:cBhvr>
                                    </p:animEffect>
                                  </p:childTnLst>
                                </p:cTn>
                              </p:par>
                              <p:par>
                                <p:cTn id="310" presetID="53" presetClass="entr" presetSubtype="16" fill="hold" nodeType="withEffect">
                                  <p:stCondLst>
                                    <p:cond delay="31000"/>
                                  </p:stCondLst>
                                  <p:childTnLst>
                                    <p:set>
                                      <p:cBhvr>
                                        <p:cTn id="311" dur="1" fill="hold">
                                          <p:stCondLst>
                                            <p:cond delay="0"/>
                                          </p:stCondLst>
                                        </p:cTn>
                                        <p:tgtEl>
                                          <p:spTgt spid="308"/>
                                        </p:tgtEl>
                                        <p:attrNameLst>
                                          <p:attrName>style.visibility</p:attrName>
                                        </p:attrNameLst>
                                      </p:cBhvr>
                                      <p:to>
                                        <p:strVal val="visible"/>
                                      </p:to>
                                    </p:set>
                                    <p:anim calcmode="lin" valueType="num">
                                      <p:cBhvr>
                                        <p:cTn id="312" dur="250" fill="hold"/>
                                        <p:tgtEl>
                                          <p:spTgt spid="308"/>
                                        </p:tgtEl>
                                        <p:attrNameLst>
                                          <p:attrName>ppt_w</p:attrName>
                                        </p:attrNameLst>
                                      </p:cBhvr>
                                      <p:tavLst>
                                        <p:tav tm="0">
                                          <p:val>
                                            <p:fltVal val="0"/>
                                          </p:val>
                                        </p:tav>
                                        <p:tav tm="100000">
                                          <p:val>
                                            <p:strVal val="#ppt_w"/>
                                          </p:val>
                                        </p:tav>
                                      </p:tavLst>
                                    </p:anim>
                                    <p:anim calcmode="lin" valueType="num">
                                      <p:cBhvr>
                                        <p:cTn id="313" dur="250" fill="hold"/>
                                        <p:tgtEl>
                                          <p:spTgt spid="308"/>
                                        </p:tgtEl>
                                        <p:attrNameLst>
                                          <p:attrName>ppt_h</p:attrName>
                                        </p:attrNameLst>
                                      </p:cBhvr>
                                      <p:tavLst>
                                        <p:tav tm="0">
                                          <p:val>
                                            <p:fltVal val="0"/>
                                          </p:val>
                                        </p:tav>
                                        <p:tav tm="100000">
                                          <p:val>
                                            <p:strVal val="#ppt_h"/>
                                          </p:val>
                                        </p:tav>
                                      </p:tavLst>
                                    </p:anim>
                                    <p:animEffect transition="in" filter="fade">
                                      <p:cBhvr>
                                        <p:cTn id="314" dur="250"/>
                                        <p:tgtEl>
                                          <p:spTgt spid="308"/>
                                        </p:tgtEl>
                                      </p:cBhvr>
                                    </p:animEffect>
                                  </p:childTnLst>
                                </p:cTn>
                              </p:par>
                              <p:par>
                                <p:cTn id="315" presetID="53" presetClass="entr" presetSubtype="16" fill="hold" nodeType="withEffect">
                                  <p:stCondLst>
                                    <p:cond delay="27000"/>
                                  </p:stCondLst>
                                  <p:childTnLst>
                                    <p:set>
                                      <p:cBhvr>
                                        <p:cTn id="316" dur="1" fill="hold">
                                          <p:stCondLst>
                                            <p:cond delay="0"/>
                                          </p:stCondLst>
                                        </p:cTn>
                                        <p:tgtEl>
                                          <p:spTgt spid="311"/>
                                        </p:tgtEl>
                                        <p:attrNameLst>
                                          <p:attrName>style.visibility</p:attrName>
                                        </p:attrNameLst>
                                      </p:cBhvr>
                                      <p:to>
                                        <p:strVal val="visible"/>
                                      </p:to>
                                    </p:set>
                                    <p:anim calcmode="lin" valueType="num">
                                      <p:cBhvr>
                                        <p:cTn id="317" dur="250" fill="hold"/>
                                        <p:tgtEl>
                                          <p:spTgt spid="311"/>
                                        </p:tgtEl>
                                        <p:attrNameLst>
                                          <p:attrName>ppt_w</p:attrName>
                                        </p:attrNameLst>
                                      </p:cBhvr>
                                      <p:tavLst>
                                        <p:tav tm="0">
                                          <p:val>
                                            <p:fltVal val="0"/>
                                          </p:val>
                                        </p:tav>
                                        <p:tav tm="100000">
                                          <p:val>
                                            <p:strVal val="#ppt_w"/>
                                          </p:val>
                                        </p:tav>
                                      </p:tavLst>
                                    </p:anim>
                                    <p:anim calcmode="lin" valueType="num">
                                      <p:cBhvr>
                                        <p:cTn id="318" dur="250" fill="hold"/>
                                        <p:tgtEl>
                                          <p:spTgt spid="311"/>
                                        </p:tgtEl>
                                        <p:attrNameLst>
                                          <p:attrName>ppt_h</p:attrName>
                                        </p:attrNameLst>
                                      </p:cBhvr>
                                      <p:tavLst>
                                        <p:tav tm="0">
                                          <p:val>
                                            <p:fltVal val="0"/>
                                          </p:val>
                                        </p:tav>
                                        <p:tav tm="100000">
                                          <p:val>
                                            <p:strVal val="#ppt_h"/>
                                          </p:val>
                                        </p:tav>
                                      </p:tavLst>
                                    </p:anim>
                                    <p:animEffect transition="in" filter="fade">
                                      <p:cBhvr>
                                        <p:cTn id="319" dur="250"/>
                                        <p:tgtEl>
                                          <p:spTgt spid="311"/>
                                        </p:tgtEl>
                                      </p:cBhvr>
                                    </p:animEffect>
                                  </p:childTnLst>
                                </p:cTn>
                              </p:par>
                              <p:par>
                                <p:cTn id="320" presetID="53" presetClass="entr" presetSubtype="16" fill="hold" nodeType="withEffect">
                                  <p:stCondLst>
                                    <p:cond delay="31500"/>
                                  </p:stCondLst>
                                  <p:childTnLst>
                                    <p:set>
                                      <p:cBhvr>
                                        <p:cTn id="321" dur="1" fill="hold">
                                          <p:stCondLst>
                                            <p:cond delay="0"/>
                                          </p:stCondLst>
                                        </p:cTn>
                                        <p:tgtEl>
                                          <p:spTgt spid="307"/>
                                        </p:tgtEl>
                                        <p:attrNameLst>
                                          <p:attrName>style.visibility</p:attrName>
                                        </p:attrNameLst>
                                      </p:cBhvr>
                                      <p:to>
                                        <p:strVal val="visible"/>
                                      </p:to>
                                    </p:set>
                                    <p:anim calcmode="lin" valueType="num">
                                      <p:cBhvr>
                                        <p:cTn id="322" dur="250" fill="hold"/>
                                        <p:tgtEl>
                                          <p:spTgt spid="307"/>
                                        </p:tgtEl>
                                        <p:attrNameLst>
                                          <p:attrName>ppt_w</p:attrName>
                                        </p:attrNameLst>
                                      </p:cBhvr>
                                      <p:tavLst>
                                        <p:tav tm="0">
                                          <p:val>
                                            <p:fltVal val="0"/>
                                          </p:val>
                                        </p:tav>
                                        <p:tav tm="100000">
                                          <p:val>
                                            <p:strVal val="#ppt_w"/>
                                          </p:val>
                                        </p:tav>
                                      </p:tavLst>
                                    </p:anim>
                                    <p:anim calcmode="lin" valueType="num">
                                      <p:cBhvr>
                                        <p:cTn id="323" dur="250" fill="hold"/>
                                        <p:tgtEl>
                                          <p:spTgt spid="307"/>
                                        </p:tgtEl>
                                        <p:attrNameLst>
                                          <p:attrName>ppt_h</p:attrName>
                                        </p:attrNameLst>
                                      </p:cBhvr>
                                      <p:tavLst>
                                        <p:tav tm="0">
                                          <p:val>
                                            <p:fltVal val="0"/>
                                          </p:val>
                                        </p:tav>
                                        <p:tav tm="100000">
                                          <p:val>
                                            <p:strVal val="#ppt_h"/>
                                          </p:val>
                                        </p:tav>
                                      </p:tavLst>
                                    </p:anim>
                                    <p:animEffect transition="in" filter="fade">
                                      <p:cBhvr>
                                        <p:cTn id="324" dur="250"/>
                                        <p:tgtEl>
                                          <p:spTgt spid="307"/>
                                        </p:tgtEl>
                                      </p:cBhvr>
                                    </p:animEffect>
                                  </p:childTnLst>
                                </p:cTn>
                              </p:par>
                              <p:par>
                                <p:cTn id="325" presetID="53" presetClass="entr" presetSubtype="16" fill="hold" nodeType="withEffect">
                                  <p:stCondLst>
                                    <p:cond delay="17500"/>
                                  </p:stCondLst>
                                  <p:childTnLst>
                                    <p:set>
                                      <p:cBhvr>
                                        <p:cTn id="326" dur="1" fill="hold">
                                          <p:stCondLst>
                                            <p:cond delay="0"/>
                                          </p:stCondLst>
                                        </p:cTn>
                                        <p:tgtEl>
                                          <p:spTgt spid="300"/>
                                        </p:tgtEl>
                                        <p:attrNameLst>
                                          <p:attrName>style.visibility</p:attrName>
                                        </p:attrNameLst>
                                      </p:cBhvr>
                                      <p:to>
                                        <p:strVal val="visible"/>
                                      </p:to>
                                    </p:set>
                                    <p:anim calcmode="lin" valueType="num">
                                      <p:cBhvr>
                                        <p:cTn id="327" dur="250" fill="hold"/>
                                        <p:tgtEl>
                                          <p:spTgt spid="300"/>
                                        </p:tgtEl>
                                        <p:attrNameLst>
                                          <p:attrName>ppt_w</p:attrName>
                                        </p:attrNameLst>
                                      </p:cBhvr>
                                      <p:tavLst>
                                        <p:tav tm="0">
                                          <p:val>
                                            <p:fltVal val="0"/>
                                          </p:val>
                                        </p:tav>
                                        <p:tav tm="100000">
                                          <p:val>
                                            <p:strVal val="#ppt_w"/>
                                          </p:val>
                                        </p:tav>
                                      </p:tavLst>
                                    </p:anim>
                                    <p:anim calcmode="lin" valueType="num">
                                      <p:cBhvr>
                                        <p:cTn id="328" dur="250" fill="hold"/>
                                        <p:tgtEl>
                                          <p:spTgt spid="300"/>
                                        </p:tgtEl>
                                        <p:attrNameLst>
                                          <p:attrName>ppt_h</p:attrName>
                                        </p:attrNameLst>
                                      </p:cBhvr>
                                      <p:tavLst>
                                        <p:tav tm="0">
                                          <p:val>
                                            <p:fltVal val="0"/>
                                          </p:val>
                                        </p:tav>
                                        <p:tav tm="100000">
                                          <p:val>
                                            <p:strVal val="#ppt_h"/>
                                          </p:val>
                                        </p:tav>
                                      </p:tavLst>
                                    </p:anim>
                                    <p:animEffect transition="in" filter="fade">
                                      <p:cBhvr>
                                        <p:cTn id="329" dur="250"/>
                                        <p:tgtEl>
                                          <p:spTgt spid="300"/>
                                        </p:tgtEl>
                                      </p:cBhvr>
                                    </p:animEffect>
                                  </p:childTnLst>
                                </p:cTn>
                              </p:par>
                              <p:par>
                                <p:cTn id="330" presetID="53" presetClass="entr" presetSubtype="16" fill="hold" nodeType="withEffect">
                                  <p:stCondLst>
                                    <p:cond delay="32500"/>
                                  </p:stCondLst>
                                  <p:childTnLst>
                                    <p:set>
                                      <p:cBhvr>
                                        <p:cTn id="331" dur="1" fill="hold">
                                          <p:stCondLst>
                                            <p:cond delay="0"/>
                                          </p:stCondLst>
                                        </p:cTn>
                                        <p:tgtEl>
                                          <p:spTgt spid="306"/>
                                        </p:tgtEl>
                                        <p:attrNameLst>
                                          <p:attrName>style.visibility</p:attrName>
                                        </p:attrNameLst>
                                      </p:cBhvr>
                                      <p:to>
                                        <p:strVal val="visible"/>
                                      </p:to>
                                    </p:set>
                                    <p:anim calcmode="lin" valueType="num">
                                      <p:cBhvr>
                                        <p:cTn id="332" dur="250" fill="hold"/>
                                        <p:tgtEl>
                                          <p:spTgt spid="306"/>
                                        </p:tgtEl>
                                        <p:attrNameLst>
                                          <p:attrName>ppt_w</p:attrName>
                                        </p:attrNameLst>
                                      </p:cBhvr>
                                      <p:tavLst>
                                        <p:tav tm="0">
                                          <p:val>
                                            <p:fltVal val="0"/>
                                          </p:val>
                                        </p:tav>
                                        <p:tav tm="100000">
                                          <p:val>
                                            <p:strVal val="#ppt_w"/>
                                          </p:val>
                                        </p:tav>
                                      </p:tavLst>
                                    </p:anim>
                                    <p:anim calcmode="lin" valueType="num">
                                      <p:cBhvr>
                                        <p:cTn id="333" dur="250" fill="hold"/>
                                        <p:tgtEl>
                                          <p:spTgt spid="306"/>
                                        </p:tgtEl>
                                        <p:attrNameLst>
                                          <p:attrName>ppt_h</p:attrName>
                                        </p:attrNameLst>
                                      </p:cBhvr>
                                      <p:tavLst>
                                        <p:tav tm="0">
                                          <p:val>
                                            <p:fltVal val="0"/>
                                          </p:val>
                                        </p:tav>
                                        <p:tav tm="100000">
                                          <p:val>
                                            <p:strVal val="#ppt_h"/>
                                          </p:val>
                                        </p:tav>
                                      </p:tavLst>
                                    </p:anim>
                                    <p:animEffect transition="in" filter="fade">
                                      <p:cBhvr>
                                        <p:cTn id="334" dur="250"/>
                                        <p:tgtEl>
                                          <p:spTgt spid="306"/>
                                        </p:tgtEl>
                                      </p:cBhvr>
                                    </p:animEffect>
                                  </p:childTnLst>
                                </p:cTn>
                              </p:par>
                              <p:par>
                                <p:cTn id="335" presetID="53" presetClass="entr" presetSubtype="16" fill="hold" nodeType="withEffect">
                                  <p:stCondLst>
                                    <p:cond delay="33500"/>
                                  </p:stCondLst>
                                  <p:childTnLst>
                                    <p:set>
                                      <p:cBhvr>
                                        <p:cTn id="336" dur="1" fill="hold">
                                          <p:stCondLst>
                                            <p:cond delay="0"/>
                                          </p:stCondLst>
                                        </p:cTn>
                                        <p:tgtEl>
                                          <p:spTgt spid="305"/>
                                        </p:tgtEl>
                                        <p:attrNameLst>
                                          <p:attrName>style.visibility</p:attrName>
                                        </p:attrNameLst>
                                      </p:cBhvr>
                                      <p:to>
                                        <p:strVal val="visible"/>
                                      </p:to>
                                    </p:set>
                                    <p:anim calcmode="lin" valueType="num">
                                      <p:cBhvr>
                                        <p:cTn id="337" dur="250" fill="hold"/>
                                        <p:tgtEl>
                                          <p:spTgt spid="305"/>
                                        </p:tgtEl>
                                        <p:attrNameLst>
                                          <p:attrName>ppt_w</p:attrName>
                                        </p:attrNameLst>
                                      </p:cBhvr>
                                      <p:tavLst>
                                        <p:tav tm="0">
                                          <p:val>
                                            <p:fltVal val="0"/>
                                          </p:val>
                                        </p:tav>
                                        <p:tav tm="100000">
                                          <p:val>
                                            <p:strVal val="#ppt_w"/>
                                          </p:val>
                                        </p:tav>
                                      </p:tavLst>
                                    </p:anim>
                                    <p:anim calcmode="lin" valueType="num">
                                      <p:cBhvr>
                                        <p:cTn id="338" dur="250" fill="hold"/>
                                        <p:tgtEl>
                                          <p:spTgt spid="305"/>
                                        </p:tgtEl>
                                        <p:attrNameLst>
                                          <p:attrName>ppt_h</p:attrName>
                                        </p:attrNameLst>
                                      </p:cBhvr>
                                      <p:tavLst>
                                        <p:tav tm="0">
                                          <p:val>
                                            <p:fltVal val="0"/>
                                          </p:val>
                                        </p:tav>
                                        <p:tav tm="100000">
                                          <p:val>
                                            <p:strVal val="#ppt_h"/>
                                          </p:val>
                                        </p:tav>
                                      </p:tavLst>
                                    </p:anim>
                                    <p:animEffect transition="in" filter="fade">
                                      <p:cBhvr>
                                        <p:cTn id="339" dur="250"/>
                                        <p:tgtEl>
                                          <p:spTgt spid="305"/>
                                        </p:tgtEl>
                                      </p:cBhvr>
                                    </p:animEffect>
                                  </p:childTnLst>
                                </p:cTn>
                              </p:par>
                              <p:par>
                                <p:cTn id="340" presetID="53" presetClass="entr" presetSubtype="16" fill="hold" nodeType="withEffect">
                                  <p:stCondLst>
                                    <p:cond delay="18500"/>
                                  </p:stCondLst>
                                  <p:childTnLst>
                                    <p:set>
                                      <p:cBhvr>
                                        <p:cTn id="341" dur="1" fill="hold">
                                          <p:stCondLst>
                                            <p:cond delay="0"/>
                                          </p:stCondLst>
                                        </p:cTn>
                                        <p:tgtEl>
                                          <p:spTgt spid="179"/>
                                        </p:tgtEl>
                                        <p:attrNameLst>
                                          <p:attrName>style.visibility</p:attrName>
                                        </p:attrNameLst>
                                      </p:cBhvr>
                                      <p:to>
                                        <p:strVal val="visible"/>
                                      </p:to>
                                    </p:set>
                                    <p:anim calcmode="lin" valueType="num">
                                      <p:cBhvr>
                                        <p:cTn id="342" dur="250" fill="hold"/>
                                        <p:tgtEl>
                                          <p:spTgt spid="179"/>
                                        </p:tgtEl>
                                        <p:attrNameLst>
                                          <p:attrName>ppt_w</p:attrName>
                                        </p:attrNameLst>
                                      </p:cBhvr>
                                      <p:tavLst>
                                        <p:tav tm="0">
                                          <p:val>
                                            <p:fltVal val="0"/>
                                          </p:val>
                                        </p:tav>
                                        <p:tav tm="100000">
                                          <p:val>
                                            <p:strVal val="#ppt_w"/>
                                          </p:val>
                                        </p:tav>
                                      </p:tavLst>
                                    </p:anim>
                                    <p:anim calcmode="lin" valueType="num">
                                      <p:cBhvr>
                                        <p:cTn id="343" dur="250" fill="hold"/>
                                        <p:tgtEl>
                                          <p:spTgt spid="179"/>
                                        </p:tgtEl>
                                        <p:attrNameLst>
                                          <p:attrName>ppt_h</p:attrName>
                                        </p:attrNameLst>
                                      </p:cBhvr>
                                      <p:tavLst>
                                        <p:tav tm="0">
                                          <p:val>
                                            <p:fltVal val="0"/>
                                          </p:val>
                                        </p:tav>
                                        <p:tav tm="100000">
                                          <p:val>
                                            <p:strVal val="#ppt_h"/>
                                          </p:val>
                                        </p:tav>
                                      </p:tavLst>
                                    </p:anim>
                                    <p:animEffect transition="in" filter="fade">
                                      <p:cBhvr>
                                        <p:cTn id="344" dur="250"/>
                                        <p:tgtEl>
                                          <p:spTgt spid="179"/>
                                        </p:tgtEl>
                                      </p:cBhvr>
                                    </p:animEffect>
                                  </p:childTnLst>
                                </p:cTn>
                              </p:par>
                              <p:par>
                                <p:cTn id="345" presetID="53" presetClass="entr" presetSubtype="16" fill="hold" nodeType="withEffect">
                                  <p:stCondLst>
                                    <p:cond delay="500"/>
                                  </p:stCondLst>
                                  <p:childTnLst>
                                    <p:set>
                                      <p:cBhvr>
                                        <p:cTn id="346" dur="1" fill="hold">
                                          <p:stCondLst>
                                            <p:cond delay="0"/>
                                          </p:stCondLst>
                                        </p:cTn>
                                        <p:tgtEl>
                                          <p:spTgt spid="146"/>
                                        </p:tgtEl>
                                        <p:attrNameLst>
                                          <p:attrName>style.visibility</p:attrName>
                                        </p:attrNameLst>
                                      </p:cBhvr>
                                      <p:to>
                                        <p:strVal val="visible"/>
                                      </p:to>
                                    </p:set>
                                    <p:anim calcmode="lin" valueType="num">
                                      <p:cBhvr>
                                        <p:cTn id="347" dur="250" fill="hold"/>
                                        <p:tgtEl>
                                          <p:spTgt spid="146"/>
                                        </p:tgtEl>
                                        <p:attrNameLst>
                                          <p:attrName>ppt_w</p:attrName>
                                        </p:attrNameLst>
                                      </p:cBhvr>
                                      <p:tavLst>
                                        <p:tav tm="0">
                                          <p:val>
                                            <p:fltVal val="0"/>
                                          </p:val>
                                        </p:tav>
                                        <p:tav tm="100000">
                                          <p:val>
                                            <p:strVal val="#ppt_w"/>
                                          </p:val>
                                        </p:tav>
                                      </p:tavLst>
                                    </p:anim>
                                    <p:anim calcmode="lin" valueType="num">
                                      <p:cBhvr>
                                        <p:cTn id="348" dur="250" fill="hold"/>
                                        <p:tgtEl>
                                          <p:spTgt spid="146"/>
                                        </p:tgtEl>
                                        <p:attrNameLst>
                                          <p:attrName>ppt_h</p:attrName>
                                        </p:attrNameLst>
                                      </p:cBhvr>
                                      <p:tavLst>
                                        <p:tav tm="0">
                                          <p:val>
                                            <p:fltVal val="0"/>
                                          </p:val>
                                        </p:tav>
                                        <p:tav tm="100000">
                                          <p:val>
                                            <p:strVal val="#ppt_h"/>
                                          </p:val>
                                        </p:tav>
                                      </p:tavLst>
                                    </p:anim>
                                    <p:animEffect transition="in" filter="fade">
                                      <p:cBhvr>
                                        <p:cTn id="349" dur="250"/>
                                        <p:tgtEl>
                                          <p:spTgt spid="146"/>
                                        </p:tgtEl>
                                      </p:cBhvr>
                                    </p:animEffect>
                                  </p:childTnLst>
                                </p:cTn>
                              </p:par>
                              <p:par>
                                <p:cTn id="350" presetID="53" presetClass="entr" presetSubtype="16" fill="hold" nodeType="withEffect">
                                  <p:stCondLst>
                                    <p:cond delay="0"/>
                                  </p:stCondLst>
                                  <p:childTnLst>
                                    <p:set>
                                      <p:cBhvr>
                                        <p:cTn id="351" dur="1" fill="hold">
                                          <p:stCondLst>
                                            <p:cond delay="0"/>
                                          </p:stCondLst>
                                        </p:cTn>
                                        <p:tgtEl>
                                          <p:spTgt spid="135"/>
                                        </p:tgtEl>
                                        <p:attrNameLst>
                                          <p:attrName>style.visibility</p:attrName>
                                        </p:attrNameLst>
                                      </p:cBhvr>
                                      <p:to>
                                        <p:strVal val="visible"/>
                                      </p:to>
                                    </p:set>
                                    <p:anim calcmode="lin" valueType="num">
                                      <p:cBhvr>
                                        <p:cTn id="352" dur="250" fill="hold"/>
                                        <p:tgtEl>
                                          <p:spTgt spid="135"/>
                                        </p:tgtEl>
                                        <p:attrNameLst>
                                          <p:attrName>ppt_w</p:attrName>
                                        </p:attrNameLst>
                                      </p:cBhvr>
                                      <p:tavLst>
                                        <p:tav tm="0">
                                          <p:val>
                                            <p:fltVal val="0"/>
                                          </p:val>
                                        </p:tav>
                                        <p:tav tm="100000">
                                          <p:val>
                                            <p:strVal val="#ppt_w"/>
                                          </p:val>
                                        </p:tav>
                                      </p:tavLst>
                                    </p:anim>
                                    <p:anim calcmode="lin" valueType="num">
                                      <p:cBhvr>
                                        <p:cTn id="353" dur="250" fill="hold"/>
                                        <p:tgtEl>
                                          <p:spTgt spid="135"/>
                                        </p:tgtEl>
                                        <p:attrNameLst>
                                          <p:attrName>ppt_h</p:attrName>
                                        </p:attrNameLst>
                                      </p:cBhvr>
                                      <p:tavLst>
                                        <p:tav tm="0">
                                          <p:val>
                                            <p:fltVal val="0"/>
                                          </p:val>
                                        </p:tav>
                                        <p:tav tm="100000">
                                          <p:val>
                                            <p:strVal val="#ppt_h"/>
                                          </p:val>
                                        </p:tav>
                                      </p:tavLst>
                                    </p:anim>
                                    <p:animEffect transition="in" filter="fade">
                                      <p:cBhvr>
                                        <p:cTn id="354" dur="25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3" grpId="0" animBg="1"/>
      <p:bldP spid="74" grpId="0" animBg="1"/>
      <p:bldP spid="76" grpId="0" animBg="1"/>
      <p:bldP spid="7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703248-B798-B8AC-0316-AA9669070899}"/>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E7514D68-86C6-234F-4563-4B666F13D9AA}"/>
              </a:ext>
            </a:extLst>
          </p:cNvPr>
          <p:cNvSpPr>
            <a:spLocks noGrp="1"/>
          </p:cNvSpPr>
          <p:nvPr>
            <p:ph type="sldNum" sz="quarter" idx="12"/>
          </p:nvPr>
        </p:nvSpPr>
        <p:spPr/>
        <p:txBody>
          <a:bodyPr/>
          <a:lstStyle/>
          <a:p>
            <a:fld id="{80FDC315-9B6A-4C4A-96B7-6C71D1DB20DB}" type="slidenum">
              <a:rPr lang="en-US" smtClean="0"/>
              <a:t>49</a:t>
            </a:fld>
            <a:endParaRPr lang="en-US"/>
          </a:p>
        </p:txBody>
      </p:sp>
      <p:sp>
        <p:nvSpPr>
          <p:cNvPr id="4" name="Rectangle 3">
            <a:extLst>
              <a:ext uri="{FF2B5EF4-FFF2-40B4-BE49-F238E27FC236}">
                <a16:creationId xmlns:a16="http://schemas.microsoft.com/office/drawing/2014/main" id="{29B37E36-05D6-DD2C-DC22-023CF4A296D9}"/>
              </a:ext>
            </a:extLst>
          </p:cNvPr>
          <p:cNvSpPr/>
          <p:nvPr/>
        </p:nvSpPr>
        <p:spPr>
          <a:xfrm>
            <a:off x="762000" y="1253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5" name="Rectangle 4">
            <a:extLst>
              <a:ext uri="{FF2B5EF4-FFF2-40B4-BE49-F238E27FC236}">
                <a16:creationId xmlns:a16="http://schemas.microsoft.com/office/drawing/2014/main" id="{54243E1C-FFCE-AFE6-0C5F-2D9080D4B603}"/>
              </a:ext>
            </a:extLst>
          </p:cNvPr>
          <p:cNvSpPr/>
          <p:nvPr/>
        </p:nvSpPr>
        <p:spPr>
          <a:xfrm>
            <a:off x="1259870" y="1253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6" name="Rectangle 5">
            <a:extLst>
              <a:ext uri="{FF2B5EF4-FFF2-40B4-BE49-F238E27FC236}">
                <a16:creationId xmlns:a16="http://schemas.microsoft.com/office/drawing/2014/main" id="{412AE6F3-FD0F-ECEB-9455-A4EDA9E2E7B6}"/>
              </a:ext>
            </a:extLst>
          </p:cNvPr>
          <p:cNvSpPr/>
          <p:nvPr/>
        </p:nvSpPr>
        <p:spPr>
          <a:xfrm>
            <a:off x="1757740" y="1253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7" name="Rectangle 6">
            <a:extLst>
              <a:ext uri="{FF2B5EF4-FFF2-40B4-BE49-F238E27FC236}">
                <a16:creationId xmlns:a16="http://schemas.microsoft.com/office/drawing/2014/main" id="{4EB64F4A-7A7D-4C8C-AD8F-587F11C0EFEA}"/>
              </a:ext>
            </a:extLst>
          </p:cNvPr>
          <p:cNvSpPr/>
          <p:nvPr/>
        </p:nvSpPr>
        <p:spPr>
          <a:xfrm>
            <a:off x="2255610" y="125361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8" name="Rectangle 7">
            <a:extLst>
              <a:ext uri="{FF2B5EF4-FFF2-40B4-BE49-F238E27FC236}">
                <a16:creationId xmlns:a16="http://schemas.microsoft.com/office/drawing/2014/main" id="{319DDEAB-D7D2-90B3-6C01-FCE10A84ED76}"/>
              </a:ext>
            </a:extLst>
          </p:cNvPr>
          <p:cNvSpPr/>
          <p:nvPr/>
        </p:nvSpPr>
        <p:spPr>
          <a:xfrm>
            <a:off x="776748" y="21434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9" name="Rectangle 8">
            <a:extLst>
              <a:ext uri="{FF2B5EF4-FFF2-40B4-BE49-F238E27FC236}">
                <a16:creationId xmlns:a16="http://schemas.microsoft.com/office/drawing/2014/main" id="{DD286A7E-955B-5B21-7EE1-22D8A5E6D5A1}"/>
              </a:ext>
            </a:extLst>
          </p:cNvPr>
          <p:cNvSpPr/>
          <p:nvPr/>
        </p:nvSpPr>
        <p:spPr>
          <a:xfrm>
            <a:off x="1274618" y="21434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10" name="Rectangle 9">
            <a:extLst>
              <a:ext uri="{FF2B5EF4-FFF2-40B4-BE49-F238E27FC236}">
                <a16:creationId xmlns:a16="http://schemas.microsoft.com/office/drawing/2014/main" id="{857708C1-4344-4DC6-6A93-438CB96232C8}"/>
              </a:ext>
            </a:extLst>
          </p:cNvPr>
          <p:cNvSpPr/>
          <p:nvPr/>
        </p:nvSpPr>
        <p:spPr>
          <a:xfrm>
            <a:off x="1772488" y="21434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1" name="Rectangle 10">
            <a:extLst>
              <a:ext uri="{FF2B5EF4-FFF2-40B4-BE49-F238E27FC236}">
                <a16:creationId xmlns:a16="http://schemas.microsoft.com/office/drawing/2014/main" id="{9E343178-4384-C4B6-467A-701916ADEA3C}"/>
              </a:ext>
            </a:extLst>
          </p:cNvPr>
          <p:cNvSpPr/>
          <p:nvPr/>
        </p:nvSpPr>
        <p:spPr>
          <a:xfrm>
            <a:off x="2270358" y="2143441"/>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12" name="TextBox 11">
            <a:extLst>
              <a:ext uri="{FF2B5EF4-FFF2-40B4-BE49-F238E27FC236}">
                <a16:creationId xmlns:a16="http://schemas.microsoft.com/office/drawing/2014/main" id="{A78D754E-9F9B-C608-648F-F77563EA5019}"/>
              </a:ext>
            </a:extLst>
          </p:cNvPr>
          <p:cNvSpPr txBox="1"/>
          <p:nvPr/>
        </p:nvSpPr>
        <p:spPr>
          <a:xfrm>
            <a:off x="116198" y="1217095"/>
            <a:ext cx="637756" cy="369332"/>
          </a:xfrm>
          <a:prstGeom prst="rect">
            <a:avLst/>
          </a:prstGeom>
          <a:noFill/>
        </p:spPr>
        <p:txBody>
          <a:bodyPr wrap="square" rtlCol="0">
            <a:spAutoFit/>
          </a:bodyPr>
          <a:lstStyle/>
          <a:p>
            <a:r>
              <a:rPr lang="en-US" dirty="0"/>
              <a:t>F1</a:t>
            </a:r>
          </a:p>
        </p:txBody>
      </p:sp>
      <p:sp>
        <p:nvSpPr>
          <p:cNvPr id="13" name="TextBox 12">
            <a:extLst>
              <a:ext uri="{FF2B5EF4-FFF2-40B4-BE49-F238E27FC236}">
                <a16:creationId xmlns:a16="http://schemas.microsoft.com/office/drawing/2014/main" id="{5746669B-F5A5-1EDF-57E1-5F35783F2822}"/>
              </a:ext>
            </a:extLst>
          </p:cNvPr>
          <p:cNvSpPr txBox="1"/>
          <p:nvPr/>
        </p:nvSpPr>
        <p:spPr>
          <a:xfrm>
            <a:off x="116198" y="2068987"/>
            <a:ext cx="652504" cy="369332"/>
          </a:xfrm>
          <a:prstGeom prst="rect">
            <a:avLst/>
          </a:prstGeom>
          <a:noFill/>
        </p:spPr>
        <p:txBody>
          <a:bodyPr wrap="square" rtlCol="0">
            <a:spAutoFit/>
          </a:bodyPr>
          <a:lstStyle/>
          <a:p>
            <a:r>
              <a:rPr lang="en-US" dirty="0"/>
              <a:t>F2</a:t>
            </a:r>
          </a:p>
        </p:txBody>
      </p:sp>
      <p:sp>
        <p:nvSpPr>
          <p:cNvPr id="14" name="Rectangle 13">
            <a:extLst>
              <a:ext uri="{FF2B5EF4-FFF2-40B4-BE49-F238E27FC236}">
                <a16:creationId xmlns:a16="http://schemas.microsoft.com/office/drawing/2014/main" id="{05721F89-0B7B-BE0C-E747-87E84A0DB445}"/>
              </a:ext>
            </a:extLst>
          </p:cNvPr>
          <p:cNvSpPr/>
          <p:nvPr/>
        </p:nvSpPr>
        <p:spPr>
          <a:xfrm>
            <a:off x="762849" y="125831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2B9C2147-57EA-CCDA-0FDA-574FA72B4C1D}"/>
              </a:ext>
            </a:extLst>
          </p:cNvPr>
          <p:cNvSpPr/>
          <p:nvPr/>
        </p:nvSpPr>
        <p:spPr>
          <a:xfrm>
            <a:off x="1260719" y="125831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C96DFBB6-D813-4B57-E3B6-13B22470163A}"/>
              </a:ext>
            </a:extLst>
          </p:cNvPr>
          <p:cNvSpPr/>
          <p:nvPr/>
        </p:nvSpPr>
        <p:spPr>
          <a:xfrm>
            <a:off x="1758589" y="125831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21608560-2B40-977A-660D-96580C173B03}"/>
              </a:ext>
            </a:extLst>
          </p:cNvPr>
          <p:cNvSpPr/>
          <p:nvPr/>
        </p:nvSpPr>
        <p:spPr>
          <a:xfrm>
            <a:off x="2256459" y="1258310"/>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TextBox 21">
            <a:extLst>
              <a:ext uri="{FF2B5EF4-FFF2-40B4-BE49-F238E27FC236}">
                <a16:creationId xmlns:a16="http://schemas.microsoft.com/office/drawing/2014/main" id="{CDB38C2A-0E38-E069-A641-5FDC63330DF9}"/>
              </a:ext>
            </a:extLst>
          </p:cNvPr>
          <p:cNvSpPr txBox="1"/>
          <p:nvPr/>
        </p:nvSpPr>
        <p:spPr>
          <a:xfrm>
            <a:off x="123752" y="2920879"/>
            <a:ext cx="652504" cy="369332"/>
          </a:xfrm>
          <a:prstGeom prst="rect">
            <a:avLst/>
          </a:prstGeom>
          <a:noFill/>
        </p:spPr>
        <p:txBody>
          <a:bodyPr wrap="square" rtlCol="0">
            <a:spAutoFit/>
          </a:bodyPr>
          <a:lstStyle/>
          <a:p>
            <a:r>
              <a:rPr lang="en-US" dirty="0"/>
              <a:t>F3</a:t>
            </a:r>
          </a:p>
        </p:txBody>
      </p:sp>
      <p:sp>
        <p:nvSpPr>
          <p:cNvPr id="23" name="Rectangle 22">
            <a:extLst>
              <a:ext uri="{FF2B5EF4-FFF2-40B4-BE49-F238E27FC236}">
                <a16:creationId xmlns:a16="http://schemas.microsoft.com/office/drawing/2014/main" id="{A4AAF4CA-19C3-0855-C714-74493673008A}"/>
              </a:ext>
            </a:extLst>
          </p:cNvPr>
          <p:cNvSpPr/>
          <p:nvPr/>
        </p:nvSpPr>
        <p:spPr>
          <a:xfrm>
            <a:off x="762000" y="297118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4" name="Rectangle 23">
            <a:extLst>
              <a:ext uri="{FF2B5EF4-FFF2-40B4-BE49-F238E27FC236}">
                <a16:creationId xmlns:a16="http://schemas.microsoft.com/office/drawing/2014/main" id="{03F70422-ADFE-31AB-97B3-113D5ACAE532}"/>
              </a:ext>
            </a:extLst>
          </p:cNvPr>
          <p:cNvSpPr/>
          <p:nvPr/>
        </p:nvSpPr>
        <p:spPr>
          <a:xfrm>
            <a:off x="1259870" y="297118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25" name="Rectangle 24">
            <a:extLst>
              <a:ext uri="{FF2B5EF4-FFF2-40B4-BE49-F238E27FC236}">
                <a16:creationId xmlns:a16="http://schemas.microsoft.com/office/drawing/2014/main" id="{D22B01C0-8822-6AA3-A5BC-2AE813C687C4}"/>
              </a:ext>
            </a:extLst>
          </p:cNvPr>
          <p:cNvSpPr/>
          <p:nvPr/>
        </p:nvSpPr>
        <p:spPr>
          <a:xfrm>
            <a:off x="1757740" y="297118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29" name="TextBox 28">
            <a:extLst>
              <a:ext uri="{FF2B5EF4-FFF2-40B4-BE49-F238E27FC236}">
                <a16:creationId xmlns:a16="http://schemas.microsoft.com/office/drawing/2014/main" id="{F8633CAE-A9CC-792F-75EA-6920E8360488}"/>
              </a:ext>
            </a:extLst>
          </p:cNvPr>
          <p:cNvSpPr txBox="1"/>
          <p:nvPr/>
        </p:nvSpPr>
        <p:spPr>
          <a:xfrm>
            <a:off x="123755" y="3772771"/>
            <a:ext cx="637756" cy="369332"/>
          </a:xfrm>
          <a:prstGeom prst="rect">
            <a:avLst/>
          </a:prstGeom>
          <a:noFill/>
        </p:spPr>
        <p:txBody>
          <a:bodyPr wrap="square" rtlCol="0">
            <a:spAutoFit/>
          </a:bodyPr>
          <a:lstStyle/>
          <a:p>
            <a:r>
              <a:rPr lang="en-US" dirty="0"/>
              <a:t>G1</a:t>
            </a:r>
          </a:p>
        </p:txBody>
      </p:sp>
      <p:sp>
        <p:nvSpPr>
          <p:cNvPr id="30" name="TextBox 29">
            <a:extLst>
              <a:ext uri="{FF2B5EF4-FFF2-40B4-BE49-F238E27FC236}">
                <a16:creationId xmlns:a16="http://schemas.microsoft.com/office/drawing/2014/main" id="{73D2870A-C3A9-1CB0-D1FA-4F355FBCA84C}"/>
              </a:ext>
            </a:extLst>
          </p:cNvPr>
          <p:cNvSpPr txBox="1"/>
          <p:nvPr/>
        </p:nvSpPr>
        <p:spPr>
          <a:xfrm>
            <a:off x="123755" y="4624663"/>
            <a:ext cx="652504" cy="369332"/>
          </a:xfrm>
          <a:prstGeom prst="rect">
            <a:avLst/>
          </a:prstGeom>
          <a:noFill/>
        </p:spPr>
        <p:txBody>
          <a:bodyPr wrap="square" rtlCol="0">
            <a:spAutoFit/>
          </a:bodyPr>
          <a:lstStyle/>
          <a:p>
            <a:r>
              <a:rPr lang="en-US" dirty="0"/>
              <a:t>G2</a:t>
            </a:r>
          </a:p>
        </p:txBody>
      </p:sp>
      <p:sp>
        <p:nvSpPr>
          <p:cNvPr id="31" name="TextBox 30">
            <a:extLst>
              <a:ext uri="{FF2B5EF4-FFF2-40B4-BE49-F238E27FC236}">
                <a16:creationId xmlns:a16="http://schemas.microsoft.com/office/drawing/2014/main" id="{17C61555-7F56-6692-AB4F-DAAAD0B98725}"/>
              </a:ext>
            </a:extLst>
          </p:cNvPr>
          <p:cNvSpPr txBox="1"/>
          <p:nvPr/>
        </p:nvSpPr>
        <p:spPr>
          <a:xfrm>
            <a:off x="131309" y="5476556"/>
            <a:ext cx="652504" cy="369332"/>
          </a:xfrm>
          <a:prstGeom prst="rect">
            <a:avLst/>
          </a:prstGeom>
          <a:noFill/>
        </p:spPr>
        <p:txBody>
          <a:bodyPr wrap="square" rtlCol="0">
            <a:spAutoFit/>
          </a:bodyPr>
          <a:lstStyle/>
          <a:p>
            <a:r>
              <a:rPr lang="en-US" dirty="0"/>
              <a:t>G3</a:t>
            </a:r>
          </a:p>
        </p:txBody>
      </p:sp>
      <p:sp>
        <p:nvSpPr>
          <p:cNvPr id="32" name="Rectangle 31">
            <a:extLst>
              <a:ext uri="{FF2B5EF4-FFF2-40B4-BE49-F238E27FC236}">
                <a16:creationId xmlns:a16="http://schemas.microsoft.com/office/drawing/2014/main" id="{A8F0D5D0-C004-D1E0-624D-EDA989CC7C0E}"/>
              </a:ext>
            </a:extLst>
          </p:cNvPr>
          <p:cNvSpPr/>
          <p:nvPr/>
        </p:nvSpPr>
        <p:spPr>
          <a:xfrm>
            <a:off x="768257" y="3807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3" name="Rectangle 32">
            <a:extLst>
              <a:ext uri="{FF2B5EF4-FFF2-40B4-BE49-F238E27FC236}">
                <a16:creationId xmlns:a16="http://schemas.microsoft.com/office/drawing/2014/main" id="{75162346-27EE-DA60-A1BB-C831261D4EB7}"/>
              </a:ext>
            </a:extLst>
          </p:cNvPr>
          <p:cNvSpPr/>
          <p:nvPr/>
        </p:nvSpPr>
        <p:spPr>
          <a:xfrm>
            <a:off x="1266127" y="3807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34" name="Rectangle 33">
            <a:extLst>
              <a:ext uri="{FF2B5EF4-FFF2-40B4-BE49-F238E27FC236}">
                <a16:creationId xmlns:a16="http://schemas.microsoft.com/office/drawing/2014/main" id="{7D23BC8C-3F8E-C0F4-9B7C-CFEDFD210AE0}"/>
              </a:ext>
            </a:extLst>
          </p:cNvPr>
          <p:cNvSpPr/>
          <p:nvPr/>
        </p:nvSpPr>
        <p:spPr>
          <a:xfrm>
            <a:off x="1763997" y="3807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35" name="Rectangle 34">
            <a:extLst>
              <a:ext uri="{FF2B5EF4-FFF2-40B4-BE49-F238E27FC236}">
                <a16:creationId xmlns:a16="http://schemas.microsoft.com/office/drawing/2014/main" id="{B12B92B9-555F-0D34-2EEC-F71CDD6A3429}"/>
              </a:ext>
            </a:extLst>
          </p:cNvPr>
          <p:cNvSpPr/>
          <p:nvPr/>
        </p:nvSpPr>
        <p:spPr>
          <a:xfrm>
            <a:off x="2261867" y="3807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36" name="Rectangle 35">
            <a:extLst>
              <a:ext uri="{FF2B5EF4-FFF2-40B4-BE49-F238E27FC236}">
                <a16:creationId xmlns:a16="http://schemas.microsoft.com/office/drawing/2014/main" id="{D27243B7-11A3-FA2E-6A85-FD14CE50D535}"/>
              </a:ext>
            </a:extLst>
          </p:cNvPr>
          <p:cNvSpPr/>
          <p:nvPr/>
        </p:nvSpPr>
        <p:spPr>
          <a:xfrm>
            <a:off x="2759737" y="3807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37" name="Rectangle 36">
            <a:extLst>
              <a:ext uri="{FF2B5EF4-FFF2-40B4-BE49-F238E27FC236}">
                <a16:creationId xmlns:a16="http://schemas.microsoft.com/office/drawing/2014/main" id="{FD60BAED-3F98-CBC2-DCAC-45AD5726925F}"/>
              </a:ext>
            </a:extLst>
          </p:cNvPr>
          <p:cNvSpPr/>
          <p:nvPr/>
        </p:nvSpPr>
        <p:spPr>
          <a:xfrm>
            <a:off x="3257607" y="3807437"/>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38" name="Rectangle 37">
            <a:extLst>
              <a:ext uri="{FF2B5EF4-FFF2-40B4-BE49-F238E27FC236}">
                <a16:creationId xmlns:a16="http://schemas.microsoft.com/office/drawing/2014/main" id="{6C415BC1-49FA-A1C6-A313-7EE26BDBBBD5}"/>
              </a:ext>
            </a:extLst>
          </p:cNvPr>
          <p:cNvSpPr/>
          <p:nvPr/>
        </p:nvSpPr>
        <p:spPr>
          <a:xfrm>
            <a:off x="739206" y="469042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39" name="Rectangle 38">
            <a:extLst>
              <a:ext uri="{FF2B5EF4-FFF2-40B4-BE49-F238E27FC236}">
                <a16:creationId xmlns:a16="http://schemas.microsoft.com/office/drawing/2014/main" id="{94A1DB59-0E95-9FB4-728C-8403D3316C65}"/>
              </a:ext>
            </a:extLst>
          </p:cNvPr>
          <p:cNvSpPr/>
          <p:nvPr/>
        </p:nvSpPr>
        <p:spPr>
          <a:xfrm>
            <a:off x="1237076" y="469042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40" name="Rectangle 39">
            <a:extLst>
              <a:ext uri="{FF2B5EF4-FFF2-40B4-BE49-F238E27FC236}">
                <a16:creationId xmlns:a16="http://schemas.microsoft.com/office/drawing/2014/main" id="{20D0565C-4C75-878A-571F-5EEA528B0EDD}"/>
              </a:ext>
            </a:extLst>
          </p:cNvPr>
          <p:cNvSpPr/>
          <p:nvPr/>
        </p:nvSpPr>
        <p:spPr>
          <a:xfrm>
            <a:off x="1734946" y="469042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41" name="Rectangle 40">
            <a:extLst>
              <a:ext uri="{FF2B5EF4-FFF2-40B4-BE49-F238E27FC236}">
                <a16:creationId xmlns:a16="http://schemas.microsoft.com/office/drawing/2014/main" id="{8FAC0BCF-F624-50DA-FB42-BFD74C6FA36D}"/>
              </a:ext>
            </a:extLst>
          </p:cNvPr>
          <p:cNvSpPr/>
          <p:nvPr/>
        </p:nvSpPr>
        <p:spPr>
          <a:xfrm>
            <a:off x="2232816" y="469042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42" name="Rectangle 41">
            <a:extLst>
              <a:ext uri="{FF2B5EF4-FFF2-40B4-BE49-F238E27FC236}">
                <a16:creationId xmlns:a16="http://schemas.microsoft.com/office/drawing/2014/main" id="{776B44BC-9D36-6770-2A10-6E187B2CAB6B}"/>
              </a:ext>
            </a:extLst>
          </p:cNvPr>
          <p:cNvSpPr/>
          <p:nvPr/>
        </p:nvSpPr>
        <p:spPr>
          <a:xfrm>
            <a:off x="2730686" y="4690429"/>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43" name="Rectangle 42">
            <a:extLst>
              <a:ext uri="{FF2B5EF4-FFF2-40B4-BE49-F238E27FC236}">
                <a16:creationId xmlns:a16="http://schemas.microsoft.com/office/drawing/2014/main" id="{87A86BA9-0F08-F39B-2DAB-0D4D81502322}"/>
              </a:ext>
            </a:extLst>
          </p:cNvPr>
          <p:cNvSpPr/>
          <p:nvPr/>
        </p:nvSpPr>
        <p:spPr>
          <a:xfrm>
            <a:off x="753509" y="380915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Rectangle 43">
            <a:extLst>
              <a:ext uri="{FF2B5EF4-FFF2-40B4-BE49-F238E27FC236}">
                <a16:creationId xmlns:a16="http://schemas.microsoft.com/office/drawing/2014/main" id="{855BBFA7-4475-F27C-3FCA-62C76955D940}"/>
              </a:ext>
            </a:extLst>
          </p:cNvPr>
          <p:cNvSpPr/>
          <p:nvPr/>
        </p:nvSpPr>
        <p:spPr>
          <a:xfrm>
            <a:off x="1251379" y="380915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4746547F-FB39-4CAE-94CD-02F5799E9A7E}"/>
              </a:ext>
            </a:extLst>
          </p:cNvPr>
          <p:cNvSpPr/>
          <p:nvPr/>
        </p:nvSpPr>
        <p:spPr>
          <a:xfrm>
            <a:off x="1749249" y="380915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45">
            <a:extLst>
              <a:ext uri="{FF2B5EF4-FFF2-40B4-BE49-F238E27FC236}">
                <a16:creationId xmlns:a16="http://schemas.microsoft.com/office/drawing/2014/main" id="{1A55B219-4375-A30E-7ADF-8850705729E9}"/>
              </a:ext>
            </a:extLst>
          </p:cNvPr>
          <p:cNvSpPr/>
          <p:nvPr/>
        </p:nvSpPr>
        <p:spPr>
          <a:xfrm>
            <a:off x="2247119" y="380915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Rectangle 46">
            <a:extLst>
              <a:ext uri="{FF2B5EF4-FFF2-40B4-BE49-F238E27FC236}">
                <a16:creationId xmlns:a16="http://schemas.microsoft.com/office/drawing/2014/main" id="{57AB40EA-105F-E80F-87AF-0A96E2BE73C9}"/>
              </a:ext>
            </a:extLst>
          </p:cNvPr>
          <p:cNvSpPr/>
          <p:nvPr/>
        </p:nvSpPr>
        <p:spPr>
          <a:xfrm>
            <a:off x="2744989" y="380915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E10A5DCA-1266-7DA0-530E-4C3A5E98CB1B}"/>
              </a:ext>
            </a:extLst>
          </p:cNvPr>
          <p:cNvSpPr/>
          <p:nvPr/>
        </p:nvSpPr>
        <p:spPr>
          <a:xfrm>
            <a:off x="3242859" y="3809152"/>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Rectangle 48">
            <a:extLst>
              <a:ext uri="{FF2B5EF4-FFF2-40B4-BE49-F238E27FC236}">
                <a16:creationId xmlns:a16="http://schemas.microsoft.com/office/drawing/2014/main" id="{97660552-43BC-A0E6-B86F-E411278919BB}"/>
              </a:ext>
            </a:extLst>
          </p:cNvPr>
          <p:cNvSpPr/>
          <p:nvPr/>
        </p:nvSpPr>
        <p:spPr>
          <a:xfrm>
            <a:off x="739880" y="469062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Rectangle 49">
            <a:extLst>
              <a:ext uri="{FF2B5EF4-FFF2-40B4-BE49-F238E27FC236}">
                <a16:creationId xmlns:a16="http://schemas.microsoft.com/office/drawing/2014/main" id="{B44F8CD2-FDE9-C6F9-259D-EDD93D671DDB}"/>
              </a:ext>
            </a:extLst>
          </p:cNvPr>
          <p:cNvSpPr/>
          <p:nvPr/>
        </p:nvSpPr>
        <p:spPr>
          <a:xfrm>
            <a:off x="1237750" y="469062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Rectangle 50">
            <a:extLst>
              <a:ext uri="{FF2B5EF4-FFF2-40B4-BE49-F238E27FC236}">
                <a16:creationId xmlns:a16="http://schemas.microsoft.com/office/drawing/2014/main" id="{55F960D6-97FB-B1AD-6171-75DCF9473A3B}"/>
              </a:ext>
            </a:extLst>
          </p:cNvPr>
          <p:cNvSpPr/>
          <p:nvPr/>
        </p:nvSpPr>
        <p:spPr>
          <a:xfrm>
            <a:off x="1735620" y="469062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Rectangle 51">
            <a:extLst>
              <a:ext uri="{FF2B5EF4-FFF2-40B4-BE49-F238E27FC236}">
                <a16:creationId xmlns:a16="http://schemas.microsoft.com/office/drawing/2014/main" id="{260221C0-4325-AA71-97BC-A582AE09B742}"/>
              </a:ext>
            </a:extLst>
          </p:cNvPr>
          <p:cNvSpPr/>
          <p:nvPr/>
        </p:nvSpPr>
        <p:spPr>
          <a:xfrm>
            <a:off x="2233490" y="469062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Rectangle 52">
            <a:extLst>
              <a:ext uri="{FF2B5EF4-FFF2-40B4-BE49-F238E27FC236}">
                <a16:creationId xmlns:a16="http://schemas.microsoft.com/office/drawing/2014/main" id="{1775D1CF-3430-C7DD-AB1C-D4D3DE7C25CA}"/>
              </a:ext>
            </a:extLst>
          </p:cNvPr>
          <p:cNvSpPr/>
          <p:nvPr/>
        </p:nvSpPr>
        <p:spPr>
          <a:xfrm>
            <a:off x="2731360" y="4690625"/>
            <a:ext cx="491613" cy="261177"/>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TextBox 54">
            <a:extLst>
              <a:ext uri="{FF2B5EF4-FFF2-40B4-BE49-F238E27FC236}">
                <a16:creationId xmlns:a16="http://schemas.microsoft.com/office/drawing/2014/main" id="{14935F95-296F-8DE6-0A79-8942B157B89D}"/>
              </a:ext>
            </a:extLst>
          </p:cNvPr>
          <p:cNvSpPr txBox="1"/>
          <p:nvPr/>
        </p:nvSpPr>
        <p:spPr>
          <a:xfrm>
            <a:off x="0" y="88490"/>
            <a:ext cx="6902245"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Ví dụ: Cho F0 = { </a:t>
            </a:r>
            <a:r>
              <a:rPr lang="en-US" sz="2000" i="0" u="none" strike="noStrike" kern="1200" dirty="0">
                <a:effectLst/>
                <a:latin typeface="Times New Roman" panose="02020603050405020304" pitchFamily="18" charset="0"/>
                <a:cs typeface="Times New Roman" panose="02020603050405020304" pitchFamily="18" charset="0"/>
              </a:rPr>
              <a:t>38</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27</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43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9</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82</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10</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11</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34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14</a:t>
            </a:r>
            <a:r>
              <a:rPr lang="en-US" sz="2000" dirty="0">
                <a:latin typeface="Times New Roman" panose="02020603050405020304" pitchFamily="18" charset="0"/>
                <a:cs typeface="Times New Roman" panose="02020603050405020304" pitchFamily="18" charset="0"/>
              </a:rPr>
              <a:t>,</a:t>
            </a:r>
            <a:r>
              <a:rPr lang="en-US" sz="2000" i="0" u="none" strike="noStrike" kern="1200" dirty="0">
                <a:effectLst/>
                <a:latin typeface="Times New Roman" panose="02020603050405020304" pitchFamily="18" charset="0"/>
                <a:cs typeface="Times New Roman" panose="02020603050405020304" pitchFamily="18" charset="0"/>
              </a:rPr>
              <a:t>58} (gồm có n=11 phần tử). Sắp xếp F0 tăng dần.</a:t>
            </a:r>
            <a:endParaRPr lang="en-US" sz="2000" dirty="0"/>
          </a:p>
        </p:txBody>
      </p:sp>
      <p:sp>
        <p:nvSpPr>
          <p:cNvPr id="56" name="Rectangle 55">
            <a:extLst>
              <a:ext uri="{FF2B5EF4-FFF2-40B4-BE49-F238E27FC236}">
                <a16:creationId xmlns:a16="http://schemas.microsoft.com/office/drawing/2014/main" id="{5EEF9EDD-A99B-743C-8DA0-869E6F112A93}"/>
              </a:ext>
            </a:extLst>
          </p:cNvPr>
          <p:cNvSpPr/>
          <p:nvPr/>
        </p:nvSpPr>
        <p:spPr>
          <a:xfrm>
            <a:off x="11357599"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57" name="Rectangle 56">
            <a:extLst>
              <a:ext uri="{FF2B5EF4-FFF2-40B4-BE49-F238E27FC236}">
                <a16:creationId xmlns:a16="http://schemas.microsoft.com/office/drawing/2014/main" id="{64FA1204-07C4-18D5-F1BE-C72C68BFFCAA}"/>
              </a:ext>
            </a:extLst>
          </p:cNvPr>
          <p:cNvSpPr/>
          <p:nvPr/>
        </p:nvSpPr>
        <p:spPr>
          <a:xfrm>
            <a:off x="639332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8" name="Rectangle 57">
            <a:extLst>
              <a:ext uri="{FF2B5EF4-FFF2-40B4-BE49-F238E27FC236}">
                <a16:creationId xmlns:a16="http://schemas.microsoft.com/office/drawing/2014/main" id="{5CD2325C-8079-624B-719C-225EF8EB0BFA}"/>
              </a:ext>
            </a:extLst>
          </p:cNvPr>
          <p:cNvSpPr/>
          <p:nvPr/>
        </p:nvSpPr>
        <p:spPr>
          <a:xfrm>
            <a:off x="689119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59" name="Rectangle 58">
            <a:extLst>
              <a:ext uri="{FF2B5EF4-FFF2-40B4-BE49-F238E27FC236}">
                <a16:creationId xmlns:a16="http://schemas.microsoft.com/office/drawing/2014/main" id="{327F0623-67EF-80A5-8B6D-F2E0D1BC1A39}"/>
              </a:ext>
            </a:extLst>
          </p:cNvPr>
          <p:cNvSpPr/>
          <p:nvPr/>
        </p:nvSpPr>
        <p:spPr>
          <a:xfrm>
            <a:off x="738906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60" name="Rectangle 59">
            <a:extLst>
              <a:ext uri="{FF2B5EF4-FFF2-40B4-BE49-F238E27FC236}">
                <a16:creationId xmlns:a16="http://schemas.microsoft.com/office/drawing/2014/main" id="{FE74C3FB-1574-CB68-7FED-AD8A6983F8A1}"/>
              </a:ext>
            </a:extLst>
          </p:cNvPr>
          <p:cNvSpPr/>
          <p:nvPr/>
        </p:nvSpPr>
        <p:spPr>
          <a:xfrm>
            <a:off x="788693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61" name="Rectangle 60">
            <a:extLst>
              <a:ext uri="{FF2B5EF4-FFF2-40B4-BE49-F238E27FC236}">
                <a16:creationId xmlns:a16="http://schemas.microsoft.com/office/drawing/2014/main" id="{FBC3845A-7C98-3DFE-8413-DB50AB36A8C7}"/>
              </a:ext>
            </a:extLst>
          </p:cNvPr>
          <p:cNvSpPr/>
          <p:nvPr/>
        </p:nvSpPr>
        <p:spPr>
          <a:xfrm>
            <a:off x="838480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62" name="Rectangle 61">
            <a:extLst>
              <a:ext uri="{FF2B5EF4-FFF2-40B4-BE49-F238E27FC236}">
                <a16:creationId xmlns:a16="http://schemas.microsoft.com/office/drawing/2014/main" id="{39F0DA01-0B69-518B-587F-2A65555501F7}"/>
              </a:ext>
            </a:extLst>
          </p:cNvPr>
          <p:cNvSpPr/>
          <p:nvPr/>
        </p:nvSpPr>
        <p:spPr>
          <a:xfrm>
            <a:off x="888267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63" name="Rectangle 62">
            <a:extLst>
              <a:ext uri="{FF2B5EF4-FFF2-40B4-BE49-F238E27FC236}">
                <a16:creationId xmlns:a16="http://schemas.microsoft.com/office/drawing/2014/main" id="{E128D0E0-A5B6-3EEE-6B86-BA8FFA0B6F53}"/>
              </a:ext>
            </a:extLst>
          </p:cNvPr>
          <p:cNvSpPr/>
          <p:nvPr/>
        </p:nvSpPr>
        <p:spPr>
          <a:xfrm>
            <a:off x="938054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64" name="Rectangle 63">
            <a:extLst>
              <a:ext uri="{FF2B5EF4-FFF2-40B4-BE49-F238E27FC236}">
                <a16:creationId xmlns:a16="http://schemas.microsoft.com/office/drawing/2014/main" id="{C131DA3C-2FA4-B919-A9DC-AF2DCFDEBB63}"/>
              </a:ext>
            </a:extLst>
          </p:cNvPr>
          <p:cNvSpPr/>
          <p:nvPr/>
        </p:nvSpPr>
        <p:spPr>
          <a:xfrm>
            <a:off x="987841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65" name="Rectangle 64">
            <a:extLst>
              <a:ext uri="{FF2B5EF4-FFF2-40B4-BE49-F238E27FC236}">
                <a16:creationId xmlns:a16="http://schemas.microsoft.com/office/drawing/2014/main" id="{8E1613F4-E4F9-A2D9-BD24-91EF6C9D2068}"/>
              </a:ext>
            </a:extLst>
          </p:cNvPr>
          <p:cNvSpPr/>
          <p:nvPr/>
        </p:nvSpPr>
        <p:spPr>
          <a:xfrm>
            <a:off x="1037628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66" name="Rectangle 65">
            <a:extLst>
              <a:ext uri="{FF2B5EF4-FFF2-40B4-BE49-F238E27FC236}">
                <a16:creationId xmlns:a16="http://schemas.microsoft.com/office/drawing/2014/main" id="{73AACCF7-AF35-B540-48CE-C645D8FBDDCF}"/>
              </a:ext>
            </a:extLst>
          </p:cNvPr>
          <p:cNvSpPr/>
          <p:nvPr/>
        </p:nvSpPr>
        <p:spPr>
          <a:xfrm>
            <a:off x="10874151" y="326080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67" name="Rectangle 66">
            <a:extLst>
              <a:ext uri="{FF2B5EF4-FFF2-40B4-BE49-F238E27FC236}">
                <a16:creationId xmlns:a16="http://schemas.microsoft.com/office/drawing/2014/main" id="{E95DF225-D3B0-8E4D-2A03-1E3EBFC5C45A}"/>
              </a:ext>
            </a:extLst>
          </p:cNvPr>
          <p:cNvSpPr/>
          <p:nvPr/>
        </p:nvSpPr>
        <p:spPr>
          <a:xfrm>
            <a:off x="536978" y="1062628"/>
            <a:ext cx="3183865" cy="2327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D9F41A8-20A3-0FFE-3D06-31D1EF6121C9}"/>
              </a:ext>
            </a:extLst>
          </p:cNvPr>
          <p:cNvSpPr/>
          <p:nvPr/>
        </p:nvSpPr>
        <p:spPr>
          <a:xfrm>
            <a:off x="5704158"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82</a:t>
            </a:r>
          </a:p>
        </p:txBody>
      </p:sp>
      <p:sp>
        <p:nvSpPr>
          <p:cNvPr id="69" name="Rectangle 68">
            <a:extLst>
              <a:ext uri="{FF2B5EF4-FFF2-40B4-BE49-F238E27FC236}">
                <a16:creationId xmlns:a16="http://schemas.microsoft.com/office/drawing/2014/main" id="{CEFBF094-8A26-9F31-D7FF-A6016876ACCC}"/>
              </a:ext>
            </a:extLst>
          </p:cNvPr>
          <p:cNvSpPr/>
          <p:nvPr/>
        </p:nvSpPr>
        <p:spPr>
          <a:xfrm>
            <a:off x="73988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70" name="Rectangle 69">
            <a:extLst>
              <a:ext uri="{FF2B5EF4-FFF2-40B4-BE49-F238E27FC236}">
                <a16:creationId xmlns:a16="http://schemas.microsoft.com/office/drawing/2014/main" id="{3E6FED34-43E3-E24E-6635-B78290362574}"/>
              </a:ext>
            </a:extLst>
          </p:cNvPr>
          <p:cNvSpPr/>
          <p:nvPr/>
        </p:nvSpPr>
        <p:spPr>
          <a:xfrm>
            <a:off x="123775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71" name="Rectangle 70">
            <a:extLst>
              <a:ext uri="{FF2B5EF4-FFF2-40B4-BE49-F238E27FC236}">
                <a16:creationId xmlns:a16="http://schemas.microsoft.com/office/drawing/2014/main" id="{086D7EF8-C96A-150C-FC38-1B94CD09F8EE}"/>
              </a:ext>
            </a:extLst>
          </p:cNvPr>
          <p:cNvSpPr/>
          <p:nvPr/>
        </p:nvSpPr>
        <p:spPr>
          <a:xfrm>
            <a:off x="173562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p>
        </p:txBody>
      </p:sp>
      <p:sp>
        <p:nvSpPr>
          <p:cNvPr id="72" name="Rectangle 71">
            <a:extLst>
              <a:ext uri="{FF2B5EF4-FFF2-40B4-BE49-F238E27FC236}">
                <a16:creationId xmlns:a16="http://schemas.microsoft.com/office/drawing/2014/main" id="{5590B8A3-C71D-2F52-7554-C4F180B335D4}"/>
              </a:ext>
            </a:extLst>
          </p:cNvPr>
          <p:cNvSpPr/>
          <p:nvPr/>
        </p:nvSpPr>
        <p:spPr>
          <a:xfrm>
            <a:off x="223349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sp>
        <p:nvSpPr>
          <p:cNvPr id="73" name="Rectangle 72">
            <a:extLst>
              <a:ext uri="{FF2B5EF4-FFF2-40B4-BE49-F238E27FC236}">
                <a16:creationId xmlns:a16="http://schemas.microsoft.com/office/drawing/2014/main" id="{33E67B70-DE04-DFEE-731B-4BC8E1A3CA05}"/>
              </a:ext>
            </a:extLst>
          </p:cNvPr>
          <p:cNvSpPr/>
          <p:nvPr/>
        </p:nvSpPr>
        <p:spPr>
          <a:xfrm>
            <a:off x="273136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74" name="Rectangle 73">
            <a:extLst>
              <a:ext uri="{FF2B5EF4-FFF2-40B4-BE49-F238E27FC236}">
                <a16:creationId xmlns:a16="http://schemas.microsoft.com/office/drawing/2014/main" id="{FB980C76-5E60-0540-B488-10ACC0C047C0}"/>
              </a:ext>
            </a:extLst>
          </p:cNvPr>
          <p:cNvSpPr/>
          <p:nvPr/>
        </p:nvSpPr>
        <p:spPr>
          <a:xfrm>
            <a:off x="322923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27</a:t>
            </a:r>
          </a:p>
        </p:txBody>
      </p:sp>
      <p:sp>
        <p:nvSpPr>
          <p:cNvPr id="75" name="Rectangle 74">
            <a:extLst>
              <a:ext uri="{FF2B5EF4-FFF2-40B4-BE49-F238E27FC236}">
                <a16:creationId xmlns:a16="http://schemas.microsoft.com/office/drawing/2014/main" id="{972E73A2-B6E0-7BF7-1B39-ADEF38F3DE25}"/>
              </a:ext>
            </a:extLst>
          </p:cNvPr>
          <p:cNvSpPr/>
          <p:nvPr/>
        </p:nvSpPr>
        <p:spPr>
          <a:xfrm>
            <a:off x="372710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34</a:t>
            </a:r>
          </a:p>
        </p:txBody>
      </p:sp>
      <p:sp>
        <p:nvSpPr>
          <p:cNvPr id="76" name="Rectangle 75">
            <a:extLst>
              <a:ext uri="{FF2B5EF4-FFF2-40B4-BE49-F238E27FC236}">
                <a16:creationId xmlns:a16="http://schemas.microsoft.com/office/drawing/2014/main" id="{0AEF88E8-ECEA-08C6-0853-FB69CAD87083}"/>
              </a:ext>
            </a:extLst>
          </p:cNvPr>
          <p:cNvSpPr/>
          <p:nvPr/>
        </p:nvSpPr>
        <p:spPr>
          <a:xfrm>
            <a:off x="422497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38</a:t>
            </a:r>
          </a:p>
        </p:txBody>
      </p:sp>
      <p:sp>
        <p:nvSpPr>
          <p:cNvPr id="77" name="Rectangle 76">
            <a:extLst>
              <a:ext uri="{FF2B5EF4-FFF2-40B4-BE49-F238E27FC236}">
                <a16:creationId xmlns:a16="http://schemas.microsoft.com/office/drawing/2014/main" id="{93DBA256-4E77-AEB9-FE51-5EBC736FF2B7}"/>
              </a:ext>
            </a:extLst>
          </p:cNvPr>
          <p:cNvSpPr/>
          <p:nvPr/>
        </p:nvSpPr>
        <p:spPr>
          <a:xfrm>
            <a:off x="472284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p>
        </p:txBody>
      </p:sp>
      <p:sp>
        <p:nvSpPr>
          <p:cNvPr id="78" name="Rectangle 77">
            <a:extLst>
              <a:ext uri="{FF2B5EF4-FFF2-40B4-BE49-F238E27FC236}">
                <a16:creationId xmlns:a16="http://schemas.microsoft.com/office/drawing/2014/main" id="{FED34D8F-ACCB-1F82-DD4F-85851E87F5F7}"/>
              </a:ext>
            </a:extLst>
          </p:cNvPr>
          <p:cNvSpPr/>
          <p:nvPr/>
        </p:nvSpPr>
        <p:spPr>
          <a:xfrm>
            <a:off x="5220710" y="1260025"/>
            <a:ext cx="491613" cy="26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58</a:t>
            </a:r>
          </a:p>
        </p:txBody>
      </p:sp>
      <p:sp>
        <p:nvSpPr>
          <p:cNvPr id="81" name="TextBox 80">
            <a:extLst>
              <a:ext uri="{FF2B5EF4-FFF2-40B4-BE49-F238E27FC236}">
                <a16:creationId xmlns:a16="http://schemas.microsoft.com/office/drawing/2014/main" id="{DF63D683-8D3A-0BFC-AB21-A6885087D1C9}"/>
              </a:ext>
            </a:extLst>
          </p:cNvPr>
          <p:cNvSpPr txBox="1"/>
          <p:nvPr/>
        </p:nvSpPr>
        <p:spPr>
          <a:xfrm>
            <a:off x="5692833" y="3206727"/>
            <a:ext cx="637756" cy="369332"/>
          </a:xfrm>
          <a:prstGeom prst="rect">
            <a:avLst/>
          </a:prstGeom>
          <a:noFill/>
        </p:spPr>
        <p:txBody>
          <a:bodyPr wrap="square" rtlCol="0">
            <a:spAutoFit/>
          </a:bodyPr>
          <a:lstStyle/>
          <a:p>
            <a:r>
              <a:rPr lang="en-US" dirty="0"/>
              <a:t>F0</a:t>
            </a:r>
          </a:p>
        </p:txBody>
      </p:sp>
      <mc:AlternateContent xmlns:mc="http://schemas.openxmlformats.org/markup-compatibility/2006" xmlns:pslz="http://schemas.microsoft.com/office/powerpoint/2016/slidezoom">
        <mc:Choice Requires="pslz">
          <p:graphicFrame>
            <p:nvGraphicFramePr>
              <p:cNvPr id="79" name="Slide Zoom 78">
                <a:extLst>
                  <a:ext uri="{FF2B5EF4-FFF2-40B4-BE49-F238E27FC236}">
                    <a16:creationId xmlns:a16="http://schemas.microsoft.com/office/drawing/2014/main" id="{9E1BC5E0-3269-D79E-5140-2B3A7A8F6E30}"/>
                  </a:ext>
                </a:extLst>
              </p:cNvPr>
              <p:cNvGraphicFramePr>
                <a:graphicFrameLocks noChangeAspect="1"/>
              </p:cNvGraphicFramePr>
              <p:nvPr>
                <p:extLst>
                  <p:ext uri="{D42A27DB-BD31-4B8C-83A1-F6EECF244321}">
                    <p14:modId xmlns:p14="http://schemas.microsoft.com/office/powerpoint/2010/main" val="727339216"/>
                  </p:ext>
                </p:extLst>
              </p:nvPr>
            </p:nvGraphicFramePr>
            <p:xfrm>
              <a:off x="127327" y="6131125"/>
              <a:ext cx="827801" cy="365125"/>
            </p:xfrm>
            <a:graphic>
              <a:graphicData uri="http://schemas.microsoft.com/office/powerpoint/2016/slidezoom">
                <pslz:sldZm>
                  <pslz:sldZmObj sldId="296" cId="3203185735">
                    <pslz:zmPr id="{C0D55D23-7F6C-431A-800E-FBEECD74062F}" returnToParent="0" imageType="cover" transitionDur="1000" showBg="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827801" cy="365125"/>
                        </a:xfrm>
                        <a:prstGeom prst="rect">
                          <a:avLst/>
                        </a:prstGeom>
                      </p166:spPr>
                    </pslz:zmPr>
                  </pslz:sldZmObj>
                </pslz:sldZm>
              </a:graphicData>
            </a:graphic>
          </p:graphicFrame>
        </mc:Choice>
        <mc:Fallback xmlns="">
          <p:pic>
            <p:nvPicPr>
              <p:cNvPr id="79" name="Slide Zoom 78">
                <a:hlinkClick r:id="rId3" action="ppaction://hlinksldjump"/>
                <a:extLst>
                  <a:ext uri="{FF2B5EF4-FFF2-40B4-BE49-F238E27FC236}">
                    <a16:creationId xmlns:a16="http://schemas.microsoft.com/office/drawing/2014/main" id="{9E1BC5E0-3269-D79E-5140-2B3A7A8F6E30}"/>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127327" y="6131125"/>
                <a:ext cx="827801" cy="365125"/>
              </a:xfrm>
              <a:prstGeom prst="rect">
                <a:avLst/>
              </a:prstGeom>
            </p:spPr>
          </p:pic>
        </mc:Fallback>
      </mc:AlternateContent>
      <p:sp>
        <p:nvSpPr>
          <p:cNvPr id="82" name="TextBox 81">
            <a:extLst>
              <a:ext uri="{FF2B5EF4-FFF2-40B4-BE49-F238E27FC236}">
                <a16:creationId xmlns:a16="http://schemas.microsoft.com/office/drawing/2014/main" id="{232BD027-0D4F-6585-D637-6BA6FD7534C0}"/>
              </a:ext>
            </a:extLst>
          </p:cNvPr>
          <p:cNvSpPr txBox="1"/>
          <p:nvPr/>
        </p:nvSpPr>
        <p:spPr>
          <a:xfrm>
            <a:off x="750539" y="2033288"/>
            <a:ext cx="835606" cy="369332"/>
          </a:xfrm>
          <a:prstGeom prst="rect">
            <a:avLst/>
          </a:prstGeom>
          <a:noFill/>
        </p:spPr>
        <p:txBody>
          <a:bodyPr wrap="square" rtlCol="0">
            <a:spAutoFit/>
          </a:bodyPr>
          <a:lstStyle/>
          <a:p>
            <a:r>
              <a:rPr lang="en-US" dirty="0"/>
              <a:t>NULL</a:t>
            </a:r>
          </a:p>
        </p:txBody>
      </p:sp>
      <p:sp>
        <p:nvSpPr>
          <p:cNvPr id="83" name="TextBox 82">
            <a:extLst>
              <a:ext uri="{FF2B5EF4-FFF2-40B4-BE49-F238E27FC236}">
                <a16:creationId xmlns:a16="http://schemas.microsoft.com/office/drawing/2014/main" id="{BA8D0197-DE81-3AE3-75B2-2766BF445518}"/>
              </a:ext>
            </a:extLst>
          </p:cNvPr>
          <p:cNvSpPr txBox="1"/>
          <p:nvPr/>
        </p:nvSpPr>
        <p:spPr>
          <a:xfrm>
            <a:off x="748753" y="2922594"/>
            <a:ext cx="835606" cy="369332"/>
          </a:xfrm>
          <a:prstGeom prst="rect">
            <a:avLst/>
          </a:prstGeom>
          <a:noFill/>
        </p:spPr>
        <p:txBody>
          <a:bodyPr wrap="square" rtlCol="0">
            <a:spAutoFit/>
          </a:bodyPr>
          <a:lstStyle/>
          <a:p>
            <a:r>
              <a:rPr lang="en-US" dirty="0"/>
              <a:t>NULL</a:t>
            </a:r>
          </a:p>
        </p:txBody>
      </p:sp>
    </p:spTree>
    <p:extLst>
      <p:ext uri="{BB962C8B-B14F-4D97-AF65-F5344CB8AC3E}">
        <p14:creationId xmlns:p14="http://schemas.microsoft.com/office/powerpoint/2010/main" val="181123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250"/>
                                        <p:tgtEl>
                                          <p:spTgt spid="43"/>
                                        </p:tgtEl>
                                        <p:attrNameLst>
                                          <p:attrName>ppt_w</p:attrName>
                                        </p:attrNameLst>
                                      </p:cBhvr>
                                      <p:tavLst>
                                        <p:tav tm="0">
                                          <p:val>
                                            <p:strVal val="ppt_w"/>
                                          </p:val>
                                        </p:tav>
                                        <p:tav tm="100000">
                                          <p:val>
                                            <p:fltVal val="0"/>
                                          </p:val>
                                        </p:tav>
                                      </p:tavLst>
                                    </p:anim>
                                    <p:anim calcmode="lin" valueType="num">
                                      <p:cBhvr>
                                        <p:cTn id="7" dur="250"/>
                                        <p:tgtEl>
                                          <p:spTgt spid="43"/>
                                        </p:tgtEl>
                                        <p:attrNameLst>
                                          <p:attrName>ppt_h</p:attrName>
                                        </p:attrNameLst>
                                      </p:cBhvr>
                                      <p:tavLst>
                                        <p:tav tm="0">
                                          <p:val>
                                            <p:strVal val="ppt_h"/>
                                          </p:val>
                                        </p:tav>
                                        <p:tav tm="100000">
                                          <p:val>
                                            <p:fltVal val="0"/>
                                          </p:val>
                                        </p:tav>
                                      </p:tavLst>
                                    </p:anim>
                                    <p:animEffect transition="out" filter="fade">
                                      <p:cBhvr>
                                        <p:cTn id="8" dur="250"/>
                                        <p:tgtEl>
                                          <p:spTgt spid="43"/>
                                        </p:tgtEl>
                                      </p:cBhvr>
                                    </p:animEffect>
                                    <p:set>
                                      <p:cBhvr>
                                        <p:cTn id="9" dur="1" fill="hold">
                                          <p:stCondLst>
                                            <p:cond delay="249"/>
                                          </p:stCondLst>
                                        </p:cTn>
                                        <p:tgtEl>
                                          <p:spTgt spid="43"/>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250"/>
                                        <p:tgtEl>
                                          <p:spTgt spid="44"/>
                                        </p:tgtEl>
                                        <p:attrNameLst>
                                          <p:attrName>ppt_w</p:attrName>
                                        </p:attrNameLst>
                                      </p:cBhvr>
                                      <p:tavLst>
                                        <p:tav tm="0">
                                          <p:val>
                                            <p:strVal val="ppt_w"/>
                                          </p:val>
                                        </p:tav>
                                        <p:tav tm="100000">
                                          <p:val>
                                            <p:fltVal val="0"/>
                                          </p:val>
                                        </p:tav>
                                      </p:tavLst>
                                    </p:anim>
                                    <p:anim calcmode="lin" valueType="num">
                                      <p:cBhvr>
                                        <p:cTn id="12" dur="250"/>
                                        <p:tgtEl>
                                          <p:spTgt spid="44"/>
                                        </p:tgtEl>
                                        <p:attrNameLst>
                                          <p:attrName>ppt_h</p:attrName>
                                        </p:attrNameLst>
                                      </p:cBhvr>
                                      <p:tavLst>
                                        <p:tav tm="0">
                                          <p:val>
                                            <p:strVal val="ppt_h"/>
                                          </p:val>
                                        </p:tav>
                                        <p:tav tm="100000">
                                          <p:val>
                                            <p:fltVal val="0"/>
                                          </p:val>
                                        </p:tav>
                                      </p:tavLst>
                                    </p:anim>
                                    <p:animEffect transition="out" filter="fade">
                                      <p:cBhvr>
                                        <p:cTn id="13" dur="250"/>
                                        <p:tgtEl>
                                          <p:spTgt spid="44"/>
                                        </p:tgtEl>
                                      </p:cBhvr>
                                    </p:animEffect>
                                    <p:set>
                                      <p:cBhvr>
                                        <p:cTn id="14" dur="1" fill="hold">
                                          <p:stCondLst>
                                            <p:cond delay="249"/>
                                          </p:stCondLst>
                                        </p:cTn>
                                        <p:tgtEl>
                                          <p:spTgt spid="44"/>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250"/>
                                        <p:tgtEl>
                                          <p:spTgt spid="45"/>
                                        </p:tgtEl>
                                        <p:attrNameLst>
                                          <p:attrName>ppt_w</p:attrName>
                                        </p:attrNameLst>
                                      </p:cBhvr>
                                      <p:tavLst>
                                        <p:tav tm="0">
                                          <p:val>
                                            <p:strVal val="ppt_w"/>
                                          </p:val>
                                        </p:tav>
                                        <p:tav tm="100000">
                                          <p:val>
                                            <p:fltVal val="0"/>
                                          </p:val>
                                        </p:tav>
                                      </p:tavLst>
                                    </p:anim>
                                    <p:anim calcmode="lin" valueType="num">
                                      <p:cBhvr>
                                        <p:cTn id="17" dur="250"/>
                                        <p:tgtEl>
                                          <p:spTgt spid="45"/>
                                        </p:tgtEl>
                                        <p:attrNameLst>
                                          <p:attrName>ppt_h</p:attrName>
                                        </p:attrNameLst>
                                      </p:cBhvr>
                                      <p:tavLst>
                                        <p:tav tm="0">
                                          <p:val>
                                            <p:strVal val="ppt_h"/>
                                          </p:val>
                                        </p:tav>
                                        <p:tav tm="100000">
                                          <p:val>
                                            <p:fltVal val="0"/>
                                          </p:val>
                                        </p:tav>
                                      </p:tavLst>
                                    </p:anim>
                                    <p:animEffect transition="out" filter="fade">
                                      <p:cBhvr>
                                        <p:cTn id="18" dur="250"/>
                                        <p:tgtEl>
                                          <p:spTgt spid="45"/>
                                        </p:tgtEl>
                                      </p:cBhvr>
                                    </p:animEffect>
                                    <p:set>
                                      <p:cBhvr>
                                        <p:cTn id="19" dur="1" fill="hold">
                                          <p:stCondLst>
                                            <p:cond delay="249"/>
                                          </p:stCondLst>
                                        </p:cTn>
                                        <p:tgtEl>
                                          <p:spTgt spid="45"/>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250"/>
                                        <p:tgtEl>
                                          <p:spTgt spid="46"/>
                                        </p:tgtEl>
                                        <p:attrNameLst>
                                          <p:attrName>ppt_w</p:attrName>
                                        </p:attrNameLst>
                                      </p:cBhvr>
                                      <p:tavLst>
                                        <p:tav tm="0">
                                          <p:val>
                                            <p:strVal val="ppt_w"/>
                                          </p:val>
                                        </p:tav>
                                        <p:tav tm="100000">
                                          <p:val>
                                            <p:fltVal val="0"/>
                                          </p:val>
                                        </p:tav>
                                      </p:tavLst>
                                    </p:anim>
                                    <p:anim calcmode="lin" valueType="num">
                                      <p:cBhvr>
                                        <p:cTn id="22" dur="250"/>
                                        <p:tgtEl>
                                          <p:spTgt spid="46"/>
                                        </p:tgtEl>
                                        <p:attrNameLst>
                                          <p:attrName>ppt_h</p:attrName>
                                        </p:attrNameLst>
                                      </p:cBhvr>
                                      <p:tavLst>
                                        <p:tav tm="0">
                                          <p:val>
                                            <p:strVal val="ppt_h"/>
                                          </p:val>
                                        </p:tav>
                                        <p:tav tm="100000">
                                          <p:val>
                                            <p:fltVal val="0"/>
                                          </p:val>
                                        </p:tav>
                                      </p:tavLst>
                                    </p:anim>
                                    <p:animEffect transition="out" filter="fade">
                                      <p:cBhvr>
                                        <p:cTn id="23" dur="250"/>
                                        <p:tgtEl>
                                          <p:spTgt spid="46"/>
                                        </p:tgtEl>
                                      </p:cBhvr>
                                    </p:animEffect>
                                    <p:set>
                                      <p:cBhvr>
                                        <p:cTn id="24" dur="1" fill="hold">
                                          <p:stCondLst>
                                            <p:cond delay="249"/>
                                          </p:stCondLst>
                                        </p:cTn>
                                        <p:tgtEl>
                                          <p:spTgt spid="46"/>
                                        </p:tgtEl>
                                        <p:attrNameLst>
                                          <p:attrName>style.visibility</p:attrName>
                                        </p:attrNameLst>
                                      </p:cBhvr>
                                      <p:to>
                                        <p:strVal val="hidden"/>
                                      </p:to>
                                    </p:set>
                                  </p:childTnLst>
                                </p:cTn>
                              </p:par>
                              <p:par>
                                <p:cTn id="25" presetID="53" presetClass="exit" presetSubtype="32" fill="hold" grpId="0" nodeType="withEffect">
                                  <p:stCondLst>
                                    <p:cond delay="0"/>
                                  </p:stCondLst>
                                  <p:childTnLst>
                                    <p:anim calcmode="lin" valueType="num">
                                      <p:cBhvr>
                                        <p:cTn id="26" dur="250"/>
                                        <p:tgtEl>
                                          <p:spTgt spid="47"/>
                                        </p:tgtEl>
                                        <p:attrNameLst>
                                          <p:attrName>ppt_w</p:attrName>
                                        </p:attrNameLst>
                                      </p:cBhvr>
                                      <p:tavLst>
                                        <p:tav tm="0">
                                          <p:val>
                                            <p:strVal val="ppt_w"/>
                                          </p:val>
                                        </p:tav>
                                        <p:tav tm="100000">
                                          <p:val>
                                            <p:fltVal val="0"/>
                                          </p:val>
                                        </p:tav>
                                      </p:tavLst>
                                    </p:anim>
                                    <p:anim calcmode="lin" valueType="num">
                                      <p:cBhvr>
                                        <p:cTn id="27" dur="250"/>
                                        <p:tgtEl>
                                          <p:spTgt spid="47"/>
                                        </p:tgtEl>
                                        <p:attrNameLst>
                                          <p:attrName>ppt_h</p:attrName>
                                        </p:attrNameLst>
                                      </p:cBhvr>
                                      <p:tavLst>
                                        <p:tav tm="0">
                                          <p:val>
                                            <p:strVal val="ppt_h"/>
                                          </p:val>
                                        </p:tav>
                                        <p:tav tm="100000">
                                          <p:val>
                                            <p:fltVal val="0"/>
                                          </p:val>
                                        </p:tav>
                                      </p:tavLst>
                                    </p:anim>
                                    <p:animEffect transition="out" filter="fade">
                                      <p:cBhvr>
                                        <p:cTn id="28" dur="250"/>
                                        <p:tgtEl>
                                          <p:spTgt spid="47"/>
                                        </p:tgtEl>
                                      </p:cBhvr>
                                    </p:animEffect>
                                    <p:set>
                                      <p:cBhvr>
                                        <p:cTn id="29" dur="1" fill="hold">
                                          <p:stCondLst>
                                            <p:cond delay="249"/>
                                          </p:stCondLst>
                                        </p:cTn>
                                        <p:tgtEl>
                                          <p:spTgt spid="47"/>
                                        </p:tgtEl>
                                        <p:attrNameLst>
                                          <p:attrName>style.visibility</p:attrName>
                                        </p:attrNameLst>
                                      </p:cBhvr>
                                      <p:to>
                                        <p:strVal val="hidden"/>
                                      </p:to>
                                    </p:set>
                                  </p:childTnLst>
                                </p:cTn>
                              </p:par>
                              <p:par>
                                <p:cTn id="30" presetID="53" presetClass="exit" presetSubtype="32" fill="hold" grpId="0" nodeType="withEffect">
                                  <p:stCondLst>
                                    <p:cond delay="0"/>
                                  </p:stCondLst>
                                  <p:childTnLst>
                                    <p:anim calcmode="lin" valueType="num">
                                      <p:cBhvr>
                                        <p:cTn id="31" dur="250"/>
                                        <p:tgtEl>
                                          <p:spTgt spid="48"/>
                                        </p:tgtEl>
                                        <p:attrNameLst>
                                          <p:attrName>ppt_w</p:attrName>
                                        </p:attrNameLst>
                                      </p:cBhvr>
                                      <p:tavLst>
                                        <p:tav tm="0">
                                          <p:val>
                                            <p:strVal val="ppt_w"/>
                                          </p:val>
                                        </p:tav>
                                        <p:tav tm="100000">
                                          <p:val>
                                            <p:fltVal val="0"/>
                                          </p:val>
                                        </p:tav>
                                      </p:tavLst>
                                    </p:anim>
                                    <p:anim calcmode="lin" valueType="num">
                                      <p:cBhvr>
                                        <p:cTn id="32" dur="250"/>
                                        <p:tgtEl>
                                          <p:spTgt spid="48"/>
                                        </p:tgtEl>
                                        <p:attrNameLst>
                                          <p:attrName>ppt_h</p:attrName>
                                        </p:attrNameLst>
                                      </p:cBhvr>
                                      <p:tavLst>
                                        <p:tav tm="0">
                                          <p:val>
                                            <p:strVal val="ppt_h"/>
                                          </p:val>
                                        </p:tav>
                                        <p:tav tm="100000">
                                          <p:val>
                                            <p:fltVal val="0"/>
                                          </p:val>
                                        </p:tav>
                                      </p:tavLst>
                                    </p:anim>
                                    <p:animEffect transition="out" filter="fade">
                                      <p:cBhvr>
                                        <p:cTn id="33" dur="250"/>
                                        <p:tgtEl>
                                          <p:spTgt spid="48"/>
                                        </p:tgtEl>
                                      </p:cBhvr>
                                    </p:animEffect>
                                    <p:set>
                                      <p:cBhvr>
                                        <p:cTn id="34" dur="1" fill="hold">
                                          <p:stCondLst>
                                            <p:cond delay="249"/>
                                          </p:stCondLst>
                                        </p:cTn>
                                        <p:tgtEl>
                                          <p:spTgt spid="48"/>
                                        </p:tgtEl>
                                        <p:attrNameLst>
                                          <p:attrName>style.visibility</p:attrName>
                                        </p:attrNameLst>
                                      </p:cBhvr>
                                      <p:to>
                                        <p:strVal val="hidden"/>
                                      </p:to>
                                    </p:set>
                                  </p:childTnLst>
                                </p:cTn>
                              </p:par>
                              <p:par>
                                <p:cTn id="35" presetID="53" presetClass="exit" presetSubtype="32" fill="hold" grpId="0" nodeType="withEffect">
                                  <p:stCondLst>
                                    <p:cond delay="500"/>
                                  </p:stCondLst>
                                  <p:childTnLst>
                                    <p:anim calcmode="lin" valueType="num">
                                      <p:cBhvr>
                                        <p:cTn id="36" dur="250"/>
                                        <p:tgtEl>
                                          <p:spTgt spid="49"/>
                                        </p:tgtEl>
                                        <p:attrNameLst>
                                          <p:attrName>ppt_w</p:attrName>
                                        </p:attrNameLst>
                                      </p:cBhvr>
                                      <p:tavLst>
                                        <p:tav tm="0">
                                          <p:val>
                                            <p:strVal val="ppt_w"/>
                                          </p:val>
                                        </p:tav>
                                        <p:tav tm="100000">
                                          <p:val>
                                            <p:fltVal val="0"/>
                                          </p:val>
                                        </p:tav>
                                      </p:tavLst>
                                    </p:anim>
                                    <p:anim calcmode="lin" valueType="num">
                                      <p:cBhvr>
                                        <p:cTn id="37" dur="250"/>
                                        <p:tgtEl>
                                          <p:spTgt spid="49"/>
                                        </p:tgtEl>
                                        <p:attrNameLst>
                                          <p:attrName>ppt_h</p:attrName>
                                        </p:attrNameLst>
                                      </p:cBhvr>
                                      <p:tavLst>
                                        <p:tav tm="0">
                                          <p:val>
                                            <p:strVal val="ppt_h"/>
                                          </p:val>
                                        </p:tav>
                                        <p:tav tm="100000">
                                          <p:val>
                                            <p:fltVal val="0"/>
                                          </p:val>
                                        </p:tav>
                                      </p:tavLst>
                                    </p:anim>
                                    <p:animEffect transition="out" filter="fade">
                                      <p:cBhvr>
                                        <p:cTn id="38" dur="250"/>
                                        <p:tgtEl>
                                          <p:spTgt spid="49"/>
                                        </p:tgtEl>
                                      </p:cBhvr>
                                    </p:animEffect>
                                    <p:set>
                                      <p:cBhvr>
                                        <p:cTn id="39" dur="1" fill="hold">
                                          <p:stCondLst>
                                            <p:cond delay="249"/>
                                          </p:stCondLst>
                                        </p:cTn>
                                        <p:tgtEl>
                                          <p:spTgt spid="49"/>
                                        </p:tgtEl>
                                        <p:attrNameLst>
                                          <p:attrName>style.visibility</p:attrName>
                                        </p:attrNameLst>
                                      </p:cBhvr>
                                      <p:to>
                                        <p:strVal val="hidden"/>
                                      </p:to>
                                    </p:set>
                                  </p:childTnLst>
                                </p:cTn>
                              </p:par>
                              <p:par>
                                <p:cTn id="40" presetID="53" presetClass="exit" presetSubtype="32" fill="hold" grpId="0" nodeType="withEffect">
                                  <p:stCondLst>
                                    <p:cond delay="500"/>
                                  </p:stCondLst>
                                  <p:childTnLst>
                                    <p:anim calcmode="lin" valueType="num">
                                      <p:cBhvr>
                                        <p:cTn id="41" dur="250"/>
                                        <p:tgtEl>
                                          <p:spTgt spid="50"/>
                                        </p:tgtEl>
                                        <p:attrNameLst>
                                          <p:attrName>ppt_w</p:attrName>
                                        </p:attrNameLst>
                                      </p:cBhvr>
                                      <p:tavLst>
                                        <p:tav tm="0">
                                          <p:val>
                                            <p:strVal val="ppt_w"/>
                                          </p:val>
                                        </p:tav>
                                        <p:tav tm="100000">
                                          <p:val>
                                            <p:fltVal val="0"/>
                                          </p:val>
                                        </p:tav>
                                      </p:tavLst>
                                    </p:anim>
                                    <p:anim calcmode="lin" valueType="num">
                                      <p:cBhvr>
                                        <p:cTn id="42" dur="250"/>
                                        <p:tgtEl>
                                          <p:spTgt spid="50"/>
                                        </p:tgtEl>
                                        <p:attrNameLst>
                                          <p:attrName>ppt_h</p:attrName>
                                        </p:attrNameLst>
                                      </p:cBhvr>
                                      <p:tavLst>
                                        <p:tav tm="0">
                                          <p:val>
                                            <p:strVal val="ppt_h"/>
                                          </p:val>
                                        </p:tav>
                                        <p:tav tm="100000">
                                          <p:val>
                                            <p:fltVal val="0"/>
                                          </p:val>
                                        </p:tav>
                                      </p:tavLst>
                                    </p:anim>
                                    <p:animEffect transition="out" filter="fade">
                                      <p:cBhvr>
                                        <p:cTn id="43" dur="250"/>
                                        <p:tgtEl>
                                          <p:spTgt spid="50"/>
                                        </p:tgtEl>
                                      </p:cBhvr>
                                    </p:animEffect>
                                    <p:set>
                                      <p:cBhvr>
                                        <p:cTn id="44" dur="1" fill="hold">
                                          <p:stCondLst>
                                            <p:cond delay="249"/>
                                          </p:stCondLst>
                                        </p:cTn>
                                        <p:tgtEl>
                                          <p:spTgt spid="50"/>
                                        </p:tgtEl>
                                        <p:attrNameLst>
                                          <p:attrName>style.visibility</p:attrName>
                                        </p:attrNameLst>
                                      </p:cBhvr>
                                      <p:to>
                                        <p:strVal val="hidden"/>
                                      </p:to>
                                    </p:set>
                                  </p:childTnLst>
                                </p:cTn>
                              </p:par>
                              <p:par>
                                <p:cTn id="45" presetID="53" presetClass="exit" presetSubtype="32" fill="hold" grpId="0" nodeType="withEffect">
                                  <p:stCondLst>
                                    <p:cond delay="500"/>
                                  </p:stCondLst>
                                  <p:childTnLst>
                                    <p:anim calcmode="lin" valueType="num">
                                      <p:cBhvr>
                                        <p:cTn id="46" dur="250"/>
                                        <p:tgtEl>
                                          <p:spTgt spid="51"/>
                                        </p:tgtEl>
                                        <p:attrNameLst>
                                          <p:attrName>ppt_w</p:attrName>
                                        </p:attrNameLst>
                                      </p:cBhvr>
                                      <p:tavLst>
                                        <p:tav tm="0">
                                          <p:val>
                                            <p:strVal val="ppt_w"/>
                                          </p:val>
                                        </p:tav>
                                        <p:tav tm="100000">
                                          <p:val>
                                            <p:fltVal val="0"/>
                                          </p:val>
                                        </p:tav>
                                      </p:tavLst>
                                    </p:anim>
                                    <p:anim calcmode="lin" valueType="num">
                                      <p:cBhvr>
                                        <p:cTn id="47" dur="250"/>
                                        <p:tgtEl>
                                          <p:spTgt spid="51"/>
                                        </p:tgtEl>
                                        <p:attrNameLst>
                                          <p:attrName>ppt_h</p:attrName>
                                        </p:attrNameLst>
                                      </p:cBhvr>
                                      <p:tavLst>
                                        <p:tav tm="0">
                                          <p:val>
                                            <p:strVal val="ppt_h"/>
                                          </p:val>
                                        </p:tav>
                                        <p:tav tm="100000">
                                          <p:val>
                                            <p:fltVal val="0"/>
                                          </p:val>
                                        </p:tav>
                                      </p:tavLst>
                                    </p:anim>
                                    <p:animEffect transition="out" filter="fade">
                                      <p:cBhvr>
                                        <p:cTn id="48" dur="250"/>
                                        <p:tgtEl>
                                          <p:spTgt spid="51"/>
                                        </p:tgtEl>
                                      </p:cBhvr>
                                    </p:animEffect>
                                    <p:set>
                                      <p:cBhvr>
                                        <p:cTn id="49" dur="1" fill="hold">
                                          <p:stCondLst>
                                            <p:cond delay="249"/>
                                          </p:stCondLst>
                                        </p:cTn>
                                        <p:tgtEl>
                                          <p:spTgt spid="51"/>
                                        </p:tgtEl>
                                        <p:attrNameLst>
                                          <p:attrName>style.visibility</p:attrName>
                                        </p:attrNameLst>
                                      </p:cBhvr>
                                      <p:to>
                                        <p:strVal val="hidden"/>
                                      </p:to>
                                    </p:set>
                                  </p:childTnLst>
                                </p:cTn>
                              </p:par>
                              <p:par>
                                <p:cTn id="50" presetID="53" presetClass="exit" presetSubtype="32" fill="hold" grpId="0" nodeType="withEffect">
                                  <p:stCondLst>
                                    <p:cond delay="500"/>
                                  </p:stCondLst>
                                  <p:childTnLst>
                                    <p:anim calcmode="lin" valueType="num">
                                      <p:cBhvr>
                                        <p:cTn id="51" dur="250"/>
                                        <p:tgtEl>
                                          <p:spTgt spid="52"/>
                                        </p:tgtEl>
                                        <p:attrNameLst>
                                          <p:attrName>ppt_w</p:attrName>
                                        </p:attrNameLst>
                                      </p:cBhvr>
                                      <p:tavLst>
                                        <p:tav tm="0">
                                          <p:val>
                                            <p:strVal val="ppt_w"/>
                                          </p:val>
                                        </p:tav>
                                        <p:tav tm="100000">
                                          <p:val>
                                            <p:fltVal val="0"/>
                                          </p:val>
                                        </p:tav>
                                      </p:tavLst>
                                    </p:anim>
                                    <p:anim calcmode="lin" valueType="num">
                                      <p:cBhvr>
                                        <p:cTn id="52" dur="250"/>
                                        <p:tgtEl>
                                          <p:spTgt spid="52"/>
                                        </p:tgtEl>
                                        <p:attrNameLst>
                                          <p:attrName>ppt_h</p:attrName>
                                        </p:attrNameLst>
                                      </p:cBhvr>
                                      <p:tavLst>
                                        <p:tav tm="0">
                                          <p:val>
                                            <p:strVal val="ppt_h"/>
                                          </p:val>
                                        </p:tav>
                                        <p:tav tm="100000">
                                          <p:val>
                                            <p:fltVal val="0"/>
                                          </p:val>
                                        </p:tav>
                                      </p:tavLst>
                                    </p:anim>
                                    <p:animEffect transition="out" filter="fade">
                                      <p:cBhvr>
                                        <p:cTn id="53" dur="250"/>
                                        <p:tgtEl>
                                          <p:spTgt spid="52"/>
                                        </p:tgtEl>
                                      </p:cBhvr>
                                    </p:animEffect>
                                    <p:set>
                                      <p:cBhvr>
                                        <p:cTn id="54" dur="1" fill="hold">
                                          <p:stCondLst>
                                            <p:cond delay="249"/>
                                          </p:stCondLst>
                                        </p:cTn>
                                        <p:tgtEl>
                                          <p:spTgt spid="52"/>
                                        </p:tgtEl>
                                        <p:attrNameLst>
                                          <p:attrName>style.visibility</p:attrName>
                                        </p:attrNameLst>
                                      </p:cBhvr>
                                      <p:to>
                                        <p:strVal val="hidden"/>
                                      </p:to>
                                    </p:set>
                                  </p:childTnLst>
                                </p:cTn>
                              </p:par>
                              <p:par>
                                <p:cTn id="55" presetID="53" presetClass="exit" presetSubtype="32" fill="hold" grpId="0" nodeType="withEffect">
                                  <p:stCondLst>
                                    <p:cond delay="500"/>
                                  </p:stCondLst>
                                  <p:childTnLst>
                                    <p:anim calcmode="lin" valueType="num">
                                      <p:cBhvr>
                                        <p:cTn id="56" dur="250"/>
                                        <p:tgtEl>
                                          <p:spTgt spid="53"/>
                                        </p:tgtEl>
                                        <p:attrNameLst>
                                          <p:attrName>ppt_w</p:attrName>
                                        </p:attrNameLst>
                                      </p:cBhvr>
                                      <p:tavLst>
                                        <p:tav tm="0">
                                          <p:val>
                                            <p:strVal val="ppt_w"/>
                                          </p:val>
                                        </p:tav>
                                        <p:tav tm="100000">
                                          <p:val>
                                            <p:fltVal val="0"/>
                                          </p:val>
                                        </p:tav>
                                      </p:tavLst>
                                    </p:anim>
                                    <p:anim calcmode="lin" valueType="num">
                                      <p:cBhvr>
                                        <p:cTn id="57" dur="250"/>
                                        <p:tgtEl>
                                          <p:spTgt spid="53"/>
                                        </p:tgtEl>
                                        <p:attrNameLst>
                                          <p:attrName>ppt_h</p:attrName>
                                        </p:attrNameLst>
                                      </p:cBhvr>
                                      <p:tavLst>
                                        <p:tav tm="0">
                                          <p:val>
                                            <p:strVal val="ppt_h"/>
                                          </p:val>
                                        </p:tav>
                                        <p:tav tm="100000">
                                          <p:val>
                                            <p:fltVal val="0"/>
                                          </p:val>
                                        </p:tav>
                                      </p:tavLst>
                                    </p:anim>
                                    <p:animEffect transition="out" filter="fade">
                                      <p:cBhvr>
                                        <p:cTn id="58" dur="250"/>
                                        <p:tgtEl>
                                          <p:spTgt spid="53"/>
                                        </p:tgtEl>
                                      </p:cBhvr>
                                    </p:animEffect>
                                    <p:set>
                                      <p:cBhvr>
                                        <p:cTn id="59" dur="1" fill="hold">
                                          <p:stCondLst>
                                            <p:cond delay="249"/>
                                          </p:stCondLst>
                                        </p:cTn>
                                        <p:tgtEl>
                                          <p:spTgt spid="5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500"/>
                                  </p:stCondLst>
                                  <p:childTnLst>
                                    <p:set>
                                      <p:cBhvr>
                                        <p:cTn id="63" dur="1" fill="hold">
                                          <p:stCondLst>
                                            <p:cond delay="0"/>
                                          </p:stCondLst>
                                        </p:cTn>
                                        <p:tgtEl>
                                          <p:spTgt spid="69"/>
                                        </p:tgtEl>
                                        <p:attrNameLst>
                                          <p:attrName>style.visibility</p:attrName>
                                        </p:attrNameLst>
                                      </p:cBhvr>
                                      <p:to>
                                        <p:strVal val="visible"/>
                                      </p:to>
                                    </p:set>
                                    <p:anim calcmode="lin" valueType="num">
                                      <p:cBhvr>
                                        <p:cTn id="64" dur="250" fill="hold"/>
                                        <p:tgtEl>
                                          <p:spTgt spid="69"/>
                                        </p:tgtEl>
                                        <p:attrNameLst>
                                          <p:attrName>ppt_w</p:attrName>
                                        </p:attrNameLst>
                                      </p:cBhvr>
                                      <p:tavLst>
                                        <p:tav tm="0">
                                          <p:val>
                                            <p:fltVal val="0"/>
                                          </p:val>
                                        </p:tav>
                                        <p:tav tm="100000">
                                          <p:val>
                                            <p:strVal val="#ppt_w"/>
                                          </p:val>
                                        </p:tav>
                                      </p:tavLst>
                                    </p:anim>
                                    <p:anim calcmode="lin" valueType="num">
                                      <p:cBhvr>
                                        <p:cTn id="65" dur="250" fill="hold"/>
                                        <p:tgtEl>
                                          <p:spTgt spid="69"/>
                                        </p:tgtEl>
                                        <p:attrNameLst>
                                          <p:attrName>ppt_h</p:attrName>
                                        </p:attrNameLst>
                                      </p:cBhvr>
                                      <p:tavLst>
                                        <p:tav tm="0">
                                          <p:val>
                                            <p:fltVal val="0"/>
                                          </p:val>
                                        </p:tav>
                                        <p:tav tm="100000">
                                          <p:val>
                                            <p:strVal val="#ppt_h"/>
                                          </p:val>
                                        </p:tav>
                                      </p:tavLst>
                                    </p:anim>
                                    <p:animEffect transition="in" filter="fade">
                                      <p:cBhvr>
                                        <p:cTn id="66" dur="250"/>
                                        <p:tgtEl>
                                          <p:spTgt spid="69"/>
                                        </p:tgtEl>
                                      </p:cBhvr>
                                    </p:animEffect>
                                  </p:childTnLst>
                                </p:cTn>
                              </p:par>
                              <p:par>
                                <p:cTn id="67" presetID="53" presetClass="entr" presetSubtype="16" fill="hold" grpId="0" nodeType="withEffect">
                                  <p:stCondLst>
                                    <p:cond delay="1000"/>
                                  </p:stCondLst>
                                  <p:childTnLst>
                                    <p:set>
                                      <p:cBhvr>
                                        <p:cTn id="68" dur="1" fill="hold">
                                          <p:stCondLst>
                                            <p:cond delay="0"/>
                                          </p:stCondLst>
                                        </p:cTn>
                                        <p:tgtEl>
                                          <p:spTgt spid="70"/>
                                        </p:tgtEl>
                                        <p:attrNameLst>
                                          <p:attrName>style.visibility</p:attrName>
                                        </p:attrNameLst>
                                      </p:cBhvr>
                                      <p:to>
                                        <p:strVal val="visible"/>
                                      </p:to>
                                    </p:set>
                                    <p:anim calcmode="lin" valueType="num">
                                      <p:cBhvr>
                                        <p:cTn id="69" dur="250" fill="hold"/>
                                        <p:tgtEl>
                                          <p:spTgt spid="70"/>
                                        </p:tgtEl>
                                        <p:attrNameLst>
                                          <p:attrName>ppt_w</p:attrName>
                                        </p:attrNameLst>
                                      </p:cBhvr>
                                      <p:tavLst>
                                        <p:tav tm="0">
                                          <p:val>
                                            <p:fltVal val="0"/>
                                          </p:val>
                                        </p:tav>
                                        <p:tav tm="100000">
                                          <p:val>
                                            <p:strVal val="#ppt_w"/>
                                          </p:val>
                                        </p:tav>
                                      </p:tavLst>
                                    </p:anim>
                                    <p:anim calcmode="lin" valueType="num">
                                      <p:cBhvr>
                                        <p:cTn id="70" dur="250" fill="hold"/>
                                        <p:tgtEl>
                                          <p:spTgt spid="70"/>
                                        </p:tgtEl>
                                        <p:attrNameLst>
                                          <p:attrName>ppt_h</p:attrName>
                                        </p:attrNameLst>
                                      </p:cBhvr>
                                      <p:tavLst>
                                        <p:tav tm="0">
                                          <p:val>
                                            <p:fltVal val="0"/>
                                          </p:val>
                                        </p:tav>
                                        <p:tav tm="100000">
                                          <p:val>
                                            <p:strVal val="#ppt_h"/>
                                          </p:val>
                                        </p:tav>
                                      </p:tavLst>
                                    </p:anim>
                                    <p:animEffect transition="in" filter="fade">
                                      <p:cBhvr>
                                        <p:cTn id="71" dur="250"/>
                                        <p:tgtEl>
                                          <p:spTgt spid="70"/>
                                        </p:tgtEl>
                                      </p:cBhvr>
                                    </p:animEffect>
                                  </p:childTnLst>
                                </p:cTn>
                              </p:par>
                              <p:par>
                                <p:cTn id="72" presetID="53" presetClass="entr" presetSubtype="16" fill="hold" grpId="0" nodeType="withEffect">
                                  <p:stCondLst>
                                    <p:cond delay="1500"/>
                                  </p:stCondLst>
                                  <p:childTnLst>
                                    <p:set>
                                      <p:cBhvr>
                                        <p:cTn id="73" dur="1" fill="hold">
                                          <p:stCondLst>
                                            <p:cond delay="0"/>
                                          </p:stCondLst>
                                        </p:cTn>
                                        <p:tgtEl>
                                          <p:spTgt spid="71"/>
                                        </p:tgtEl>
                                        <p:attrNameLst>
                                          <p:attrName>style.visibility</p:attrName>
                                        </p:attrNameLst>
                                      </p:cBhvr>
                                      <p:to>
                                        <p:strVal val="visible"/>
                                      </p:to>
                                    </p:set>
                                    <p:anim calcmode="lin" valueType="num">
                                      <p:cBhvr>
                                        <p:cTn id="74" dur="250" fill="hold"/>
                                        <p:tgtEl>
                                          <p:spTgt spid="71"/>
                                        </p:tgtEl>
                                        <p:attrNameLst>
                                          <p:attrName>ppt_w</p:attrName>
                                        </p:attrNameLst>
                                      </p:cBhvr>
                                      <p:tavLst>
                                        <p:tav tm="0">
                                          <p:val>
                                            <p:fltVal val="0"/>
                                          </p:val>
                                        </p:tav>
                                        <p:tav tm="100000">
                                          <p:val>
                                            <p:strVal val="#ppt_w"/>
                                          </p:val>
                                        </p:tav>
                                      </p:tavLst>
                                    </p:anim>
                                    <p:anim calcmode="lin" valueType="num">
                                      <p:cBhvr>
                                        <p:cTn id="75" dur="250" fill="hold"/>
                                        <p:tgtEl>
                                          <p:spTgt spid="71"/>
                                        </p:tgtEl>
                                        <p:attrNameLst>
                                          <p:attrName>ppt_h</p:attrName>
                                        </p:attrNameLst>
                                      </p:cBhvr>
                                      <p:tavLst>
                                        <p:tav tm="0">
                                          <p:val>
                                            <p:fltVal val="0"/>
                                          </p:val>
                                        </p:tav>
                                        <p:tav tm="100000">
                                          <p:val>
                                            <p:strVal val="#ppt_h"/>
                                          </p:val>
                                        </p:tav>
                                      </p:tavLst>
                                    </p:anim>
                                    <p:animEffect transition="in" filter="fade">
                                      <p:cBhvr>
                                        <p:cTn id="76" dur="250"/>
                                        <p:tgtEl>
                                          <p:spTgt spid="71"/>
                                        </p:tgtEl>
                                      </p:cBhvr>
                                    </p:animEffect>
                                  </p:childTnLst>
                                </p:cTn>
                              </p:par>
                              <p:par>
                                <p:cTn id="77" presetID="53" presetClass="entr" presetSubtype="16" fill="hold" grpId="0" nodeType="withEffect">
                                  <p:stCondLst>
                                    <p:cond delay="2000"/>
                                  </p:stCondLst>
                                  <p:childTnLst>
                                    <p:set>
                                      <p:cBhvr>
                                        <p:cTn id="78" dur="1" fill="hold">
                                          <p:stCondLst>
                                            <p:cond delay="0"/>
                                          </p:stCondLst>
                                        </p:cTn>
                                        <p:tgtEl>
                                          <p:spTgt spid="72"/>
                                        </p:tgtEl>
                                        <p:attrNameLst>
                                          <p:attrName>style.visibility</p:attrName>
                                        </p:attrNameLst>
                                      </p:cBhvr>
                                      <p:to>
                                        <p:strVal val="visible"/>
                                      </p:to>
                                    </p:set>
                                    <p:anim calcmode="lin" valueType="num">
                                      <p:cBhvr>
                                        <p:cTn id="79" dur="250" fill="hold"/>
                                        <p:tgtEl>
                                          <p:spTgt spid="72"/>
                                        </p:tgtEl>
                                        <p:attrNameLst>
                                          <p:attrName>ppt_w</p:attrName>
                                        </p:attrNameLst>
                                      </p:cBhvr>
                                      <p:tavLst>
                                        <p:tav tm="0">
                                          <p:val>
                                            <p:fltVal val="0"/>
                                          </p:val>
                                        </p:tav>
                                        <p:tav tm="100000">
                                          <p:val>
                                            <p:strVal val="#ppt_w"/>
                                          </p:val>
                                        </p:tav>
                                      </p:tavLst>
                                    </p:anim>
                                    <p:anim calcmode="lin" valueType="num">
                                      <p:cBhvr>
                                        <p:cTn id="80" dur="250" fill="hold"/>
                                        <p:tgtEl>
                                          <p:spTgt spid="72"/>
                                        </p:tgtEl>
                                        <p:attrNameLst>
                                          <p:attrName>ppt_h</p:attrName>
                                        </p:attrNameLst>
                                      </p:cBhvr>
                                      <p:tavLst>
                                        <p:tav tm="0">
                                          <p:val>
                                            <p:fltVal val="0"/>
                                          </p:val>
                                        </p:tav>
                                        <p:tav tm="100000">
                                          <p:val>
                                            <p:strVal val="#ppt_h"/>
                                          </p:val>
                                        </p:tav>
                                      </p:tavLst>
                                    </p:anim>
                                    <p:animEffect transition="in" filter="fade">
                                      <p:cBhvr>
                                        <p:cTn id="81" dur="250"/>
                                        <p:tgtEl>
                                          <p:spTgt spid="72"/>
                                        </p:tgtEl>
                                      </p:cBhvr>
                                    </p:animEffect>
                                  </p:childTnLst>
                                </p:cTn>
                              </p:par>
                              <p:par>
                                <p:cTn id="82" presetID="53" presetClass="entr" presetSubtype="16" fill="hold" grpId="0" nodeType="withEffect">
                                  <p:stCondLst>
                                    <p:cond delay="2500"/>
                                  </p:stCondLst>
                                  <p:childTnLst>
                                    <p:set>
                                      <p:cBhvr>
                                        <p:cTn id="83" dur="1" fill="hold">
                                          <p:stCondLst>
                                            <p:cond delay="0"/>
                                          </p:stCondLst>
                                        </p:cTn>
                                        <p:tgtEl>
                                          <p:spTgt spid="73"/>
                                        </p:tgtEl>
                                        <p:attrNameLst>
                                          <p:attrName>style.visibility</p:attrName>
                                        </p:attrNameLst>
                                      </p:cBhvr>
                                      <p:to>
                                        <p:strVal val="visible"/>
                                      </p:to>
                                    </p:set>
                                    <p:anim calcmode="lin" valueType="num">
                                      <p:cBhvr>
                                        <p:cTn id="84" dur="250" fill="hold"/>
                                        <p:tgtEl>
                                          <p:spTgt spid="73"/>
                                        </p:tgtEl>
                                        <p:attrNameLst>
                                          <p:attrName>ppt_w</p:attrName>
                                        </p:attrNameLst>
                                      </p:cBhvr>
                                      <p:tavLst>
                                        <p:tav tm="0">
                                          <p:val>
                                            <p:fltVal val="0"/>
                                          </p:val>
                                        </p:tav>
                                        <p:tav tm="100000">
                                          <p:val>
                                            <p:strVal val="#ppt_w"/>
                                          </p:val>
                                        </p:tav>
                                      </p:tavLst>
                                    </p:anim>
                                    <p:anim calcmode="lin" valueType="num">
                                      <p:cBhvr>
                                        <p:cTn id="85" dur="250" fill="hold"/>
                                        <p:tgtEl>
                                          <p:spTgt spid="73"/>
                                        </p:tgtEl>
                                        <p:attrNameLst>
                                          <p:attrName>ppt_h</p:attrName>
                                        </p:attrNameLst>
                                      </p:cBhvr>
                                      <p:tavLst>
                                        <p:tav tm="0">
                                          <p:val>
                                            <p:fltVal val="0"/>
                                          </p:val>
                                        </p:tav>
                                        <p:tav tm="100000">
                                          <p:val>
                                            <p:strVal val="#ppt_h"/>
                                          </p:val>
                                        </p:tav>
                                      </p:tavLst>
                                    </p:anim>
                                    <p:animEffect transition="in" filter="fade">
                                      <p:cBhvr>
                                        <p:cTn id="86" dur="250"/>
                                        <p:tgtEl>
                                          <p:spTgt spid="73"/>
                                        </p:tgtEl>
                                      </p:cBhvr>
                                    </p:animEffect>
                                  </p:childTnLst>
                                </p:cTn>
                              </p:par>
                              <p:par>
                                <p:cTn id="87" presetID="53" presetClass="entr" presetSubtype="16" fill="hold" grpId="0" nodeType="withEffect">
                                  <p:stCondLst>
                                    <p:cond delay="3000"/>
                                  </p:stCondLst>
                                  <p:childTnLst>
                                    <p:set>
                                      <p:cBhvr>
                                        <p:cTn id="88" dur="1" fill="hold">
                                          <p:stCondLst>
                                            <p:cond delay="0"/>
                                          </p:stCondLst>
                                        </p:cTn>
                                        <p:tgtEl>
                                          <p:spTgt spid="74"/>
                                        </p:tgtEl>
                                        <p:attrNameLst>
                                          <p:attrName>style.visibility</p:attrName>
                                        </p:attrNameLst>
                                      </p:cBhvr>
                                      <p:to>
                                        <p:strVal val="visible"/>
                                      </p:to>
                                    </p:set>
                                    <p:anim calcmode="lin" valueType="num">
                                      <p:cBhvr>
                                        <p:cTn id="89" dur="250" fill="hold"/>
                                        <p:tgtEl>
                                          <p:spTgt spid="74"/>
                                        </p:tgtEl>
                                        <p:attrNameLst>
                                          <p:attrName>ppt_w</p:attrName>
                                        </p:attrNameLst>
                                      </p:cBhvr>
                                      <p:tavLst>
                                        <p:tav tm="0">
                                          <p:val>
                                            <p:fltVal val="0"/>
                                          </p:val>
                                        </p:tav>
                                        <p:tav tm="100000">
                                          <p:val>
                                            <p:strVal val="#ppt_w"/>
                                          </p:val>
                                        </p:tav>
                                      </p:tavLst>
                                    </p:anim>
                                    <p:anim calcmode="lin" valueType="num">
                                      <p:cBhvr>
                                        <p:cTn id="90" dur="250" fill="hold"/>
                                        <p:tgtEl>
                                          <p:spTgt spid="74"/>
                                        </p:tgtEl>
                                        <p:attrNameLst>
                                          <p:attrName>ppt_h</p:attrName>
                                        </p:attrNameLst>
                                      </p:cBhvr>
                                      <p:tavLst>
                                        <p:tav tm="0">
                                          <p:val>
                                            <p:fltVal val="0"/>
                                          </p:val>
                                        </p:tav>
                                        <p:tav tm="100000">
                                          <p:val>
                                            <p:strVal val="#ppt_h"/>
                                          </p:val>
                                        </p:tav>
                                      </p:tavLst>
                                    </p:anim>
                                    <p:animEffect transition="in" filter="fade">
                                      <p:cBhvr>
                                        <p:cTn id="91" dur="250"/>
                                        <p:tgtEl>
                                          <p:spTgt spid="74"/>
                                        </p:tgtEl>
                                      </p:cBhvr>
                                    </p:animEffect>
                                  </p:childTnLst>
                                </p:cTn>
                              </p:par>
                              <p:par>
                                <p:cTn id="92" presetID="53" presetClass="entr" presetSubtype="16" fill="hold" grpId="0" nodeType="withEffect">
                                  <p:stCondLst>
                                    <p:cond delay="3500"/>
                                  </p:stCondLst>
                                  <p:childTnLst>
                                    <p:set>
                                      <p:cBhvr>
                                        <p:cTn id="93" dur="1" fill="hold">
                                          <p:stCondLst>
                                            <p:cond delay="0"/>
                                          </p:stCondLst>
                                        </p:cTn>
                                        <p:tgtEl>
                                          <p:spTgt spid="75"/>
                                        </p:tgtEl>
                                        <p:attrNameLst>
                                          <p:attrName>style.visibility</p:attrName>
                                        </p:attrNameLst>
                                      </p:cBhvr>
                                      <p:to>
                                        <p:strVal val="visible"/>
                                      </p:to>
                                    </p:set>
                                    <p:anim calcmode="lin" valueType="num">
                                      <p:cBhvr>
                                        <p:cTn id="94" dur="250" fill="hold"/>
                                        <p:tgtEl>
                                          <p:spTgt spid="75"/>
                                        </p:tgtEl>
                                        <p:attrNameLst>
                                          <p:attrName>ppt_w</p:attrName>
                                        </p:attrNameLst>
                                      </p:cBhvr>
                                      <p:tavLst>
                                        <p:tav tm="0">
                                          <p:val>
                                            <p:fltVal val="0"/>
                                          </p:val>
                                        </p:tav>
                                        <p:tav tm="100000">
                                          <p:val>
                                            <p:strVal val="#ppt_w"/>
                                          </p:val>
                                        </p:tav>
                                      </p:tavLst>
                                    </p:anim>
                                    <p:anim calcmode="lin" valueType="num">
                                      <p:cBhvr>
                                        <p:cTn id="95" dur="250" fill="hold"/>
                                        <p:tgtEl>
                                          <p:spTgt spid="75"/>
                                        </p:tgtEl>
                                        <p:attrNameLst>
                                          <p:attrName>ppt_h</p:attrName>
                                        </p:attrNameLst>
                                      </p:cBhvr>
                                      <p:tavLst>
                                        <p:tav tm="0">
                                          <p:val>
                                            <p:fltVal val="0"/>
                                          </p:val>
                                        </p:tav>
                                        <p:tav tm="100000">
                                          <p:val>
                                            <p:strVal val="#ppt_h"/>
                                          </p:val>
                                        </p:tav>
                                      </p:tavLst>
                                    </p:anim>
                                    <p:animEffect transition="in" filter="fade">
                                      <p:cBhvr>
                                        <p:cTn id="96" dur="250"/>
                                        <p:tgtEl>
                                          <p:spTgt spid="75"/>
                                        </p:tgtEl>
                                      </p:cBhvr>
                                    </p:animEffect>
                                  </p:childTnLst>
                                </p:cTn>
                              </p:par>
                              <p:par>
                                <p:cTn id="97" presetID="53" presetClass="entr" presetSubtype="16" fill="hold" grpId="0" nodeType="withEffect">
                                  <p:stCondLst>
                                    <p:cond delay="4000"/>
                                  </p:stCondLst>
                                  <p:childTnLst>
                                    <p:set>
                                      <p:cBhvr>
                                        <p:cTn id="98" dur="1" fill="hold">
                                          <p:stCondLst>
                                            <p:cond delay="0"/>
                                          </p:stCondLst>
                                        </p:cTn>
                                        <p:tgtEl>
                                          <p:spTgt spid="76"/>
                                        </p:tgtEl>
                                        <p:attrNameLst>
                                          <p:attrName>style.visibility</p:attrName>
                                        </p:attrNameLst>
                                      </p:cBhvr>
                                      <p:to>
                                        <p:strVal val="visible"/>
                                      </p:to>
                                    </p:set>
                                    <p:anim calcmode="lin" valueType="num">
                                      <p:cBhvr>
                                        <p:cTn id="99" dur="250" fill="hold"/>
                                        <p:tgtEl>
                                          <p:spTgt spid="76"/>
                                        </p:tgtEl>
                                        <p:attrNameLst>
                                          <p:attrName>ppt_w</p:attrName>
                                        </p:attrNameLst>
                                      </p:cBhvr>
                                      <p:tavLst>
                                        <p:tav tm="0">
                                          <p:val>
                                            <p:fltVal val="0"/>
                                          </p:val>
                                        </p:tav>
                                        <p:tav tm="100000">
                                          <p:val>
                                            <p:strVal val="#ppt_w"/>
                                          </p:val>
                                        </p:tav>
                                      </p:tavLst>
                                    </p:anim>
                                    <p:anim calcmode="lin" valueType="num">
                                      <p:cBhvr>
                                        <p:cTn id="100" dur="250" fill="hold"/>
                                        <p:tgtEl>
                                          <p:spTgt spid="76"/>
                                        </p:tgtEl>
                                        <p:attrNameLst>
                                          <p:attrName>ppt_h</p:attrName>
                                        </p:attrNameLst>
                                      </p:cBhvr>
                                      <p:tavLst>
                                        <p:tav tm="0">
                                          <p:val>
                                            <p:fltVal val="0"/>
                                          </p:val>
                                        </p:tav>
                                        <p:tav tm="100000">
                                          <p:val>
                                            <p:strVal val="#ppt_h"/>
                                          </p:val>
                                        </p:tav>
                                      </p:tavLst>
                                    </p:anim>
                                    <p:animEffect transition="in" filter="fade">
                                      <p:cBhvr>
                                        <p:cTn id="101" dur="250"/>
                                        <p:tgtEl>
                                          <p:spTgt spid="76"/>
                                        </p:tgtEl>
                                      </p:cBhvr>
                                    </p:animEffect>
                                  </p:childTnLst>
                                </p:cTn>
                              </p:par>
                              <p:par>
                                <p:cTn id="102" presetID="53" presetClass="entr" presetSubtype="16" fill="hold" grpId="0" nodeType="withEffect">
                                  <p:stCondLst>
                                    <p:cond delay="4500"/>
                                  </p:stCondLst>
                                  <p:childTnLst>
                                    <p:set>
                                      <p:cBhvr>
                                        <p:cTn id="103" dur="1" fill="hold">
                                          <p:stCondLst>
                                            <p:cond delay="0"/>
                                          </p:stCondLst>
                                        </p:cTn>
                                        <p:tgtEl>
                                          <p:spTgt spid="77"/>
                                        </p:tgtEl>
                                        <p:attrNameLst>
                                          <p:attrName>style.visibility</p:attrName>
                                        </p:attrNameLst>
                                      </p:cBhvr>
                                      <p:to>
                                        <p:strVal val="visible"/>
                                      </p:to>
                                    </p:set>
                                    <p:anim calcmode="lin" valueType="num">
                                      <p:cBhvr>
                                        <p:cTn id="104" dur="250" fill="hold"/>
                                        <p:tgtEl>
                                          <p:spTgt spid="77"/>
                                        </p:tgtEl>
                                        <p:attrNameLst>
                                          <p:attrName>ppt_w</p:attrName>
                                        </p:attrNameLst>
                                      </p:cBhvr>
                                      <p:tavLst>
                                        <p:tav tm="0">
                                          <p:val>
                                            <p:fltVal val="0"/>
                                          </p:val>
                                        </p:tav>
                                        <p:tav tm="100000">
                                          <p:val>
                                            <p:strVal val="#ppt_w"/>
                                          </p:val>
                                        </p:tav>
                                      </p:tavLst>
                                    </p:anim>
                                    <p:anim calcmode="lin" valueType="num">
                                      <p:cBhvr>
                                        <p:cTn id="105" dur="250" fill="hold"/>
                                        <p:tgtEl>
                                          <p:spTgt spid="77"/>
                                        </p:tgtEl>
                                        <p:attrNameLst>
                                          <p:attrName>ppt_h</p:attrName>
                                        </p:attrNameLst>
                                      </p:cBhvr>
                                      <p:tavLst>
                                        <p:tav tm="0">
                                          <p:val>
                                            <p:fltVal val="0"/>
                                          </p:val>
                                        </p:tav>
                                        <p:tav tm="100000">
                                          <p:val>
                                            <p:strVal val="#ppt_h"/>
                                          </p:val>
                                        </p:tav>
                                      </p:tavLst>
                                    </p:anim>
                                    <p:animEffect transition="in" filter="fade">
                                      <p:cBhvr>
                                        <p:cTn id="106" dur="250"/>
                                        <p:tgtEl>
                                          <p:spTgt spid="77"/>
                                        </p:tgtEl>
                                      </p:cBhvr>
                                    </p:animEffect>
                                  </p:childTnLst>
                                </p:cTn>
                              </p:par>
                              <p:par>
                                <p:cTn id="107" presetID="53" presetClass="entr" presetSubtype="16" fill="hold" grpId="0" nodeType="withEffect">
                                  <p:stCondLst>
                                    <p:cond delay="5000"/>
                                  </p:stCondLst>
                                  <p:childTnLst>
                                    <p:set>
                                      <p:cBhvr>
                                        <p:cTn id="108" dur="1" fill="hold">
                                          <p:stCondLst>
                                            <p:cond delay="0"/>
                                          </p:stCondLst>
                                        </p:cTn>
                                        <p:tgtEl>
                                          <p:spTgt spid="78"/>
                                        </p:tgtEl>
                                        <p:attrNameLst>
                                          <p:attrName>style.visibility</p:attrName>
                                        </p:attrNameLst>
                                      </p:cBhvr>
                                      <p:to>
                                        <p:strVal val="visible"/>
                                      </p:to>
                                    </p:set>
                                    <p:anim calcmode="lin" valueType="num">
                                      <p:cBhvr>
                                        <p:cTn id="109" dur="250" fill="hold"/>
                                        <p:tgtEl>
                                          <p:spTgt spid="78"/>
                                        </p:tgtEl>
                                        <p:attrNameLst>
                                          <p:attrName>ppt_w</p:attrName>
                                        </p:attrNameLst>
                                      </p:cBhvr>
                                      <p:tavLst>
                                        <p:tav tm="0">
                                          <p:val>
                                            <p:fltVal val="0"/>
                                          </p:val>
                                        </p:tav>
                                        <p:tav tm="100000">
                                          <p:val>
                                            <p:strVal val="#ppt_w"/>
                                          </p:val>
                                        </p:tav>
                                      </p:tavLst>
                                    </p:anim>
                                    <p:anim calcmode="lin" valueType="num">
                                      <p:cBhvr>
                                        <p:cTn id="110" dur="250" fill="hold"/>
                                        <p:tgtEl>
                                          <p:spTgt spid="78"/>
                                        </p:tgtEl>
                                        <p:attrNameLst>
                                          <p:attrName>ppt_h</p:attrName>
                                        </p:attrNameLst>
                                      </p:cBhvr>
                                      <p:tavLst>
                                        <p:tav tm="0">
                                          <p:val>
                                            <p:fltVal val="0"/>
                                          </p:val>
                                        </p:tav>
                                        <p:tav tm="100000">
                                          <p:val>
                                            <p:strVal val="#ppt_h"/>
                                          </p:val>
                                        </p:tav>
                                      </p:tavLst>
                                    </p:anim>
                                    <p:animEffect transition="in" filter="fade">
                                      <p:cBhvr>
                                        <p:cTn id="111" dur="250"/>
                                        <p:tgtEl>
                                          <p:spTgt spid="78"/>
                                        </p:tgtEl>
                                      </p:cBhvr>
                                    </p:animEffect>
                                  </p:childTnLst>
                                </p:cTn>
                              </p:par>
                              <p:par>
                                <p:cTn id="112" presetID="53" presetClass="entr" presetSubtype="16" fill="hold" grpId="0" nodeType="withEffect">
                                  <p:stCondLst>
                                    <p:cond delay="5500"/>
                                  </p:stCondLst>
                                  <p:childTnLst>
                                    <p:set>
                                      <p:cBhvr>
                                        <p:cTn id="113" dur="1" fill="hold">
                                          <p:stCondLst>
                                            <p:cond delay="0"/>
                                          </p:stCondLst>
                                        </p:cTn>
                                        <p:tgtEl>
                                          <p:spTgt spid="68"/>
                                        </p:tgtEl>
                                        <p:attrNameLst>
                                          <p:attrName>style.visibility</p:attrName>
                                        </p:attrNameLst>
                                      </p:cBhvr>
                                      <p:to>
                                        <p:strVal val="visible"/>
                                      </p:to>
                                    </p:set>
                                    <p:anim calcmode="lin" valueType="num">
                                      <p:cBhvr>
                                        <p:cTn id="114" dur="250" fill="hold"/>
                                        <p:tgtEl>
                                          <p:spTgt spid="68"/>
                                        </p:tgtEl>
                                        <p:attrNameLst>
                                          <p:attrName>ppt_w</p:attrName>
                                        </p:attrNameLst>
                                      </p:cBhvr>
                                      <p:tavLst>
                                        <p:tav tm="0">
                                          <p:val>
                                            <p:fltVal val="0"/>
                                          </p:val>
                                        </p:tav>
                                        <p:tav tm="100000">
                                          <p:val>
                                            <p:strVal val="#ppt_w"/>
                                          </p:val>
                                        </p:tav>
                                      </p:tavLst>
                                    </p:anim>
                                    <p:anim calcmode="lin" valueType="num">
                                      <p:cBhvr>
                                        <p:cTn id="115" dur="250" fill="hold"/>
                                        <p:tgtEl>
                                          <p:spTgt spid="68"/>
                                        </p:tgtEl>
                                        <p:attrNameLst>
                                          <p:attrName>ppt_h</p:attrName>
                                        </p:attrNameLst>
                                      </p:cBhvr>
                                      <p:tavLst>
                                        <p:tav tm="0">
                                          <p:val>
                                            <p:fltVal val="0"/>
                                          </p:val>
                                        </p:tav>
                                        <p:tav tm="100000">
                                          <p:val>
                                            <p:strVal val="#ppt_h"/>
                                          </p:val>
                                        </p:tav>
                                      </p:tavLst>
                                    </p:anim>
                                    <p:animEffect transition="in" filter="fade">
                                      <p:cBhvr>
                                        <p:cTn id="116" dur="250"/>
                                        <p:tgtEl>
                                          <p:spTgt spid="68"/>
                                        </p:tgtEl>
                                      </p:cBhvr>
                                    </p:animEffect>
                                  </p:childTnLst>
                                </p:cTn>
                              </p:par>
                              <p:par>
                                <p:cTn id="117" presetID="53" presetClass="entr" presetSubtype="16" fill="hold" grpId="0" nodeType="withEffect">
                                  <p:stCondLst>
                                    <p:cond delay="0"/>
                                  </p:stCondLst>
                                  <p:childTnLst>
                                    <p:set>
                                      <p:cBhvr>
                                        <p:cTn id="118" dur="1" fill="hold">
                                          <p:stCondLst>
                                            <p:cond delay="0"/>
                                          </p:stCondLst>
                                        </p:cTn>
                                        <p:tgtEl>
                                          <p:spTgt spid="67"/>
                                        </p:tgtEl>
                                        <p:attrNameLst>
                                          <p:attrName>style.visibility</p:attrName>
                                        </p:attrNameLst>
                                      </p:cBhvr>
                                      <p:to>
                                        <p:strVal val="visible"/>
                                      </p:to>
                                    </p:set>
                                    <p:anim calcmode="lin" valueType="num">
                                      <p:cBhvr>
                                        <p:cTn id="119" dur="250" fill="hold"/>
                                        <p:tgtEl>
                                          <p:spTgt spid="67"/>
                                        </p:tgtEl>
                                        <p:attrNameLst>
                                          <p:attrName>ppt_w</p:attrName>
                                        </p:attrNameLst>
                                      </p:cBhvr>
                                      <p:tavLst>
                                        <p:tav tm="0">
                                          <p:val>
                                            <p:fltVal val="0"/>
                                          </p:val>
                                        </p:tav>
                                        <p:tav tm="100000">
                                          <p:val>
                                            <p:strVal val="#ppt_w"/>
                                          </p:val>
                                        </p:tav>
                                      </p:tavLst>
                                    </p:anim>
                                    <p:anim calcmode="lin" valueType="num">
                                      <p:cBhvr>
                                        <p:cTn id="120" dur="250" fill="hold"/>
                                        <p:tgtEl>
                                          <p:spTgt spid="67"/>
                                        </p:tgtEl>
                                        <p:attrNameLst>
                                          <p:attrName>ppt_h</p:attrName>
                                        </p:attrNameLst>
                                      </p:cBhvr>
                                      <p:tavLst>
                                        <p:tav tm="0">
                                          <p:val>
                                            <p:fltVal val="0"/>
                                          </p:val>
                                        </p:tav>
                                        <p:tav tm="100000">
                                          <p:val>
                                            <p:strVal val="#ppt_h"/>
                                          </p:val>
                                        </p:tav>
                                      </p:tavLst>
                                    </p:anim>
                                    <p:animEffect transition="in" filter="fade">
                                      <p:cBhvr>
                                        <p:cTn id="121" dur="250"/>
                                        <p:tgtEl>
                                          <p:spTgt spid="6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82"/>
                                        </p:tgtEl>
                                        <p:attrNameLst>
                                          <p:attrName>style.visibility</p:attrName>
                                        </p:attrNameLst>
                                      </p:cBhvr>
                                      <p:to>
                                        <p:strVal val="visible"/>
                                      </p:to>
                                    </p:set>
                                    <p:anim calcmode="lin" valueType="num">
                                      <p:cBhvr>
                                        <p:cTn id="126" dur="250" fill="hold"/>
                                        <p:tgtEl>
                                          <p:spTgt spid="82"/>
                                        </p:tgtEl>
                                        <p:attrNameLst>
                                          <p:attrName>ppt_w</p:attrName>
                                        </p:attrNameLst>
                                      </p:cBhvr>
                                      <p:tavLst>
                                        <p:tav tm="0">
                                          <p:val>
                                            <p:fltVal val="0"/>
                                          </p:val>
                                        </p:tav>
                                        <p:tav tm="100000">
                                          <p:val>
                                            <p:strVal val="#ppt_w"/>
                                          </p:val>
                                        </p:tav>
                                      </p:tavLst>
                                    </p:anim>
                                    <p:anim calcmode="lin" valueType="num">
                                      <p:cBhvr>
                                        <p:cTn id="127" dur="250" fill="hold"/>
                                        <p:tgtEl>
                                          <p:spTgt spid="82"/>
                                        </p:tgtEl>
                                        <p:attrNameLst>
                                          <p:attrName>ppt_h</p:attrName>
                                        </p:attrNameLst>
                                      </p:cBhvr>
                                      <p:tavLst>
                                        <p:tav tm="0">
                                          <p:val>
                                            <p:fltVal val="0"/>
                                          </p:val>
                                        </p:tav>
                                        <p:tav tm="100000">
                                          <p:val>
                                            <p:strVal val="#ppt_h"/>
                                          </p:val>
                                        </p:tav>
                                      </p:tavLst>
                                    </p:anim>
                                    <p:animEffect transition="in" filter="fade">
                                      <p:cBhvr>
                                        <p:cTn id="128" dur="25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53" presetClass="entr" presetSubtype="16" fill="hold" grpId="0" nodeType="clickEffect">
                                  <p:stCondLst>
                                    <p:cond delay="0"/>
                                  </p:stCondLst>
                                  <p:childTnLst>
                                    <p:set>
                                      <p:cBhvr>
                                        <p:cTn id="132" dur="1" fill="hold">
                                          <p:stCondLst>
                                            <p:cond delay="0"/>
                                          </p:stCondLst>
                                        </p:cTn>
                                        <p:tgtEl>
                                          <p:spTgt spid="83"/>
                                        </p:tgtEl>
                                        <p:attrNameLst>
                                          <p:attrName>style.visibility</p:attrName>
                                        </p:attrNameLst>
                                      </p:cBhvr>
                                      <p:to>
                                        <p:strVal val="visible"/>
                                      </p:to>
                                    </p:set>
                                    <p:anim calcmode="lin" valueType="num">
                                      <p:cBhvr>
                                        <p:cTn id="133" dur="250" fill="hold"/>
                                        <p:tgtEl>
                                          <p:spTgt spid="83"/>
                                        </p:tgtEl>
                                        <p:attrNameLst>
                                          <p:attrName>ppt_w</p:attrName>
                                        </p:attrNameLst>
                                      </p:cBhvr>
                                      <p:tavLst>
                                        <p:tav tm="0">
                                          <p:val>
                                            <p:fltVal val="0"/>
                                          </p:val>
                                        </p:tav>
                                        <p:tav tm="100000">
                                          <p:val>
                                            <p:strVal val="#ppt_w"/>
                                          </p:val>
                                        </p:tav>
                                      </p:tavLst>
                                    </p:anim>
                                    <p:anim calcmode="lin" valueType="num">
                                      <p:cBhvr>
                                        <p:cTn id="134" dur="250" fill="hold"/>
                                        <p:tgtEl>
                                          <p:spTgt spid="83"/>
                                        </p:tgtEl>
                                        <p:attrNameLst>
                                          <p:attrName>ppt_h</p:attrName>
                                        </p:attrNameLst>
                                      </p:cBhvr>
                                      <p:tavLst>
                                        <p:tav tm="0">
                                          <p:val>
                                            <p:fltVal val="0"/>
                                          </p:val>
                                        </p:tav>
                                        <p:tav tm="100000">
                                          <p:val>
                                            <p:strVal val="#ppt_h"/>
                                          </p:val>
                                        </p:tav>
                                      </p:tavLst>
                                    </p:anim>
                                    <p:animEffect transition="in" filter="fade">
                                      <p:cBhvr>
                                        <p:cTn id="135" dur="250"/>
                                        <p:tgtEl>
                                          <p:spTgt spid="83"/>
                                        </p:tgtEl>
                                      </p:cBhvr>
                                    </p:animEffect>
                                  </p:childTnLst>
                                </p:cTn>
                              </p:par>
                            </p:childTnLst>
                          </p:cTn>
                        </p:par>
                      </p:childTnLst>
                    </p:cTn>
                  </p:par>
                  <p:par>
                    <p:cTn id="136" fill="hold">
                      <p:stCondLst>
                        <p:cond delay="indefinite"/>
                      </p:stCondLst>
                      <p:childTnLst>
                        <p:par>
                          <p:cTn id="137" fill="hold">
                            <p:stCondLst>
                              <p:cond delay="0"/>
                            </p:stCondLst>
                            <p:childTnLst>
                              <p:par>
                                <p:cTn id="138" presetID="53" presetClass="entr" presetSubtype="16" fill="hold" grpId="0" nodeType="clickEffect">
                                  <p:stCondLst>
                                    <p:cond delay="0"/>
                                  </p:stCondLst>
                                  <p:childTnLst>
                                    <p:set>
                                      <p:cBhvr>
                                        <p:cTn id="139" dur="1" fill="hold">
                                          <p:stCondLst>
                                            <p:cond delay="0"/>
                                          </p:stCondLst>
                                        </p:cTn>
                                        <p:tgtEl>
                                          <p:spTgt spid="81"/>
                                        </p:tgtEl>
                                        <p:attrNameLst>
                                          <p:attrName>style.visibility</p:attrName>
                                        </p:attrNameLst>
                                      </p:cBhvr>
                                      <p:to>
                                        <p:strVal val="visible"/>
                                      </p:to>
                                    </p:set>
                                    <p:anim calcmode="lin" valueType="num">
                                      <p:cBhvr>
                                        <p:cTn id="140" dur="250" fill="hold"/>
                                        <p:tgtEl>
                                          <p:spTgt spid="81"/>
                                        </p:tgtEl>
                                        <p:attrNameLst>
                                          <p:attrName>ppt_w</p:attrName>
                                        </p:attrNameLst>
                                      </p:cBhvr>
                                      <p:tavLst>
                                        <p:tav tm="0">
                                          <p:val>
                                            <p:fltVal val="0"/>
                                          </p:val>
                                        </p:tav>
                                        <p:tav tm="100000">
                                          <p:val>
                                            <p:strVal val="#ppt_w"/>
                                          </p:val>
                                        </p:tav>
                                      </p:tavLst>
                                    </p:anim>
                                    <p:anim calcmode="lin" valueType="num">
                                      <p:cBhvr>
                                        <p:cTn id="141" dur="250" fill="hold"/>
                                        <p:tgtEl>
                                          <p:spTgt spid="81"/>
                                        </p:tgtEl>
                                        <p:attrNameLst>
                                          <p:attrName>ppt_h</p:attrName>
                                        </p:attrNameLst>
                                      </p:cBhvr>
                                      <p:tavLst>
                                        <p:tav tm="0">
                                          <p:val>
                                            <p:fltVal val="0"/>
                                          </p:val>
                                        </p:tav>
                                        <p:tav tm="100000">
                                          <p:val>
                                            <p:strVal val="#ppt_h"/>
                                          </p:val>
                                        </p:tav>
                                      </p:tavLst>
                                    </p:anim>
                                    <p:animEffect transition="in" filter="fade">
                                      <p:cBhvr>
                                        <p:cTn id="142" dur="250"/>
                                        <p:tgtEl>
                                          <p:spTgt spid="81"/>
                                        </p:tgtEl>
                                      </p:cBhvr>
                                    </p:animEffect>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grpId="0" nodeType="clickEffect">
                                  <p:stCondLst>
                                    <p:cond delay="5000"/>
                                  </p:stCondLst>
                                  <p:childTnLst>
                                    <p:set>
                                      <p:cBhvr>
                                        <p:cTn id="146" dur="1" fill="hold">
                                          <p:stCondLst>
                                            <p:cond delay="0"/>
                                          </p:stCondLst>
                                        </p:cTn>
                                        <p:tgtEl>
                                          <p:spTgt spid="56"/>
                                        </p:tgtEl>
                                        <p:attrNameLst>
                                          <p:attrName>style.visibility</p:attrName>
                                        </p:attrNameLst>
                                      </p:cBhvr>
                                      <p:to>
                                        <p:strVal val="visible"/>
                                      </p:to>
                                    </p:set>
                                    <p:anim calcmode="lin" valueType="num">
                                      <p:cBhvr>
                                        <p:cTn id="147" dur="250" fill="hold"/>
                                        <p:tgtEl>
                                          <p:spTgt spid="56"/>
                                        </p:tgtEl>
                                        <p:attrNameLst>
                                          <p:attrName>ppt_w</p:attrName>
                                        </p:attrNameLst>
                                      </p:cBhvr>
                                      <p:tavLst>
                                        <p:tav tm="0">
                                          <p:val>
                                            <p:fltVal val="0"/>
                                          </p:val>
                                        </p:tav>
                                        <p:tav tm="100000">
                                          <p:val>
                                            <p:strVal val="#ppt_w"/>
                                          </p:val>
                                        </p:tav>
                                      </p:tavLst>
                                    </p:anim>
                                    <p:anim calcmode="lin" valueType="num">
                                      <p:cBhvr>
                                        <p:cTn id="148" dur="250" fill="hold"/>
                                        <p:tgtEl>
                                          <p:spTgt spid="56"/>
                                        </p:tgtEl>
                                        <p:attrNameLst>
                                          <p:attrName>ppt_h</p:attrName>
                                        </p:attrNameLst>
                                      </p:cBhvr>
                                      <p:tavLst>
                                        <p:tav tm="0">
                                          <p:val>
                                            <p:fltVal val="0"/>
                                          </p:val>
                                        </p:tav>
                                        <p:tav tm="100000">
                                          <p:val>
                                            <p:strVal val="#ppt_h"/>
                                          </p:val>
                                        </p:tav>
                                      </p:tavLst>
                                    </p:anim>
                                    <p:animEffect transition="in" filter="fade">
                                      <p:cBhvr>
                                        <p:cTn id="149" dur="250"/>
                                        <p:tgtEl>
                                          <p:spTgt spid="5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57"/>
                                        </p:tgtEl>
                                        <p:attrNameLst>
                                          <p:attrName>style.visibility</p:attrName>
                                        </p:attrNameLst>
                                      </p:cBhvr>
                                      <p:to>
                                        <p:strVal val="visible"/>
                                      </p:to>
                                    </p:set>
                                    <p:anim calcmode="lin" valueType="num">
                                      <p:cBhvr>
                                        <p:cTn id="152" dur="250" fill="hold"/>
                                        <p:tgtEl>
                                          <p:spTgt spid="57"/>
                                        </p:tgtEl>
                                        <p:attrNameLst>
                                          <p:attrName>ppt_w</p:attrName>
                                        </p:attrNameLst>
                                      </p:cBhvr>
                                      <p:tavLst>
                                        <p:tav tm="0">
                                          <p:val>
                                            <p:fltVal val="0"/>
                                          </p:val>
                                        </p:tav>
                                        <p:tav tm="100000">
                                          <p:val>
                                            <p:strVal val="#ppt_w"/>
                                          </p:val>
                                        </p:tav>
                                      </p:tavLst>
                                    </p:anim>
                                    <p:anim calcmode="lin" valueType="num">
                                      <p:cBhvr>
                                        <p:cTn id="153" dur="250" fill="hold"/>
                                        <p:tgtEl>
                                          <p:spTgt spid="57"/>
                                        </p:tgtEl>
                                        <p:attrNameLst>
                                          <p:attrName>ppt_h</p:attrName>
                                        </p:attrNameLst>
                                      </p:cBhvr>
                                      <p:tavLst>
                                        <p:tav tm="0">
                                          <p:val>
                                            <p:fltVal val="0"/>
                                          </p:val>
                                        </p:tav>
                                        <p:tav tm="100000">
                                          <p:val>
                                            <p:strVal val="#ppt_h"/>
                                          </p:val>
                                        </p:tav>
                                      </p:tavLst>
                                    </p:anim>
                                    <p:animEffect transition="in" filter="fade">
                                      <p:cBhvr>
                                        <p:cTn id="154" dur="250"/>
                                        <p:tgtEl>
                                          <p:spTgt spid="57"/>
                                        </p:tgtEl>
                                      </p:cBhvr>
                                    </p:animEffect>
                                  </p:childTnLst>
                                </p:cTn>
                              </p:par>
                              <p:par>
                                <p:cTn id="155" presetID="53" presetClass="entr" presetSubtype="16" fill="hold" grpId="0" nodeType="withEffect">
                                  <p:stCondLst>
                                    <p:cond delay="500"/>
                                  </p:stCondLst>
                                  <p:childTnLst>
                                    <p:set>
                                      <p:cBhvr>
                                        <p:cTn id="156" dur="1" fill="hold">
                                          <p:stCondLst>
                                            <p:cond delay="0"/>
                                          </p:stCondLst>
                                        </p:cTn>
                                        <p:tgtEl>
                                          <p:spTgt spid="58"/>
                                        </p:tgtEl>
                                        <p:attrNameLst>
                                          <p:attrName>style.visibility</p:attrName>
                                        </p:attrNameLst>
                                      </p:cBhvr>
                                      <p:to>
                                        <p:strVal val="visible"/>
                                      </p:to>
                                    </p:set>
                                    <p:anim calcmode="lin" valueType="num">
                                      <p:cBhvr>
                                        <p:cTn id="157" dur="250" fill="hold"/>
                                        <p:tgtEl>
                                          <p:spTgt spid="58"/>
                                        </p:tgtEl>
                                        <p:attrNameLst>
                                          <p:attrName>ppt_w</p:attrName>
                                        </p:attrNameLst>
                                      </p:cBhvr>
                                      <p:tavLst>
                                        <p:tav tm="0">
                                          <p:val>
                                            <p:fltVal val="0"/>
                                          </p:val>
                                        </p:tav>
                                        <p:tav tm="100000">
                                          <p:val>
                                            <p:strVal val="#ppt_w"/>
                                          </p:val>
                                        </p:tav>
                                      </p:tavLst>
                                    </p:anim>
                                    <p:anim calcmode="lin" valueType="num">
                                      <p:cBhvr>
                                        <p:cTn id="158" dur="250" fill="hold"/>
                                        <p:tgtEl>
                                          <p:spTgt spid="58"/>
                                        </p:tgtEl>
                                        <p:attrNameLst>
                                          <p:attrName>ppt_h</p:attrName>
                                        </p:attrNameLst>
                                      </p:cBhvr>
                                      <p:tavLst>
                                        <p:tav tm="0">
                                          <p:val>
                                            <p:fltVal val="0"/>
                                          </p:val>
                                        </p:tav>
                                        <p:tav tm="100000">
                                          <p:val>
                                            <p:strVal val="#ppt_h"/>
                                          </p:val>
                                        </p:tav>
                                      </p:tavLst>
                                    </p:anim>
                                    <p:animEffect transition="in" filter="fade">
                                      <p:cBhvr>
                                        <p:cTn id="159" dur="250"/>
                                        <p:tgtEl>
                                          <p:spTgt spid="58"/>
                                        </p:tgtEl>
                                      </p:cBhvr>
                                    </p:animEffect>
                                  </p:childTnLst>
                                </p:cTn>
                              </p:par>
                              <p:par>
                                <p:cTn id="160" presetID="53" presetClass="entr" presetSubtype="16" fill="hold" grpId="0" nodeType="withEffect">
                                  <p:stCondLst>
                                    <p:cond delay="1000"/>
                                  </p:stCondLst>
                                  <p:childTnLst>
                                    <p:set>
                                      <p:cBhvr>
                                        <p:cTn id="161" dur="1" fill="hold">
                                          <p:stCondLst>
                                            <p:cond delay="0"/>
                                          </p:stCondLst>
                                        </p:cTn>
                                        <p:tgtEl>
                                          <p:spTgt spid="59"/>
                                        </p:tgtEl>
                                        <p:attrNameLst>
                                          <p:attrName>style.visibility</p:attrName>
                                        </p:attrNameLst>
                                      </p:cBhvr>
                                      <p:to>
                                        <p:strVal val="visible"/>
                                      </p:to>
                                    </p:set>
                                    <p:anim calcmode="lin" valueType="num">
                                      <p:cBhvr>
                                        <p:cTn id="162" dur="250" fill="hold"/>
                                        <p:tgtEl>
                                          <p:spTgt spid="59"/>
                                        </p:tgtEl>
                                        <p:attrNameLst>
                                          <p:attrName>ppt_w</p:attrName>
                                        </p:attrNameLst>
                                      </p:cBhvr>
                                      <p:tavLst>
                                        <p:tav tm="0">
                                          <p:val>
                                            <p:fltVal val="0"/>
                                          </p:val>
                                        </p:tav>
                                        <p:tav tm="100000">
                                          <p:val>
                                            <p:strVal val="#ppt_w"/>
                                          </p:val>
                                        </p:tav>
                                      </p:tavLst>
                                    </p:anim>
                                    <p:anim calcmode="lin" valueType="num">
                                      <p:cBhvr>
                                        <p:cTn id="163" dur="250" fill="hold"/>
                                        <p:tgtEl>
                                          <p:spTgt spid="59"/>
                                        </p:tgtEl>
                                        <p:attrNameLst>
                                          <p:attrName>ppt_h</p:attrName>
                                        </p:attrNameLst>
                                      </p:cBhvr>
                                      <p:tavLst>
                                        <p:tav tm="0">
                                          <p:val>
                                            <p:fltVal val="0"/>
                                          </p:val>
                                        </p:tav>
                                        <p:tav tm="100000">
                                          <p:val>
                                            <p:strVal val="#ppt_h"/>
                                          </p:val>
                                        </p:tav>
                                      </p:tavLst>
                                    </p:anim>
                                    <p:animEffect transition="in" filter="fade">
                                      <p:cBhvr>
                                        <p:cTn id="164" dur="250"/>
                                        <p:tgtEl>
                                          <p:spTgt spid="59"/>
                                        </p:tgtEl>
                                      </p:cBhvr>
                                    </p:animEffect>
                                  </p:childTnLst>
                                </p:cTn>
                              </p:par>
                              <p:par>
                                <p:cTn id="165" presetID="53" presetClass="entr" presetSubtype="16" fill="hold" grpId="0" nodeType="withEffect">
                                  <p:stCondLst>
                                    <p:cond delay="1500"/>
                                  </p:stCondLst>
                                  <p:childTnLst>
                                    <p:set>
                                      <p:cBhvr>
                                        <p:cTn id="166" dur="1" fill="hold">
                                          <p:stCondLst>
                                            <p:cond delay="0"/>
                                          </p:stCondLst>
                                        </p:cTn>
                                        <p:tgtEl>
                                          <p:spTgt spid="60"/>
                                        </p:tgtEl>
                                        <p:attrNameLst>
                                          <p:attrName>style.visibility</p:attrName>
                                        </p:attrNameLst>
                                      </p:cBhvr>
                                      <p:to>
                                        <p:strVal val="visible"/>
                                      </p:to>
                                    </p:set>
                                    <p:anim calcmode="lin" valueType="num">
                                      <p:cBhvr>
                                        <p:cTn id="167" dur="250" fill="hold"/>
                                        <p:tgtEl>
                                          <p:spTgt spid="60"/>
                                        </p:tgtEl>
                                        <p:attrNameLst>
                                          <p:attrName>ppt_w</p:attrName>
                                        </p:attrNameLst>
                                      </p:cBhvr>
                                      <p:tavLst>
                                        <p:tav tm="0">
                                          <p:val>
                                            <p:fltVal val="0"/>
                                          </p:val>
                                        </p:tav>
                                        <p:tav tm="100000">
                                          <p:val>
                                            <p:strVal val="#ppt_w"/>
                                          </p:val>
                                        </p:tav>
                                      </p:tavLst>
                                    </p:anim>
                                    <p:anim calcmode="lin" valueType="num">
                                      <p:cBhvr>
                                        <p:cTn id="168" dur="250" fill="hold"/>
                                        <p:tgtEl>
                                          <p:spTgt spid="60"/>
                                        </p:tgtEl>
                                        <p:attrNameLst>
                                          <p:attrName>ppt_h</p:attrName>
                                        </p:attrNameLst>
                                      </p:cBhvr>
                                      <p:tavLst>
                                        <p:tav tm="0">
                                          <p:val>
                                            <p:fltVal val="0"/>
                                          </p:val>
                                        </p:tav>
                                        <p:tav tm="100000">
                                          <p:val>
                                            <p:strVal val="#ppt_h"/>
                                          </p:val>
                                        </p:tav>
                                      </p:tavLst>
                                    </p:anim>
                                    <p:animEffect transition="in" filter="fade">
                                      <p:cBhvr>
                                        <p:cTn id="169" dur="250"/>
                                        <p:tgtEl>
                                          <p:spTgt spid="60"/>
                                        </p:tgtEl>
                                      </p:cBhvr>
                                    </p:animEffect>
                                  </p:childTnLst>
                                </p:cTn>
                              </p:par>
                              <p:par>
                                <p:cTn id="170" presetID="53" presetClass="entr" presetSubtype="16" fill="hold" grpId="0" nodeType="withEffect">
                                  <p:stCondLst>
                                    <p:cond delay="2000"/>
                                  </p:stCondLst>
                                  <p:childTnLst>
                                    <p:set>
                                      <p:cBhvr>
                                        <p:cTn id="171" dur="1" fill="hold">
                                          <p:stCondLst>
                                            <p:cond delay="0"/>
                                          </p:stCondLst>
                                        </p:cTn>
                                        <p:tgtEl>
                                          <p:spTgt spid="61"/>
                                        </p:tgtEl>
                                        <p:attrNameLst>
                                          <p:attrName>style.visibility</p:attrName>
                                        </p:attrNameLst>
                                      </p:cBhvr>
                                      <p:to>
                                        <p:strVal val="visible"/>
                                      </p:to>
                                    </p:set>
                                    <p:anim calcmode="lin" valueType="num">
                                      <p:cBhvr>
                                        <p:cTn id="172" dur="250" fill="hold"/>
                                        <p:tgtEl>
                                          <p:spTgt spid="61"/>
                                        </p:tgtEl>
                                        <p:attrNameLst>
                                          <p:attrName>ppt_w</p:attrName>
                                        </p:attrNameLst>
                                      </p:cBhvr>
                                      <p:tavLst>
                                        <p:tav tm="0">
                                          <p:val>
                                            <p:fltVal val="0"/>
                                          </p:val>
                                        </p:tav>
                                        <p:tav tm="100000">
                                          <p:val>
                                            <p:strVal val="#ppt_w"/>
                                          </p:val>
                                        </p:tav>
                                      </p:tavLst>
                                    </p:anim>
                                    <p:anim calcmode="lin" valueType="num">
                                      <p:cBhvr>
                                        <p:cTn id="173" dur="250" fill="hold"/>
                                        <p:tgtEl>
                                          <p:spTgt spid="61"/>
                                        </p:tgtEl>
                                        <p:attrNameLst>
                                          <p:attrName>ppt_h</p:attrName>
                                        </p:attrNameLst>
                                      </p:cBhvr>
                                      <p:tavLst>
                                        <p:tav tm="0">
                                          <p:val>
                                            <p:fltVal val="0"/>
                                          </p:val>
                                        </p:tav>
                                        <p:tav tm="100000">
                                          <p:val>
                                            <p:strVal val="#ppt_h"/>
                                          </p:val>
                                        </p:tav>
                                      </p:tavLst>
                                    </p:anim>
                                    <p:animEffect transition="in" filter="fade">
                                      <p:cBhvr>
                                        <p:cTn id="174" dur="250"/>
                                        <p:tgtEl>
                                          <p:spTgt spid="61"/>
                                        </p:tgtEl>
                                      </p:cBhvr>
                                    </p:animEffect>
                                  </p:childTnLst>
                                </p:cTn>
                              </p:par>
                              <p:par>
                                <p:cTn id="175" presetID="53" presetClass="entr" presetSubtype="16" fill="hold" grpId="0" nodeType="withEffect">
                                  <p:stCondLst>
                                    <p:cond delay="2500"/>
                                  </p:stCondLst>
                                  <p:childTnLst>
                                    <p:set>
                                      <p:cBhvr>
                                        <p:cTn id="176" dur="1" fill="hold">
                                          <p:stCondLst>
                                            <p:cond delay="0"/>
                                          </p:stCondLst>
                                        </p:cTn>
                                        <p:tgtEl>
                                          <p:spTgt spid="62"/>
                                        </p:tgtEl>
                                        <p:attrNameLst>
                                          <p:attrName>style.visibility</p:attrName>
                                        </p:attrNameLst>
                                      </p:cBhvr>
                                      <p:to>
                                        <p:strVal val="visible"/>
                                      </p:to>
                                    </p:set>
                                    <p:anim calcmode="lin" valueType="num">
                                      <p:cBhvr>
                                        <p:cTn id="177" dur="250" fill="hold"/>
                                        <p:tgtEl>
                                          <p:spTgt spid="62"/>
                                        </p:tgtEl>
                                        <p:attrNameLst>
                                          <p:attrName>ppt_w</p:attrName>
                                        </p:attrNameLst>
                                      </p:cBhvr>
                                      <p:tavLst>
                                        <p:tav tm="0">
                                          <p:val>
                                            <p:fltVal val="0"/>
                                          </p:val>
                                        </p:tav>
                                        <p:tav tm="100000">
                                          <p:val>
                                            <p:strVal val="#ppt_w"/>
                                          </p:val>
                                        </p:tav>
                                      </p:tavLst>
                                    </p:anim>
                                    <p:anim calcmode="lin" valueType="num">
                                      <p:cBhvr>
                                        <p:cTn id="178" dur="250" fill="hold"/>
                                        <p:tgtEl>
                                          <p:spTgt spid="62"/>
                                        </p:tgtEl>
                                        <p:attrNameLst>
                                          <p:attrName>ppt_h</p:attrName>
                                        </p:attrNameLst>
                                      </p:cBhvr>
                                      <p:tavLst>
                                        <p:tav tm="0">
                                          <p:val>
                                            <p:fltVal val="0"/>
                                          </p:val>
                                        </p:tav>
                                        <p:tav tm="100000">
                                          <p:val>
                                            <p:strVal val="#ppt_h"/>
                                          </p:val>
                                        </p:tav>
                                      </p:tavLst>
                                    </p:anim>
                                    <p:animEffect transition="in" filter="fade">
                                      <p:cBhvr>
                                        <p:cTn id="179" dur="250"/>
                                        <p:tgtEl>
                                          <p:spTgt spid="62"/>
                                        </p:tgtEl>
                                      </p:cBhvr>
                                    </p:animEffect>
                                  </p:childTnLst>
                                </p:cTn>
                              </p:par>
                              <p:par>
                                <p:cTn id="180" presetID="53" presetClass="entr" presetSubtype="16" fill="hold" grpId="0" nodeType="withEffect">
                                  <p:stCondLst>
                                    <p:cond delay="3000"/>
                                  </p:stCondLst>
                                  <p:childTnLst>
                                    <p:set>
                                      <p:cBhvr>
                                        <p:cTn id="181" dur="1" fill="hold">
                                          <p:stCondLst>
                                            <p:cond delay="0"/>
                                          </p:stCondLst>
                                        </p:cTn>
                                        <p:tgtEl>
                                          <p:spTgt spid="63"/>
                                        </p:tgtEl>
                                        <p:attrNameLst>
                                          <p:attrName>style.visibility</p:attrName>
                                        </p:attrNameLst>
                                      </p:cBhvr>
                                      <p:to>
                                        <p:strVal val="visible"/>
                                      </p:to>
                                    </p:set>
                                    <p:anim calcmode="lin" valueType="num">
                                      <p:cBhvr>
                                        <p:cTn id="182" dur="250" fill="hold"/>
                                        <p:tgtEl>
                                          <p:spTgt spid="63"/>
                                        </p:tgtEl>
                                        <p:attrNameLst>
                                          <p:attrName>ppt_w</p:attrName>
                                        </p:attrNameLst>
                                      </p:cBhvr>
                                      <p:tavLst>
                                        <p:tav tm="0">
                                          <p:val>
                                            <p:fltVal val="0"/>
                                          </p:val>
                                        </p:tav>
                                        <p:tav tm="100000">
                                          <p:val>
                                            <p:strVal val="#ppt_w"/>
                                          </p:val>
                                        </p:tav>
                                      </p:tavLst>
                                    </p:anim>
                                    <p:anim calcmode="lin" valueType="num">
                                      <p:cBhvr>
                                        <p:cTn id="183" dur="250" fill="hold"/>
                                        <p:tgtEl>
                                          <p:spTgt spid="63"/>
                                        </p:tgtEl>
                                        <p:attrNameLst>
                                          <p:attrName>ppt_h</p:attrName>
                                        </p:attrNameLst>
                                      </p:cBhvr>
                                      <p:tavLst>
                                        <p:tav tm="0">
                                          <p:val>
                                            <p:fltVal val="0"/>
                                          </p:val>
                                        </p:tav>
                                        <p:tav tm="100000">
                                          <p:val>
                                            <p:strVal val="#ppt_h"/>
                                          </p:val>
                                        </p:tav>
                                      </p:tavLst>
                                    </p:anim>
                                    <p:animEffect transition="in" filter="fade">
                                      <p:cBhvr>
                                        <p:cTn id="184" dur="250"/>
                                        <p:tgtEl>
                                          <p:spTgt spid="63"/>
                                        </p:tgtEl>
                                      </p:cBhvr>
                                    </p:animEffect>
                                  </p:childTnLst>
                                </p:cTn>
                              </p:par>
                              <p:par>
                                <p:cTn id="185" presetID="53" presetClass="entr" presetSubtype="16" fill="hold" grpId="0" nodeType="withEffect">
                                  <p:stCondLst>
                                    <p:cond delay="3500"/>
                                  </p:stCondLst>
                                  <p:childTnLst>
                                    <p:set>
                                      <p:cBhvr>
                                        <p:cTn id="186" dur="1" fill="hold">
                                          <p:stCondLst>
                                            <p:cond delay="0"/>
                                          </p:stCondLst>
                                        </p:cTn>
                                        <p:tgtEl>
                                          <p:spTgt spid="64"/>
                                        </p:tgtEl>
                                        <p:attrNameLst>
                                          <p:attrName>style.visibility</p:attrName>
                                        </p:attrNameLst>
                                      </p:cBhvr>
                                      <p:to>
                                        <p:strVal val="visible"/>
                                      </p:to>
                                    </p:set>
                                    <p:anim calcmode="lin" valueType="num">
                                      <p:cBhvr>
                                        <p:cTn id="187" dur="250" fill="hold"/>
                                        <p:tgtEl>
                                          <p:spTgt spid="64"/>
                                        </p:tgtEl>
                                        <p:attrNameLst>
                                          <p:attrName>ppt_w</p:attrName>
                                        </p:attrNameLst>
                                      </p:cBhvr>
                                      <p:tavLst>
                                        <p:tav tm="0">
                                          <p:val>
                                            <p:fltVal val="0"/>
                                          </p:val>
                                        </p:tav>
                                        <p:tav tm="100000">
                                          <p:val>
                                            <p:strVal val="#ppt_w"/>
                                          </p:val>
                                        </p:tav>
                                      </p:tavLst>
                                    </p:anim>
                                    <p:anim calcmode="lin" valueType="num">
                                      <p:cBhvr>
                                        <p:cTn id="188" dur="250" fill="hold"/>
                                        <p:tgtEl>
                                          <p:spTgt spid="64"/>
                                        </p:tgtEl>
                                        <p:attrNameLst>
                                          <p:attrName>ppt_h</p:attrName>
                                        </p:attrNameLst>
                                      </p:cBhvr>
                                      <p:tavLst>
                                        <p:tav tm="0">
                                          <p:val>
                                            <p:fltVal val="0"/>
                                          </p:val>
                                        </p:tav>
                                        <p:tav tm="100000">
                                          <p:val>
                                            <p:strVal val="#ppt_h"/>
                                          </p:val>
                                        </p:tav>
                                      </p:tavLst>
                                    </p:anim>
                                    <p:animEffect transition="in" filter="fade">
                                      <p:cBhvr>
                                        <p:cTn id="189" dur="250"/>
                                        <p:tgtEl>
                                          <p:spTgt spid="64"/>
                                        </p:tgtEl>
                                      </p:cBhvr>
                                    </p:animEffect>
                                  </p:childTnLst>
                                </p:cTn>
                              </p:par>
                              <p:par>
                                <p:cTn id="190" presetID="53" presetClass="entr" presetSubtype="16" fill="hold" grpId="0" nodeType="withEffect">
                                  <p:stCondLst>
                                    <p:cond delay="4000"/>
                                  </p:stCondLst>
                                  <p:childTnLst>
                                    <p:set>
                                      <p:cBhvr>
                                        <p:cTn id="191" dur="1" fill="hold">
                                          <p:stCondLst>
                                            <p:cond delay="0"/>
                                          </p:stCondLst>
                                        </p:cTn>
                                        <p:tgtEl>
                                          <p:spTgt spid="65"/>
                                        </p:tgtEl>
                                        <p:attrNameLst>
                                          <p:attrName>style.visibility</p:attrName>
                                        </p:attrNameLst>
                                      </p:cBhvr>
                                      <p:to>
                                        <p:strVal val="visible"/>
                                      </p:to>
                                    </p:set>
                                    <p:anim calcmode="lin" valueType="num">
                                      <p:cBhvr>
                                        <p:cTn id="192" dur="250" fill="hold"/>
                                        <p:tgtEl>
                                          <p:spTgt spid="65"/>
                                        </p:tgtEl>
                                        <p:attrNameLst>
                                          <p:attrName>ppt_w</p:attrName>
                                        </p:attrNameLst>
                                      </p:cBhvr>
                                      <p:tavLst>
                                        <p:tav tm="0">
                                          <p:val>
                                            <p:fltVal val="0"/>
                                          </p:val>
                                        </p:tav>
                                        <p:tav tm="100000">
                                          <p:val>
                                            <p:strVal val="#ppt_w"/>
                                          </p:val>
                                        </p:tav>
                                      </p:tavLst>
                                    </p:anim>
                                    <p:anim calcmode="lin" valueType="num">
                                      <p:cBhvr>
                                        <p:cTn id="193" dur="250" fill="hold"/>
                                        <p:tgtEl>
                                          <p:spTgt spid="65"/>
                                        </p:tgtEl>
                                        <p:attrNameLst>
                                          <p:attrName>ppt_h</p:attrName>
                                        </p:attrNameLst>
                                      </p:cBhvr>
                                      <p:tavLst>
                                        <p:tav tm="0">
                                          <p:val>
                                            <p:fltVal val="0"/>
                                          </p:val>
                                        </p:tav>
                                        <p:tav tm="100000">
                                          <p:val>
                                            <p:strVal val="#ppt_h"/>
                                          </p:val>
                                        </p:tav>
                                      </p:tavLst>
                                    </p:anim>
                                    <p:animEffect transition="in" filter="fade">
                                      <p:cBhvr>
                                        <p:cTn id="194" dur="250"/>
                                        <p:tgtEl>
                                          <p:spTgt spid="65"/>
                                        </p:tgtEl>
                                      </p:cBhvr>
                                    </p:animEffect>
                                  </p:childTnLst>
                                </p:cTn>
                              </p:par>
                              <p:par>
                                <p:cTn id="195" presetID="53" presetClass="entr" presetSubtype="16" fill="hold" grpId="0" nodeType="withEffect">
                                  <p:stCondLst>
                                    <p:cond delay="4500"/>
                                  </p:stCondLst>
                                  <p:childTnLst>
                                    <p:set>
                                      <p:cBhvr>
                                        <p:cTn id="196" dur="1" fill="hold">
                                          <p:stCondLst>
                                            <p:cond delay="0"/>
                                          </p:stCondLst>
                                        </p:cTn>
                                        <p:tgtEl>
                                          <p:spTgt spid="66"/>
                                        </p:tgtEl>
                                        <p:attrNameLst>
                                          <p:attrName>style.visibility</p:attrName>
                                        </p:attrNameLst>
                                      </p:cBhvr>
                                      <p:to>
                                        <p:strVal val="visible"/>
                                      </p:to>
                                    </p:set>
                                    <p:anim calcmode="lin" valueType="num">
                                      <p:cBhvr>
                                        <p:cTn id="197" dur="250" fill="hold"/>
                                        <p:tgtEl>
                                          <p:spTgt spid="66"/>
                                        </p:tgtEl>
                                        <p:attrNameLst>
                                          <p:attrName>ppt_w</p:attrName>
                                        </p:attrNameLst>
                                      </p:cBhvr>
                                      <p:tavLst>
                                        <p:tav tm="0">
                                          <p:val>
                                            <p:fltVal val="0"/>
                                          </p:val>
                                        </p:tav>
                                        <p:tav tm="100000">
                                          <p:val>
                                            <p:strVal val="#ppt_w"/>
                                          </p:val>
                                        </p:tav>
                                      </p:tavLst>
                                    </p:anim>
                                    <p:anim calcmode="lin" valueType="num">
                                      <p:cBhvr>
                                        <p:cTn id="198" dur="250" fill="hold"/>
                                        <p:tgtEl>
                                          <p:spTgt spid="66"/>
                                        </p:tgtEl>
                                        <p:attrNameLst>
                                          <p:attrName>ppt_h</p:attrName>
                                        </p:attrNameLst>
                                      </p:cBhvr>
                                      <p:tavLst>
                                        <p:tav tm="0">
                                          <p:val>
                                            <p:fltVal val="0"/>
                                          </p:val>
                                        </p:tav>
                                        <p:tav tm="100000">
                                          <p:val>
                                            <p:strVal val="#ppt_h"/>
                                          </p:val>
                                        </p:tav>
                                      </p:tavLst>
                                    </p:anim>
                                    <p:animEffect transition="in" filter="fade">
                                      <p:cBhvr>
                                        <p:cTn id="199" dur="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81" grpId="0"/>
      <p:bldP spid="82" grpId="0"/>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AE34C6D-F6E1-47F2-B85C-ACC9EF4F2ABD}"/>
              </a:ext>
            </a:extLst>
          </p:cNvPr>
          <p:cNvPicPr>
            <a:picLocks noChangeAspect="1"/>
          </p:cNvPicPr>
          <p:nvPr/>
        </p:nvPicPr>
        <p:blipFill rotWithShape="1">
          <a:blip r:embed="rId2"/>
          <a:srcRect l="198" t="12751" r="47293" b="34379"/>
          <a:stretch/>
        </p:blipFill>
        <p:spPr>
          <a:xfrm>
            <a:off x="-1" y="-1"/>
            <a:ext cx="12192001" cy="6858001"/>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p:spPr>
      </p:pic>
      <p:sp>
        <p:nvSpPr>
          <p:cNvPr id="2" name="Footer Placeholder 1">
            <a:extLst>
              <a:ext uri="{FF2B5EF4-FFF2-40B4-BE49-F238E27FC236}">
                <a16:creationId xmlns:a16="http://schemas.microsoft.com/office/drawing/2014/main" id="{9DE62380-D57D-49B6-8D0E-E6D930C8481F}"/>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B1C59D87-5333-4F10-BD01-679117BFEB35}"/>
              </a:ext>
            </a:extLst>
          </p:cNvPr>
          <p:cNvSpPr>
            <a:spLocks noGrp="1"/>
          </p:cNvSpPr>
          <p:nvPr>
            <p:ph type="sldNum" sz="quarter" idx="12"/>
          </p:nvPr>
        </p:nvSpPr>
        <p:spPr/>
        <p:txBody>
          <a:bodyPr/>
          <a:lstStyle/>
          <a:p>
            <a:fld id="{80FDC315-9B6A-4C4A-96B7-6C71D1DB20DB}" type="slidenum">
              <a:rPr lang="en-US" smtClean="0"/>
              <a:t>5</a:t>
            </a:fld>
            <a:endParaRPr lang="en-US"/>
          </a:p>
        </p:txBody>
      </p:sp>
      <p:sp>
        <p:nvSpPr>
          <p:cNvPr id="44" name="Freeform: Shape 43">
            <a:extLst>
              <a:ext uri="{FF2B5EF4-FFF2-40B4-BE49-F238E27FC236}">
                <a16:creationId xmlns:a16="http://schemas.microsoft.com/office/drawing/2014/main" id="{66BF051E-13A7-4D8C-94E3-9DF256DF7098}"/>
              </a:ext>
            </a:extLst>
          </p:cNvPr>
          <p:cNvSpPr/>
          <p:nvPr/>
        </p:nvSpPr>
        <p:spPr>
          <a:xfrm>
            <a:off x="1" y="0"/>
            <a:ext cx="12191999" cy="6858000"/>
          </a:xfrm>
          <a:custGeom>
            <a:avLst/>
            <a:gdLst>
              <a:gd name="connsiteX0" fmla="*/ 0 w 12191999"/>
              <a:gd name="connsiteY0" fmla="*/ 0 h 6858000"/>
              <a:gd name="connsiteX1" fmla="*/ 5203979 w 12191999"/>
              <a:gd name="connsiteY1" fmla="*/ 0 h 6858000"/>
              <a:gd name="connsiteX2" fmla="*/ 5208611 w 12191999"/>
              <a:gd name="connsiteY2" fmla="*/ 11575 h 6858000"/>
              <a:gd name="connsiteX3" fmla="*/ 5451679 w 12191999"/>
              <a:gd name="connsiteY3" fmla="*/ 428263 h 6858000"/>
              <a:gd name="connsiteX4" fmla="*/ 5185461 w 12191999"/>
              <a:gd name="connsiteY4" fmla="*/ 474562 h 6858000"/>
              <a:gd name="connsiteX5" fmla="*/ 5034989 w 12191999"/>
              <a:gd name="connsiteY5" fmla="*/ 706056 h 6858000"/>
              <a:gd name="connsiteX6" fmla="*/ 5335931 w 12191999"/>
              <a:gd name="connsiteY6" fmla="*/ 775504 h 6858000"/>
              <a:gd name="connsiteX7" fmla="*/ 6030410 w 12191999"/>
              <a:gd name="connsiteY7" fmla="*/ 798653 h 6858000"/>
              <a:gd name="connsiteX8" fmla="*/ 5995688 w 12191999"/>
              <a:gd name="connsiteY8" fmla="*/ 810228 h 6858000"/>
              <a:gd name="connsiteX9" fmla="*/ 5903090 w 12191999"/>
              <a:gd name="connsiteY9" fmla="*/ 821803 h 6858000"/>
              <a:gd name="connsiteX10" fmla="*/ 5914665 w 12191999"/>
              <a:gd name="connsiteY10" fmla="*/ 856527 h 6858000"/>
              <a:gd name="connsiteX11" fmla="*/ 6030410 w 12191999"/>
              <a:gd name="connsiteY11" fmla="*/ 914400 h 6858000"/>
              <a:gd name="connsiteX12" fmla="*/ 6065135 w 12191999"/>
              <a:gd name="connsiteY12" fmla="*/ 937549 h 6858000"/>
              <a:gd name="connsiteX13" fmla="*/ 5984113 w 12191999"/>
              <a:gd name="connsiteY13" fmla="*/ 972273 h 6858000"/>
              <a:gd name="connsiteX14" fmla="*/ 5960963 w 12191999"/>
              <a:gd name="connsiteY14" fmla="*/ 1006997 h 6858000"/>
              <a:gd name="connsiteX15" fmla="*/ 6157733 w 12191999"/>
              <a:gd name="connsiteY15" fmla="*/ 1018572 h 6858000"/>
              <a:gd name="connsiteX16" fmla="*/ 6215605 w 12191999"/>
              <a:gd name="connsiteY16" fmla="*/ 1030147 h 6858000"/>
              <a:gd name="connsiteX17" fmla="*/ 6123010 w 12191999"/>
              <a:gd name="connsiteY17" fmla="*/ 1111170 h 6858000"/>
              <a:gd name="connsiteX18" fmla="*/ 6366077 w 12191999"/>
              <a:gd name="connsiteY18" fmla="*/ 1122744 h 6858000"/>
              <a:gd name="connsiteX19" fmla="*/ 6227181 w 12191999"/>
              <a:gd name="connsiteY19" fmla="*/ 1226916 h 6858000"/>
              <a:gd name="connsiteX20" fmla="*/ 6192456 w 12191999"/>
              <a:gd name="connsiteY20" fmla="*/ 1273215 h 6858000"/>
              <a:gd name="connsiteX21" fmla="*/ 5995688 w 12191999"/>
              <a:gd name="connsiteY21" fmla="*/ 1458410 h 6858000"/>
              <a:gd name="connsiteX22" fmla="*/ 6169307 w 12191999"/>
              <a:gd name="connsiteY22" fmla="*/ 1493134 h 6858000"/>
              <a:gd name="connsiteX23" fmla="*/ 6065135 w 12191999"/>
              <a:gd name="connsiteY23" fmla="*/ 1794076 h 6858000"/>
              <a:gd name="connsiteX24" fmla="*/ 6041987 w 12191999"/>
              <a:gd name="connsiteY24" fmla="*/ 1840375 h 6858000"/>
              <a:gd name="connsiteX25" fmla="*/ 6192456 w 12191999"/>
              <a:gd name="connsiteY25" fmla="*/ 1863524 h 6858000"/>
              <a:gd name="connsiteX26" fmla="*/ 6053560 w 12191999"/>
              <a:gd name="connsiteY26" fmla="*/ 2048719 h 6858000"/>
              <a:gd name="connsiteX27" fmla="*/ 6030410 w 12191999"/>
              <a:gd name="connsiteY27" fmla="*/ 2118167 h 6858000"/>
              <a:gd name="connsiteX28" fmla="*/ 6285053 w 12191999"/>
              <a:gd name="connsiteY28" fmla="*/ 2118167 h 6858000"/>
              <a:gd name="connsiteX29" fmla="*/ 6250330 w 12191999"/>
              <a:gd name="connsiteY29" fmla="*/ 2152891 h 6858000"/>
              <a:gd name="connsiteX30" fmla="*/ 6157733 w 12191999"/>
              <a:gd name="connsiteY30" fmla="*/ 2222339 h 6858000"/>
              <a:gd name="connsiteX31" fmla="*/ 5856792 w 12191999"/>
              <a:gd name="connsiteY31" fmla="*/ 2592729 h 6858000"/>
              <a:gd name="connsiteX32" fmla="*/ 5625296 w 12191999"/>
              <a:gd name="connsiteY32" fmla="*/ 2882096 h 6858000"/>
              <a:gd name="connsiteX33" fmla="*/ 5602148 w 12191999"/>
              <a:gd name="connsiteY33" fmla="*/ 2939970 h 6858000"/>
              <a:gd name="connsiteX34" fmla="*/ 5405379 w 12191999"/>
              <a:gd name="connsiteY34" fmla="*/ 3136739 h 6858000"/>
              <a:gd name="connsiteX35" fmla="*/ 5578999 w 12191999"/>
              <a:gd name="connsiteY35" fmla="*/ 3148314 h 6858000"/>
              <a:gd name="connsiteX36" fmla="*/ 5741045 w 12191999"/>
              <a:gd name="connsiteY36" fmla="*/ 3136739 h 6858000"/>
              <a:gd name="connsiteX37" fmla="*/ 5706321 w 12191999"/>
              <a:gd name="connsiteY37" fmla="*/ 3565003 h 6858000"/>
              <a:gd name="connsiteX38" fmla="*/ 5833644 w 12191999"/>
              <a:gd name="connsiteY38" fmla="*/ 3680749 h 6858000"/>
              <a:gd name="connsiteX39" fmla="*/ 6192456 w 12191999"/>
              <a:gd name="connsiteY39" fmla="*/ 3565003 h 6858000"/>
              <a:gd name="connsiteX40" fmla="*/ 6169307 w 12191999"/>
              <a:gd name="connsiteY40" fmla="*/ 3646025 h 6858000"/>
              <a:gd name="connsiteX41" fmla="*/ 6134582 w 12191999"/>
              <a:gd name="connsiteY41" fmla="*/ 3692324 h 6858000"/>
              <a:gd name="connsiteX42" fmla="*/ 6099860 w 12191999"/>
              <a:gd name="connsiteY42" fmla="*/ 3808071 h 6858000"/>
              <a:gd name="connsiteX43" fmla="*/ 6273478 w 12191999"/>
              <a:gd name="connsiteY43" fmla="*/ 3819646 h 6858000"/>
              <a:gd name="connsiteX44" fmla="*/ 6308204 w 12191999"/>
              <a:gd name="connsiteY44" fmla="*/ 3842795 h 6858000"/>
              <a:gd name="connsiteX45" fmla="*/ 6215605 w 12191999"/>
              <a:gd name="connsiteY45" fmla="*/ 4004841 h 6858000"/>
              <a:gd name="connsiteX46" fmla="*/ 6134582 w 12191999"/>
              <a:gd name="connsiteY46" fmla="*/ 4236334 h 6858000"/>
              <a:gd name="connsiteX47" fmla="*/ 6146158 w 12191999"/>
              <a:gd name="connsiteY47" fmla="*/ 4271058 h 6858000"/>
              <a:gd name="connsiteX48" fmla="*/ 6204030 w 12191999"/>
              <a:gd name="connsiteY48" fmla="*/ 4444678 h 6858000"/>
              <a:gd name="connsiteX49" fmla="*/ 6180882 w 12191999"/>
              <a:gd name="connsiteY49" fmla="*/ 4583575 h 6858000"/>
              <a:gd name="connsiteX50" fmla="*/ 6192456 w 12191999"/>
              <a:gd name="connsiteY50" fmla="*/ 4618299 h 6858000"/>
              <a:gd name="connsiteX51" fmla="*/ 6018836 w 12191999"/>
              <a:gd name="connsiteY51" fmla="*/ 4791919 h 6858000"/>
              <a:gd name="connsiteX52" fmla="*/ 5960963 w 12191999"/>
              <a:gd name="connsiteY52" fmla="*/ 4884516 h 6858000"/>
              <a:gd name="connsiteX53" fmla="*/ 5891514 w 12191999"/>
              <a:gd name="connsiteY53" fmla="*/ 4930815 h 6858000"/>
              <a:gd name="connsiteX54" fmla="*/ 5694746 w 12191999"/>
              <a:gd name="connsiteY54" fmla="*/ 5173884 h 6858000"/>
              <a:gd name="connsiteX55" fmla="*/ 5613724 w 12191999"/>
              <a:gd name="connsiteY55" fmla="*/ 5301205 h 6858000"/>
              <a:gd name="connsiteX56" fmla="*/ 6065135 w 12191999"/>
              <a:gd name="connsiteY56" fmla="*/ 5185458 h 6858000"/>
              <a:gd name="connsiteX57" fmla="*/ 6134582 w 12191999"/>
              <a:gd name="connsiteY57" fmla="*/ 5150734 h 6858000"/>
              <a:gd name="connsiteX58" fmla="*/ 5995688 w 12191999"/>
              <a:gd name="connsiteY58" fmla="*/ 5706319 h 6858000"/>
              <a:gd name="connsiteX59" fmla="*/ 5960963 w 12191999"/>
              <a:gd name="connsiteY59" fmla="*/ 5856790 h 6858000"/>
              <a:gd name="connsiteX60" fmla="*/ 6169307 w 12191999"/>
              <a:gd name="connsiteY60" fmla="*/ 5798916 h 6858000"/>
              <a:gd name="connsiteX61" fmla="*/ 6366077 w 12191999"/>
              <a:gd name="connsiteY61" fmla="*/ 5683170 h 6858000"/>
              <a:gd name="connsiteX62" fmla="*/ 6331352 w 12191999"/>
              <a:gd name="connsiteY62" fmla="*/ 5741043 h 6858000"/>
              <a:gd name="connsiteX63" fmla="*/ 6771191 w 12191999"/>
              <a:gd name="connsiteY63" fmla="*/ 5775767 h 6858000"/>
              <a:gd name="connsiteX64" fmla="*/ 6748042 w 12191999"/>
              <a:gd name="connsiteY64" fmla="*/ 5926238 h 6858000"/>
              <a:gd name="connsiteX65" fmla="*/ 6736466 w 12191999"/>
              <a:gd name="connsiteY65" fmla="*/ 5960962 h 6858000"/>
              <a:gd name="connsiteX66" fmla="*/ 6840639 w 12191999"/>
              <a:gd name="connsiteY66" fmla="*/ 6030410 h 6858000"/>
              <a:gd name="connsiteX67" fmla="*/ 6805914 w 12191999"/>
              <a:gd name="connsiteY67" fmla="*/ 6204030 h 6858000"/>
              <a:gd name="connsiteX68" fmla="*/ 6829064 w 12191999"/>
              <a:gd name="connsiteY68" fmla="*/ 6285053 h 6858000"/>
              <a:gd name="connsiteX69" fmla="*/ 7014259 w 12191999"/>
              <a:gd name="connsiteY69" fmla="*/ 6308203 h 6858000"/>
              <a:gd name="connsiteX70" fmla="*/ 7002684 w 12191999"/>
              <a:gd name="connsiteY70" fmla="*/ 6354501 h 6858000"/>
              <a:gd name="connsiteX71" fmla="*/ 7153155 w 12191999"/>
              <a:gd name="connsiteY71" fmla="*/ 6400800 h 6858000"/>
              <a:gd name="connsiteX72" fmla="*/ 7373073 w 12191999"/>
              <a:gd name="connsiteY72" fmla="*/ 6342927 h 6858000"/>
              <a:gd name="connsiteX73" fmla="*/ 7616143 w 12191999"/>
              <a:gd name="connsiteY73" fmla="*/ 6204030 h 6858000"/>
              <a:gd name="connsiteX74" fmla="*/ 7859211 w 12191999"/>
              <a:gd name="connsiteY74" fmla="*/ 5856790 h 6858000"/>
              <a:gd name="connsiteX75" fmla="*/ 7986532 w 12191999"/>
              <a:gd name="connsiteY75" fmla="*/ 5868365 h 6858000"/>
              <a:gd name="connsiteX76" fmla="*/ 8125429 w 12191999"/>
              <a:gd name="connsiteY76" fmla="*/ 6250329 h 6858000"/>
              <a:gd name="connsiteX77" fmla="*/ 8241175 w 12191999"/>
              <a:gd name="connsiteY77" fmla="*/ 6076709 h 6858000"/>
              <a:gd name="connsiteX78" fmla="*/ 8287473 w 12191999"/>
              <a:gd name="connsiteY78" fmla="*/ 6041985 h 6858000"/>
              <a:gd name="connsiteX79" fmla="*/ 8333772 w 12191999"/>
              <a:gd name="connsiteY79" fmla="*/ 5995686 h 6858000"/>
              <a:gd name="connsiteX80" fmla="*/ 8437944 w 12191999"/>
              <a:gd name="connsiteY80" fmla="*/ 6261904 h 6858000"/>
              <a:gd name="connsiteX81" fmla="*/ 8542116 w 12191999"/>
              <a:gd name="connsiteY81" fmla="*/ 6123008 h 6858000"/>
              <a:gd name="connsiteX82" fmla="*/ 8611565 w 12191999"/>
              <a:gd name="connsiteY82" fmla="*/ 5926238 h 6858000"/>
              <a:gd name="connsiteX83" fmla="*/ 8692587 w 12191999"/>
              <a:gd name="connsiteY83" fmla="*/ 5590572 h 6858000"/>
              <a:gd name="connsiteX84" fmla="*/ 8831484 w 12191999"/>
              <a:gd name="connsiteY84" fmla="*/ 5810491 h 6858000"/>
              <a:gd name="connsiteX85" fmla="*/ 9109276 w 12191999"/>
              <a:gd name="connsiteY85" fmla="*/ 5497975 h 6858000"/>
              <a:gd name="connsiteX86" fmla="*/ 9155575 w 12191999"/>
              <a:gd name="connsiteY86" fmla="*/ 5521124 h 6858000"/>
              <a:gd name="connsiteX87" fmla="*/ 9271322 w 12191999"/>
              <a:gd name="connsiteY87" fmla="*/ 5451676 h 6858000"/>
              <a:gd name="connsiteX88" fmla="*/ 9387068 w 12191999"/>
              <a:gd name="connsiteY88" fmla="*/ 5382228 h 6858000"/>
              <a:gd name="connsiteX89" fmla="*/ 9491241 w 12191999"/>
              <a:gd name="connsiteY89" fmla="*/ 5532699 h 6858000"/>
              <a:gd name="connsiteX90" fmla="*/ 9688010 w 12191999"/>
              <a:gd name="connsiteY90" fmla="*/ 5891514 h 6858000"/>
              <a:gd name="connsiteX91" fmla="*/ 9757458 w 12191999"/>
              <a:gd name="connsiteY91" fmla="*/ 5879939 h 6858000"/>
              <a:gd name="connsiteX92" fmla="*/ 9861630 w 12191999"/>
              <a:gd name="connsiteY92" fmla="*/ 5775767 h 6858000"/>
              <a:gd name="connsiteX93" fmla="*/ 9931078 w 12191999"/>
              <a:gd name="connsiteY93" fmla="*/ 5683170 h 6858000"/>
              <a:gd name="connsiteX94" fmla="*/ 9954228 w 12191999"/>
              <a:gd name="connsiteY94" fmla="*/ 5648446 h 6858000"/>
              <a:gd name="connsiteX95" fmla="*/ 10104699 w 12191999"/>
              <a:gd name="connsiteY95" fmla="*/ 5405377 h 6858000"/>
              <a:gd name="connsiteX96" fmla="*/ 10266744 w 12191999"/>
              <a:gd name="connsiteY96" fmla="*/ 5613722 h 6858000"/>
              <a:gd name="connsiteX97" fmla="*/ 10405641 w 12191999"/>
              <a:gd name="connsiteY97" fmla="*/ 5509549 h 6858000"/>
              <a:gd name="connsiteX98" fmla="*/ 10567686 w 12191999"/>
              <a:gd name="connsiteY98" fmla="*/ 5405377 h 6858000"/>
              <a:gd name="connsiteX99" fmla="*/ 10648709 w 12191999"/>
              <a:gd name="connsiteY99" fmla="*/ 5139159 h 6858000"/>
              <a:gd name="connsiteX100" fmla="*/ 10695008 w 12191999"/>
              <a:gd name="connsiteY100" fmla="*/ 5116010 h 6858000"/>
              <a:gd name="connsiteX101" fmla="*/ 10799180 w 12191999"/>
              <a:gd name="connsiteY101" fmla="*/ 5058137 h 6858000"/>
              <a:gd name="connsiteX102" fmla="*/ 10926501 w 12191999"/>
              <a:gd name="connsiteY102" fmla="*/ 5254906 h 6858000"/>
              <a:gd name="connsiteX103" fmla="*/ 11019099 w 12191999"/>
              <a:gd name="connsiteY103" fmla="*/ 5509549 h 6858000"/>
              <a:gd name="connsiteX104" fmla="*/ 11053823 w 12191999"/>
              <a:gd name="connsiteY104" fmla="*/ 5590572 h 6858000"/>
              <a:gd name="connsiteX105" fmla="*/ 11227443 w 12191999"/>
              <a:gd name="connsiteY105" fmla="*/ 5347504 h 6858000"/>
              <a:gd name="connsiteX106" fmla="*/ 11285316 w 12191999"/>
              <a:gd name="connsiteY106" fmla="*/ 5301205 h 6858000"/>
              <a:gd name="connsiteX107" fmla="*/ 11401063 w 12191999"/>
              <a:gd name="connsiteY107" fmla="*/ 5046562 h 6858000"/>
              <a:gd name="connsiteX108" fmla="*/ 11458937 w 12191999"/>
              <a:gd name="connsiteY108" fmla="*/ 5023413 h 6858000"/>
              <a:gd name="connsiteX109" fmla="*/ 11725154 w 12191999"/>
              <a:gd name="connsiteY109" fmla="*/ 5382228 h 6858000"/>
              <a:gd name="connsiteX110" fmla="*/ 11875625 w 12191999"/>
              <a:gd name="connsiteY110" fmla="*/ 5266481 h 6858000"/>
              <a:gd name="connsiteX111" fmla="*/ 11956648 w 12191999"/>
              <a:gd name="connsiteY111" fmla="*/ 5312780 h 6858000"/>
              <a:gd name="connsiteX112" fmla="*/ 12179663 w 12191999"/>
              <a:gd name="connsiteY112" fmla="*/ 5163189 h 6858000"/>
              <a:gd name="connsiteX113" fmla="*/ 12191999 w 12191999"/>
              <a:gd name="connsiteY113" fmla="*/ 5158414 h 6858000"/>
              <a:gd name="connsiteX114" fmla="*/ 12191999 w 12191999"/>
              <a:gd name="connsiteY114" fmla="*/ 6858000 h 6858000"/>
              <a:gd name="connsiteX115" fmla="*/ 0 w 12191999"/>
              <a:gd name="connsiteY1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2191999" h="6858000">
                <a:moveTo>
                  <a:pt x="0" y="0"/>
                </a:moveTo>
                <a:lnTo>
                  <a:pt x="5203979" y="0"/>
                </a:lnTo>
                <a:lnTo>
                  <a:pt x="5208611" y="11575"/>
                </a:lnTo>
                <a:cubicBezTo>
                  <a:pt x="5297196" y="188744"/>
                  <a:pt x="5350275" y="266021"/>
                  <a:pt x="5451679" y="428263"/>
                </a:cubicBezTo>
                <a:cubicBezTo>
                  <a:pt x="5416294" y="430985"/>
                  <a:pt x="5225074" y="434946"/>
                  <a:pt x="5185461" y="474562"/>
                </a:cubicBezTo>
                <a:cubicBezTo>
                  <a:pt x="5120382" y="539639"/>
                  <a:pt x="5034989" y="706056"/>
                  <a:pt x="5034989" y="706056"/>
                </a:cubicBezTo>
                <a:cubicBezTo>
                  <a:pt x="5133774" y="829536"/>
                  <a:pt x="5058651" y="765360"/>
                  <a:pt x="5335931" y="775504"/>
                </a:cubicBezTo>
                <a:lnTo>
                  <a:pt x="6030410" y="798653"/>
                </a:lnTo>
                <a:cubicBezTo>
                  <a:pt x="6018836" y="802511"/>
                  <a:pt x="6007690" y="808045"/>
                  <a:pt x="5995688" y="810228"/>
                </a:cubicBezTo>
                <a:cubicBezTo>
                  <a:pt x="5965084" y="815793"/>
                  <a:pt x="5930098" y="806370"/>
                  <a:pt x="5903090" y="821803"/>
                </a:cubicBezTo>
                <a:cubicBezTo>
                  <a:pt x="5892497" y="827856"/>
                  <a:pt x="5904796" y="849351"/>
                  <a:pt x="5914665" y="856527"/>
                </a:cubicBezTo>
                <a:cubicBezTo>
                  <a:pt x="5949549" y="881899"/>
                  <a:pt x="5994519" y="890473"/>
                  <a:pt x="6030410" y="914400"/>
                </a:cubicBezTo>
                <a:lnTo>
                  <a:pt x="6065135" y="937549"/>
                </a:lnTo>
                <a:cubicBezTo>
                  <a:pt x="6038127" y="949124"/>
                  <a:pt x="6008562" y="955974"/>
                  <a:pt x="5984113" y="972273"/>
                </a:cubicBezTo>
                <a:cubicBezTo>
                  <a:pt x="5972537" y="979989"/>
                  <a:pt x="5947521" y="1003413"/>
                  <a:pt x="5960963" y="1006997"/>
                </a:cubicBezTo>
                <a:cubicBezTo>
                  <a:pt x="6024447" y="1023926"/>
                  <a:pt x="6092143" y="1014714"/>
                  <a:pt x="6157733" y="1018572"/>
                </a:cubicBezTo>
                <a:cubicBezTo>
                  <a:pt x="6177024" y="1022430"/>
                  <a:pt x="6222514" y="1011727"/>
                  <a:pt x="6215605" y="1030147"/>
                </a:cubicBezTo>
                <a:cubicBezTo>
                  <a:pt x="6201204" y="1068549"/>
                  <a:pt x="6088079" y="1089675"/>
                  <a:pt x="6123010" y="1111170"/>
                </a:cubicBezTo>
                <a:cubicBezTo>
                  <a:pt x="6192090" y="1153682"/>
                  <a:pt x="6285053" y="1118886"/>
                  <a:pt x="6366077" y="1122744"/>
                </a:cubicBezTo>
                <a:cubicBezTo>
                  <a:pt x="6271186" y="1265079"/>
                  <a:pt x="6381735" y="1128562"/>
                  <a:pt x="6227181" y="1226916"/>
                </a:cubicBezTo>
                <a:cubicBezTo>
                  <a:pt x="6210906" y="1237273"/>
                  <a:pt x="6206559" y="1260052"/>
                  <a:pt x="6192456" y="1273215"/>
                </a:cubicBezTo>
                <a:cubicBezTo>
                  <a:pt x="5969645" y="1481173"/>
                  <a:pt x="6122526" y="1306203"/>
                  <a:pt x="5995688" y="1458410"/>
                </a:cubicBezTo>
                <a:cubicBezTo>
                  <a:pt x="6053560" y="1469985"/>
                  <a:pt x="6135980" y="1444425"/>
                  <a:pt x="6169307" y="1493134"/>
                </a:cubicBezTo>
                <a:cubicBezTo>
                  <a:pt x="6237720" y="1593121"/>
                  <a:pt x="6108099" y="1727244"/>
                  <a:pt x="6065135" y="1794076"/>
                </a:cubicBezTo>
                <a:cubicBezTo>
                  <a:pt x="6055804" y="1808590"/>
                  <a:pt x="6049703" y="1824942"/>
                  <a:pt x="6041987" y="1840375"/>
                </a:cubicBezTo>
                <a:cubicBezTo>
                  <a:pt x="6092143" y="1848091"/>
                  <a:pt x="6189641" y="1812855"/>
                  <a:pt x="6192456" y="1863524"/>
                </a:cubicBezTo>
                <a:cubicBezTo>
                  <a:pt x="6196737" y="1940570"/>
                  <a:pt x="6094988" y="1983618"/>
                  <a:pt x="6053560" y="2048719"/>
                </a:cubicBezTo>
                <a:cubicBezTo>
                  <a:pt x="6040459" y="2069306"/>
                  <a:pt x="6038127" y="2095018"/>
                  <a:pt x="6030410" y="2118167"/>
                </a:cubicBezTo>
                <a:cubicBezTo>
                  <a:pt x="6167665" y="2163920"/>
                  <a:pt x="5855064" y="2064419"/>
                  <a:pt x="6285053" y="2118167"/>
                </a:cubicBezTo>
                <a:cubicBezTo>
                  <a:pt x="6301297" y="2120197"/>
                  <a:pt x="6262998" y="2142525"/>
                  <a:pt x="6250330" y="2152891"/>
                </a:cubicBezTo>
                <a:cubicBezTo>
                  <a:pt x="6220469" y="2177323"/>
                  <a:pt x="6183458" y="2193586"/>
                  <a:pt x="6157733" y="2222339"/>
                </a:cubicBezTo>
                <a:cubicBezTo>
                  <a:pt x="6051660" y="2340891"/>
                  <a:pt x="5956695" y="2468934"/>
                  <a:pt x="5856792" y="2592729"/>
                </a:cubicBezTo>
                <a:cubicBezTo>
                  <a:pt x="5779215" y="2688855"/>
                  <a:pt x="5625296" y="2882096"/>
                  <a:pt x="5625296" y="2882096"/>
                </a:cubicBezTo>
                <a:cubicBezTo>
                  <a:pt x="5617581" y="2901387"/>
                  <a:pt x="5615729" y="2924245"/>
                  <a:pt x="5602148" y="2939970"/>
                </a:cubicBezTo>
                <a:cubicBezTo>
                  <a:pt x="5541521" y="3010171"/>
                  <a:pt x="5415624" y="3044548"/>
                  <a:pt x="5405379" y="3136739"/>
                </a:cubicBezTo>
                <a:cubicBezTo>
                  <a:pt x="5398974" y="3194386"/>
                  <a:pt x="5521126" y="3144456"/>
                  <a:pt x="5578999" y="3148314"/>
                </a:cubicBezTo>
                <a:cubicBezTo>
                  <a:pt x="5633012" y="3144456"/>
                  <a:pt x="5696977" y="3105263"/>
                  <a:pt x="5741045" y="3136739"/>
                </a:cubicBezTo>
                <a:cubicBezTo>
                  <a:pt x="5923361" y="3266966"/>
                  <a:pt x="5764033" y="3443805"/>
                  <a:pt x="5706321" y="3565003"/>
                </a:cubicBezTo>
                <a:cubicBezTo>
                  <a:pt x="5691633" y="3638447"/>
                  <a:pt x="5659448" y="3701004"/>
                  <a:pt x="5833644" y="3680749"/>
                </a:cubicBezTo>
                <a:cubicBezTo>
                  <a:pt x="5958476" y="3666234"/>
                  <a:pt x="6072851" y="3603585"/>
                  <a:pt x="6192456" y="3565003"/>
                </a:cubicBezTo>
                <a:cubicBezTo>
                  <a:pt x="6184740" y="3592010"/>
                  <a:pt x="6180929" y="3620455"/>
                  <a:pt x="6169307" y="3646025"/>
                </a:cubicBezTo>
                <a:cubicBezTo>
                  <a:pt x="6161324" y="3663587"/>
                  <a:pt x="6142183" y="3674593"/>
                  <a:pt x="6134582" y="3692324"/>
                </a:cubicBezTo>
                <a:cubicBezTo>
                  <a:pt x="6118715" y="3729348"/>
                  <a:pt x="6111434" y="3769489"/>
                  <a:pt x="6099860" y="3808071"/>
                </a:cubicBezTo>
                <a:cubicBezTo>
                  <a:pt x="6157731" y="3811929"/>
                  <a:pt x="6216265" y="3810111"/>
                  <a:pt x="6273478" y="3819646"/>
                </a:cubicBezTo>
                <a:cubicBezTo>
                  <a:pt x="6287201" y="3821933"/>
                  <a:pt x="6312353" y="3829517"/>
                  <a:pt x="6308204" y="3842795"/>
                </a:cubicBezTo>
                <a:cubicBezTo>
                  <a:pt x="6289647" y="3902175"/>
                  <a:pt x="6240717" y="3947922"/>
                  <a:pt x="6215605" y="4004841"/>
                </a:cubicBezTo>
                <a:cubicBezTo>
                  <a:pt x="6182606" y="4079639"/>
                  <a:pt x="6161591" y="4159170"/>
                  <a:pt x="6134582" y="4236334"/>
                </a:cubicBezTo>
                <a:cubicBezTo>
                  <a:pt x="6138441" y="4247909"/>
                  <a:pt x="6134582" y="4267200"/>
                  <a:pt x="6146158" y="4271058"/>
                </a:cubicBezTo>
                <a:cubicBezTo>
                  <a:pt x="6315109" y="4327375"/>
                  <a:pt x="6313563" y="4189101"/>
                  <a:pt x="6204030" y="4444678"/>
                </a:cubicBezTo>
                <a:cubicBezTo>
                  <a:pt x="6196314" y="4490977"/>
                  <a:pt x="6184004" y="4536741"/>
                  <a:pt x="6180882" y="4583575"/>
                </a:cubicBezTo>
                <a:cubicBezTo>
                  <a:pt x="6180070" y="4595749"/>
                  <a:pt x="6199948" y="4608668"/>
                  <a:pt x="6192456" y="4618299"/>
                </a:cubicBezTo>
                <a:cubicBezTo>
                  <a:pt x="6142208" y="4682904"/>
                  <a:pt x="6072540" y="4730158"/>
                  <a:pt x="6018836" y="4791919"/>
                </a:cubicBezTo>
                <a:cubicBezTo>
                  <a:pt x="5994951" y="4819385"/>
                  <a:pt x="5985558" y="4857685"/>
                  <a:pt x="5960963" y="4884516"/>
                </a:cubicBezTo>
                <a:cubicBezTo>
                  <a:pt x="5942163" y="4905025"/>
                  <a:pt x="5910351" y="4910340"/>
                  <a:pt x="5891514" y="4930815"/>
                </a:cubicBezTo>
                <a:cubicBezTo>
                  <a:pt x="5820935" y="5007531"/>
                  <a:pt x="5757291" y="5090489"/>
                  <a:pt x="5694746" y="5173884"/>
                </a:cubicBezTo>
                <a:cubicBezTo>
                  <a:pt x="5664563" y="5214128"/>
                  <a:pt x="5563445" y="5299634"/>
                  <a:pt x="5613724" y="5301205"/>
                </a:cubicBezTo>
                <a:cubicBezTo>
                  <a:pt x="5768986" y="5306057"/>
                  <a:pt x="5915899" y="5228571"/>
                  <a:pt x="6065135" y="5185458"/>
                </a:cubicBezTo>
                <a:cubicBezTo>
                  <a:pt x="6089999" y="5178275"/>
                  <a:pt x="6111434" y="5162309"/>
                  <a:pt x="6134582" y="5150734"/>
                </a:cubicBezTo>
                <a:cubicBezTo>
                  <a:pt x="6092773" y="5506123"/>
                  <a:pt x="6139277" y="5220322"/>
                  <a:pt x="5995688" y="5706319"/>
                </a:cubicBezTo>
                <a:cubicBezTo>
                  <a:pt x="5981103" y="5755685"/>
                  <a:pt x="5915544" y="5832566"/>
                  <a:pt x="5960963" y="5856790"/>
                </a:cubicBezTo>
                <a:cubicBezTo>
                  <a:pt x="6024560" y="5890709"/>
                  <a:pt x="6100002" y="5818717"/>
                  <a:pt x="6169307" y="5798916"/>
                </a:cubicBezTo>
                <a:cubicBezTo>
                  <a:pt x="6252202" y="5775232"/>
                  <a:pt x="6260858" y="5750810"/>
                  <a:pt x="6366077" y="5683170"/>
                </a:cubicBezTo>
                <a:cubicBezTo>
                  <a:pt x="6354501" y="5702461"/>
                  <a:pt x="6310902" y="5731670"/>
                  <a:pt x="6331352" y="5741043"/>
                </a:cubicBezTo>
                <a:cubicBezTo>
                  <a:pt x="6572008" y="5851344"/>
                  <a:pt x="6588241" y="5825662"/>
                  <a:pt x="6771191" y="5775767"/>
                </a:cubicBezTo>
                <a:cubicBezTo>
                  <a:pt x="6763475" y="5825924"/>
                  <a:pt x="6757393" y="5876360"/>
                  <a:pt x="6748042" y="5926238"/>
                </a:cubicBezTo>
                <a:cubicBezTo>
                  <a:pt x="6745794" y="5938230"/>
                  <a:pt x="6731661" y="5949748"/>
                  <a:pt x="6736466" y="5960962"/>
                </a:cubicBezTo>
                <a:cubicBezTo>
                  <a:pt x="6755395" y="6005128"/>
                  <a:pt x="6802543" y="6015172"/>
                  <a:pt x="6840639" y="6030410"/>
                </a:cubicBezTo>
                <a:cubicBezTo>
                  <a:pt x="6829064" y="6088283"/>
                  <a:pt x="6808595" y="6145071"/>
                  <a:pt x="6805914" y="6204030"/>
                </a:cubicBezTo>
                <a:cubicBezTo>
                  <a:pt x="6804639" y="6232089"/>
                  <a:pt x="6803940" y="6272491"/>
                  <a:pt x="6829064" y="6285053"/>
                </a:cubicBezTo>
                <a:cubicBezTo>
                  <a:pt x="6884708" y="6312875"/>
                  <a:pt x="6952527" y="6300486"/>
                  <a:pt x="7014259" y="6308203"/>
                </a:cubicBezTo>
                <a:cubicBezTo>
                  <a:pt x="7010401" y="6323636"/>
                  <a:pt x="7002684" y="6338593"/>
                  <a:pt x="7002684" y="6354501"/>
                </a:cubicBezTo>
                <a:cubicBezTo>
                  <a:pt x="7002684" y="6431111"/>
                  <a:pt x="7102114" y="6396547"/>
                  <a:pt x="7153155" y="6400800"/>
                </a:cubicBezTo>
                <a:cubicBezTo>
                  <a:pt x="7226461" y="6381509"/>
                  <a:pt x="7302271" y="6369999"/>
                  <a:pt x="7373073" y="6342927"/>
                </a:cubicBezTo>
                <a:cubicBezTo>
                  <a:pt x="7466010" y="6307393"/>
                  <a:pt x="7536758" y="6256953"/>
                  <a:pt x="7616143" y="6204030"/>
                </a:cubicBezTo>
                <a:cubicBezTo>
                  <a:pt x="7697165" y="6088283"/>
                  <a:pt x="7754519" y="5951667"/>
                  <a:pt x="7859211" y="5856790"/>
                </a:cubicBezTo>
                <a:cubicBezTo>
                  <a:pt x="7890789" y="5828173"/>
                  <a:pt x="7959250" y="5835627"/>
                  <a:pt x="7986532" y="5868365"/>
                </a:cubicBezTo>
                <a:cubicBezTo>
                  <a:pt x="8029863" y="5920362"/>
                  <a:pt x="8095246" y="6149721"/>
                  <a:pt x="8125429" y="6250329"/>
                </a:cubicBezTo>
                <a:cubicBezTo>
                  <a:pt x="8164010" y="6192456"/>
                  <a:pt x="8198473" y="6131613"/>
                  <a:pt x="8241175" y="6076709"/>
                </a:cubicBezTo>
                <a:cubicBezTo>
                  <a:pt x="8253018" y="6061482"/>
                  <a:pt x="8272955" y="6054688"/>
                  <a:pt x="8287473" y="6041985"/>
                </a:cubicBezTo>
                <a:cubicBezTo>
                  <a:pt x="8303898" y="6027613"/>
                  <a:pt x="8318339" y="6011119"/>
                  <a:pt x="8333772" y="5995686"/>
                </a:cubicBezTo>
                <a:cubicBezTo>
                  <a:pt x="8338088" y="6007555"/>
                  <a:pt x="8428368" y="6261904"/>
                  <a:pt x="8437944" y="6261904"/>
                </a:cubicBezTo>
                <a:cubicBezTo>
                  <a:pt x="8495817" y="6261904"/>
                  <a:pt x="8507392" y="6169307"/>
                  <a:pt x="8542116" y="6123008"/>
                </a:cubicBezTo>
                <a:cubicBezTo>
                  <a:pt x="8565266" y="6057418"/>
                  <a:pt x="8595810" y="5993986"/>
                  <a:pt x="8611565" y="5926238"/>
                </a:cubicBezTo>
                <a:cubicBezTo>
                  <a:pt x="8692878" y="5576591"/>
                  <a:pt x="8580850" y="5702309"/>
                  <a:pt x="8692587" y="5590572"/>
                </a:cubicBezTo>
                <a:cubicBezTo>
                  <a:pt x="8738886" y="5663878"/>
                  <a:pt x="8746846" y="5829299"/>
                  <a:pt x="8831484" y="5810491"/>
                </a:cubicBezTo>
                <a:cubicBezTo>
                  <a:pt x="8967542" y="5780256"/>
                  <a:pt x="9109276" y="5497975"/>
                  <a:pt x="9109276" y="5497975"/>
                </a:cubicBezTo>
                <a:cubicBezTo>
                  <a:pt x="9124709" y="5505691"/>
                  <a:pt x="9138984" y="5525864"/>
                  <a:pt x="9155575" y="5521124"/>
                </a:cubicBezTo>
                <a:cubicBezTo>
                  <a:pt x="9198838" y="5508763"/>
                  <a:pt x="9232106" y="5473735"/>
                  <a:pt x="9271322" y="5451676"/>
                </a:cubicBezTo>
                <a:cubicBezTo>
                  <a:pt x="9386923" y="5386651"/>
                  <a:pt x="9298525" y="5448636"/>
                  <a:pt x="9387068" y="5382228"/>
                </a:cubicBezTo>
                <a:cubicBezTo>
                  <a:pt x="9421792" y="5432385"/>
                  <a:pt x="9460206" y="5480179"/>
                  <a:pt x="9491241" y="5532699"/>
                </a:cubicBezTo>
                <a:cubicBezTo>
                  <a:pt x="9560636" y="5650137"/>
                  <a:pt x="9688010" y="5891514"/>
                  <a:pt x="9688010" y="5891514"/>
                </a:cubicBezTo>
                <a:cubicBezTo>
                  <a:pt x="9711159" y="5887656"/>
                  <a:pt x="9737931" y="5892957"/>
                  <a:pt x="9757458" y="5879939"/>
                </a:cubicBezTo>
                <a:cubicBezTo>
                  <a:pt x="9798318" y="5852699"/>
                  <a:pt x="9829140" y="5812589"/>
                  <a:pt x="9861630" y="5775767"/>
                </a:cubicBezTo>
                <a:cubicBezTo>
                  <a:pt x="9887157" y="5746837"/>
                  <a:pt x="9908385" y="5714373"/>
                  <a:pt x="9931078" y="5683170"/>
                </a:cubicBezTo>
                <a:cubicBezTo>
                  <a:pt x="9939260" y="5671920"/>
                  <a:pt x="9947524" y="5660635"/>
                  <a:pt x="9954228" y="5648446"/>
                </a:cubicBezTo>
                <a:cubicBezTo>
                  <a:pt x="10078498" y="5422500"/>
                  <a:pt x="10003015" y="5507061"/>
                  <a:pt x="10104699" y="5405377"/>
                </a:cubicBezTo>
                <a:cubicBezTo>
                  <a:pt x="10158714" y="5474825"/>
                  <a:pt x="10183603" y="5584942"/>
                  <a:pt x="10266744" y="5613722"/>
                </a:cubicBezTo>
                <a:cubicBezTo>
                  <a:pt x="10321434" y="5632653"/>
                  <a:pt x="10360449" y="5545702"/>
                  <a:pt x="10405641" y="5509549"/>
                </a:cubicBezTo>
                <a:cubicBezTo>
                  <a:pt x="10534435" y="5406514"/>
                  <a:pt x="10448720" y="5445034"/>
                  <a:pt x="10567686" y="5405377"/>
                </a:cubicBezTo>
                <a:cubicBezTo>
                  <a:pt x="10594694" y="5316638"/>
                  <a:pt x="10611352" y="5224062"/>
                  <a:pt x="10648709" y="5139159"/>
                </a:cubicBezTo>
                <a:cubicBezTo>
                  <a:pt x="10655658" y="5123366"/>
                  <a:pt x="10679816" y="5124190"/>
                  <a:pt x="10695008" y="5116010"/>
                </a:cubicBezTo>
                <a:cubicBezTo>
                  <a:pt x="10729983" y="5097178"/>
                  <a:pt x="10764456" y="5077428"/>
                  <a:pt x="10799180" y="5058137"/>
                </a:cubicBezTo>
                <a:cubicBezTo>
                  <a:pt x="10841620" y="5123727"/>
                  <a:pt x="10892286" y="5184674"/>
                  <a:pt x="10926501" y="5254906"/>
                </a:cubicBezTo>
                <a:cubicBezTo>
                  <a:pt x="10966058" y="5336102"/>
                  <a:pt x="10987067" y="5425101"/>
                  <a:pt x="11019099" y="5509549"/>
                </a:cubicBezTo>
                <a:cubicBezTo>
                  <a:pt x="11029520" y="5537022"/>
                  <a:pt x="11042248" y="5563564"/>
                  <a:pt x="11053823" y="5590572"/>
                </a:cubicBezTo>
                <a:cubicBezTo>
                  <a:pt x="11191938" y="5480078"/>
                  <a:pt x="11035034" y="5616876"/>
                  <a:pt x="11227443" y="5347504"/>
                </a:cubicBezTo>
                <a:cubicBezTo>
                  <a:pt x="11241802" y="5327401"/>
                  <a:pt x="11266025" y="5316638"/>
                  <a:pt x="11285316" y="5301205"/>
                </a:cubicBezTo>
                <a:cubicBezTo>
                  <a:pt x="11323898" y="5216324"/>
                  <a:pt x="11351647" y="5125628"/>
                  <a:pt x="11401063" y="5046562"/>
                </a:cubicBezTo>
                <a:cubicBezTo>
                  <a:pt x="11412075" y="5028943"/>
                  <a:pt x="11442713" y="5010434"/>
                  <a:pt x="11458937" y="5023413"/>
                </a:cubicBezTo>
                <a:cubicBezTo>
                  <a:pt x="11567801" y="5110504"/>
                  <a:pt x="11651926" y="5263233"/>
                  <a:pt x="11725154" y="5382228"/>
                </a:cubicBezTo>
                <a:cubicBezTo>
                  <a:pt x="11739245" y="5370485"/>
                  <a:pt x="11859135" y="5267659"/>
                  <a:pt x="11875625" y="5266481"/>
                </a:cubicBezTo>
                <a:cubicBezTo>
                  <a:pt x="11906652" y="5264265"/>
                  <a:pt x="11929640" y="5297347"/>
                  <a:pt x="11956648" y="5312780"/>
                </a:cubicBezTo>
                <a:cubicBezTo>
                  <a:pt x="12080872" y="5235140"/>
                  <a:pt x="12131748" y="5190630"/>
                  <a:pt x="12179663" y="5163189"/>
                </a:cubicBezTo>
                <a:lnTo>
                  <a:pt x="12191999" y="5158414"/>
                </a:lnTo>
                <a:lnTo>
                  <a:pt x="12191999" y="6858000"/>
                </a:lnTo>
                <a:lnTo>
                  <a:pt x="0" y="68580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DB2F7EB-287C-49CE-9BB5-5F95252A831D}"/>
              </a:ext>
            </a:extLst>
          </p:cNvPr>
          <p:cNvSpPr/>
          <p:nvPr/>
        </p:nvSpPr>
        <p:spPr>
          <a:xfrm>
            <a:off x="9284343" y="400571"/>
            <a:ext cx="2396924" cy="221883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374DFD8-6993-4CC5-B271-783EC04926AB}"/>
              </a:ext>
            </a:extLst>
          </p:cNvPr>
          <p:cNvCxnSpPr/>
          <p:nvPr/>
        </p:nvCxnSpPr>
        <p:spPr>
          <a:xfrm>
            <a:off x="11931569" y="-25420"/>
            <a:ext cx="0" cy="462987"/>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4857DE-6167-4966-939C-36F5438CCD7D}"/>
              </a:ext>
            </a:extLst>
          </p:cNvPr>
          <p:cNvCxnSpPr>
            <a:cxnSpLocks/>
          </p:cNvCxnSpPr>
          <p:nvPr/>
        </p:nvCxnSpPr>
        <p:spPr>
          <a:xfrm flipV="1">
            <a:off x="11671138" y="194499"/>
            <a:ext cx="520861" cy="11574"/>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9528D86-C73D-4359-BC34-CEA7DCD03651}"/>
              </a:ext>
            </a:extLst>
          </p:cNvPr>
          <p:cNvSpPr txBox="1"/>
          <p:nvPr/>
        </p:nvSpPr>
        <p:spPr>
          <a:xfrm>
            <a:off x="168426" y="959114"/>
            <a:ext cx="5439508" cy="707886"/>
          </a:xfrm>
          <a:prstGeom prst="rect">
            <a:avLst/>
          </a:prstGeom>
          <a:noFill/>
        </p:spPr>
        <p:txBody>
          <a:bodyPr wrap="square" rtlCol="0">
            <a:spAutoFit/>
          </a:bodyPr>
          <a:lstStyle/>
          <a:p>
            <a:pPr algn="ctr"/>
            <a:r>
              <a:rPr lang="en-US" sz="4000" b="1" dirty="0">
                <a:solidFill>
                  <a:srgbClr val="396EB5"/>
                </a:solidFill>
                <a:latin typeface="Times New Roman" panose="02020603050405020304" pitchFamily="18" charset="0"/>
                <a:cs typeface="Times New Roman" panose="02020603050405020304" pitchFamily="18" charset="0"/>
              </a:rPr>
              <a:t>MỤC ĐÍCH</a:t>
            </a:r>
          </a:p>
        </p:txBody>
      </p:sp>
      <p:sp>
        <p:nvSpPr>
          <p:cNvPr id="34" name="TextBox 33">
            <a:extLst>
              <a:ext uri="{FF2B5EF4-FFF2-40B4-BE49-F238E27FC236}">
                <a16:creationId xmlns:a16="http://schemas.microsoft.com/office/drawing/2014/main" id="{7689010B-0417-4A57-9A14-5D5987FF1842}"/>
              </a:ext>
            </a:extLst>
          </p:cNvPr>
          <p:cNvSpPr txBox="1"/>
          <p:nvPr/>
        </p:nvSpPr>
        <p:spPr>
          <a:xfrm>
            <a:off x="168426" y="2130337"/>
            <a:ext cx="5439508" cy="400110"/>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Biết được External-Sort là gì.</a:t>
            </a:r>
          </a:p>
        </p:txBody>
      </p:sp>
      <p:sp>
        <p:nvSpPr>
          <p:cNvPr id="35" name="TextBox 34">
            <a:extLst>
              <a:ext uri="{FF2B5EF4-FFF2-40B4-BE49-F238E27FC236}">
                <a16:creationId xmlns:a16="http://schemas.microsoft.com/office/drawing/2014/main" id="{087E6A8F-103F-4842-A4EE-B564503A9792}"/>
              </a:ext>
            </a:extLst>
          </p:cNvPr>
          <p:cNvSpPr txBox="1"/>
          <p:nvPr/>
        </p:nvSpPr>
        <p:spPr>
          <a:xfrm>
            <a:off x="168426" y="3330709"/>
            <a:ext cx="5439508" cy="400110"/>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Cách thức  hoạt động của External-Sort.</a:t>
            </a:r>
          </a:p>
        </p:txBody>
      </p:sp>
      <p:sp>
        <p:nvSpPr>
          <p:cNvPr id="36" name="TextBox 35">
            <a:extLst>
              <a:ext uri="{FF2B5EF4-FFF2-40B4-BE49-F238E27FC236}">
                <a16:creationId xmlns:a16="http://schemas.microsoft.com/office/drawing/2014/main" id="{AA311656-1CF6-4A5C-82CC-AD61C116C192}"/>
              </a:ext>
            </a:extLst>
          </p:cNvPr>
          <p:cNvSpPr txBox="1"/>
          <p:nvPr/>
        </p:nvSpPr>
        <p:spPr>
          <a:xfrm>
            <a:off x="168426" y="4556016"/>
            <a:ext cx="5548132" cy="400110"/>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Sự khác biệt so với Internal-Sort (sắp xếp nội).</a:t>
            </a:r>
          </a:p>
        </p:txBody>
      </p:sp>
      <p:sp>
        <p:nvSpPr>
          <p:cNvPr id="37" name="TextBox 36">
            <a:extLst>
              <a:ext uri="{FF2B5EF4-FFF2-40B4-BE49-F238E27FC236}">
                <a16:creationId xmlns:a16="http://schemas.microsoft.com/office/drawing/2014/main" id="{C2AD9067-CC5E-4D07-B99C-67964B16E13F}"/>
              </a:ext>
            </a:extLst>
          </p:cNvPr>
          <p:cNvSpPr txBox="1"/>
          <p:nvPr/>
        </p:nvSpPr>
        <p:spPr>
          <a:xfrm>
            <a:off x="168426" y="5643962"/>
            <a:ext cx="5439508" cy="707886"/>
          </a:xfrm>
          <a:prstGeom prst="rect">
            <a:avLst/>
          </a:prstGeom>
          <a:noFill/>
        </p:spPr>
        <p:txBody>
          <a:bodyPr wrap="square" rtlCol="0">
            <a:spAutoFit/>
          </a:bodyPr>
          <a:lstStyle/>
          <a:p>
            <a:pPr marL="285750" indent="-285750">
              <a:buFont typeface="Arial" panose="020B0604020202020204" pitchFamily="34" charset="0"/>
              <a:buChar char="•"/>
            </a:pPr>
            <a:r>
              <a:rPr lang="en-US" sz="2000" b="1">
                <a:latin typeface="Times New Roman" panose="02020603050405020304" pitchFamily="18" charset="0"/>
                <a:cs typeface="Times New Roman" panose="02020603050405020304" pitchFamily="18" charset="0"/>
              </a:rPr>
              <a:t>Các nguyên tắc khi sử dụng External-Sort.</a:t>
            </a:r>
          </a:p>
          <a:p>
            <a:pPr marL="285750" indent="-285750">
              <a:buFont typeface="Arial" panose="020B0604020202020204" pitchFamily="34" charset="0"/>
              <a:buChar char="•"/>
            </a:pPr>
            <a:endParaRPr lang="en-US" sz="2000" b="1">
              <a:latin typeface="Times New Roman" panose="02020603050405020304" pitchFamily="18" charset="0"/>
              <a:cs typeface="Times New Roman" panose="02020603050405020304" pitchFamily="18" charset="0"/>
            </a:endParaRPr>
          </a:p>
        </p:txBody>
      </p:sp>
      <p:cxnSp>
        <p:nvCxnSpPr>
          <p:cNvPr id="38" name="Straight Connector 37">
            <a:extLst>
              <a:ext uri="{FF2B5EF4-FFF2-40B4-BE49-F238E27FC236}">
                <a16:creationId xmlns:a16="http://schemas.microsoft.com/office/drawing/2014/main" id="{A3F6FC3B-F89E-4924-ADDA-077FDD1759AD}"/>
              </a:ext>
            </a:extLst>
          </p:cNvPr>
          <p:cNvCxnSpPr/>
          <p:nvPr/>
        </p:nvCxnSpPr>
        <p:spPr>
          <a:xfrm>
            <a:off x="358026" y="1841220"/>
            <a:ext cx="5103889"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353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43E232-7176-B187-3954-E0700A8AD48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DA11D95-D928-2B50-7043-D5CA4A3AE697}"/>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315FB8A7-8A12-DD1D-2B4A-8800A6022157}"/>
              </a:ext>
            </a:extLst>
          </p:cNvPr>
          <p:cNvSpPr>
            <a:spLocks noGrp="1"/>
          </p:cNvSpPr>
          <p:nvPr>
            <p:ph type="sldNum" sz="quarter" idx="12"/>
          </p:nvPr>
        </p:nvSpPr>
        <p:spPr/>
        <p:txBody>
          <a:bodyPr/>
          <a:lstStyle/>
          <a:p>
            <a:fld id="{80FDC315-9B6A-4C4A-96B7-6C71D1DB20DB}" type="slidenum">
              <a:rPr lang="en-US" smtClean="0"/>
              <a:t>50</a:t>
            </a:fld>
            <a:endParaRPr lang="en-US"/>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E7DA0A09-7AFB-A68D-1408-54293570BA08}"/>
                  </a:ext>
                </a:extLst>
              </p:cNvPr>
              <p:cNvGraphicFramePr>
                <a:graphicFrameLocks noChangeAspect="1"/>
              </p:cNvGraphicFramePr>
              <p:nvPr>
                <p:extLst>
                  <p:ext uri="{D42A27DB-BD31-4B8C-83A1-F6EECF244321}">
                    <p14:modId xmlns:p14="http://schemas.microsoft.com/office/powerpoint/2010/main" val="3285118771"/>
                  </p:ext>
                </p:extLst>
              </p:nvPr>
            </p:nvGraphicFramePr>
            <p:xfrm>
              <a:off x="316761" y="380721"/>
              <a:ext cx="4376704" cy="1371291"/>
            </p:xfrm>
            <a:graphic>
              <a:graphicData uri="http://schemas.microsoft.com/office/powerpoint/2016/slidezoom">
                <pslz:sldZm>
                  <pslz:sldZmObj sldId="296" cId="3203185735">
                    <pslz:zmPr id="{DC5EA3D4-1A2E-48DA-BDA6-C9345B48C447}"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4376704" cy="1371291"/>
                        </a:xfrm>
                        <a:prstGeom prst="rect">
                          <a:avLst/>
                        </a:prstGeom>
                      </p166:spPr>
                    </pslz:zmPr>
                  </pslz:sldZmObj>
                </pslz:sldZm>
              </a:graphicData>
            </a:graphic>
          </p:graphicFrame>
        </mc:Choice>
        <mc:Fallback xmlns="">
          <p:pic>
            <p:nvPicPr>
              <p:cNvPr id="5" name="Slide Zoom 4">
                <a:hlinkClick r:id="rId5" action="ppaction://hlinksldjump"/>
                <a:extLst>
                  <a:ext uri="{FF2B5EF4-FFF2-40B4-BE49-F238E27FC236}">
                    <a16:creationId xmlns:a16="http://schemas.microsoft.com/office/drawing/2014/main" id="{E7DA0A09-7AFB-A68D-1408-54293570BA08}"/>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16761" y="380721"/>
                <a:ext cx="4376704" cy="1371291"/>
              </a:xfrm>
              <a:prstGeom prst="rect">
                <a:avLst/>
              </a:prstGeom>
            </p:spPr>
          </p:pic>
        </mc:Fallback>
      </mc:AlternateContent>
      <p:cxnSp>
        <p:nvCxnSpPr>
          <p:cNvPr id="7" name="Straight Connector 6">
            <a:extLst>
              <a:ext uri="{FF2B5EF4-FFF2-40B4-BE49-F238E27FC236}">
                <a16:creationId xmlns:a16="http://schemas.microsoft.com/office/drawing/2014/main" id="{7A075D67-C79C-3F69-FCB3-49F3352E2F3E}"/>
              </a:ext>
            </a:extLst>
          </p:cNvPr>
          <p:cNvCxnSpPr/>
          <p:nvPr/>
        </p:nvCxnSpPr>
        <p:spPr>
          <a:xfrm>
            <a:off x="316761" y="211836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226B7944-8760-2221-7734-85299E9DCD22}"/>
              </a:ext>
            </a:extLst>
          </p:cNvPr>
          <p:cNvSpPr/>
          <p:nvPr/>
        </p:nvSpPr>
        <p:spPr>
          <a:xfrm>
            <a:off x="316761" y="2320291"/>
            <a:ext cx="11494239" cy="4036059"/>
          </a:xfrm>
          <a:prstGeom prst="roundRect">
            <a:avLst>
              <a:gd name="adj" fmla="val 0"/>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buFontTx/>
              <a:buChar char="-"/>
            </a:pPr>
            <a:r>
              <a:rPr lang="en-US" sz="3000" dirty="0">
                <a:solidFill>
                  <a:schemeClr val="tx1"/>
                </a:solidFill>
                <a:latin typeface="Times New Roman" panose="02020603050405020304" pitchFamily="18" charset="0"/>
                <a:cs typeface="Times New Roman" panose="02020603050405020304" pitchFamily="18" charset="0"/>
              </a:rPr>
              <a:t>Nếu mỗi bước cần N thao tác copy.</a:t>
            </a:r>
          </a:p>
          <a:p>
            <a:pPr marL="457200" lvl="0" indent="-457200">
              <a:buFontTx/>
              <a:buChar char="-"/>
            </a:pPr>
            <a:r>
              <a:rPr lang="en-US" sz="3000" dirty="0">
                <a:solidFill>
                  <a:schemeClr val="tx1"/>
                </a:solidFill>
                <a:latin typeface="Times New Roman" panose="02020603050405020304" pitchFamily="18" charset="0"/>
                <a:cs typeface="Times New Roman" panose="02020603050405020304" pitchFamily="18" charset="0"/>
              </a:rPr>
              <a:t>Nếu dùng 2 file trung gian cần </a:t>
            </a:r>
            <a:r>
              <a:rPr lang="en-US" sz="3000" dirty="0" err="1">
                <a:solidFill>
                  <a:schemeClr val="tx1"/>
                </a:solidFill>
                <a:latin typeface="Times New Roman" panose="02020603050405020304" pitchFamily="18" charset="0"/>
                <a:cs typeface="Times New Roman" panose="02020603050405020304" pitchFamily="18" charset="0"/>
              </a:rPr>
              <a:t>logN</a:t>
            </a:r>
            <a:r>
              <a:rPr lang="en-US" sz="3000" dirty="0">
                <a:solidFill>
                  <a:schemeClr val="tx1"/>
                </a:solidFill>
                <a:latin typeface="Times New Roman" panose="02020603050405020304" pitchFamily="18" charset="0"/>
                <a:cs typeface="Times New Roman" panose="02020603050405020304" pitchFamily="18" charset="0"/>
              </a:rPr>
              <a:t> bước -&gt; cần N*</a:t>
            </a:r>
            <a:r>
              <a:rPr lang="en-US" sz="3000" dirty="0" err="1">
                <a:solidFill>
                  <a:schemeClr val="tx1"/>
                </a:solidFill>
                <a:latin typeface="Times New Roman" panose="02020603050405020304" pitchFamily="18" charset="0"/>
                <a:cs typeface="Times New Roman" panose="02020603050405020304" pitchFamily="18" charset="0"/>
              </a:rPr>
              <a:t>logN</a:t>
            </a:r>
            <a:r>
              <a:rPr lang="en-US" sz="3000" dirty="0">
                <a:solidFill>
                  <a:schemeClr val="tx1"/>
                </a:solidFill>
                <a:latin typeface="Times New Roman" panose="02020603050405020304" pitchFamily="18" charset="0"/>
                <a:cs typeface="Times New Roman" panose="02020603050405020304" pitchFamily="18" charset="0"/>
              </a:rPr>
              <a:t> thao tác copy</a:t>
            </a:r>
          </a:p>
          <a:p>
            <a:pPr marL="457200" lvl="0" indent="-457200">
              <a:buFontTx/>
              <a:buChar char="-"/>
            </a:pPr>
            <a:r>
              <a:rPr lang="en-US" sz="3000" dirty="0">
                <a:solidFill>
                  <a:schemeClr val="tx1"/>
                </a:solidFill>
                <a:latin typeface="Times New Roman" panose="02020603050405020304" pitchFamily="18" charset="0"/>
                <a:cs typeface="Times New Roman" panose="02020603050405020304" pitchFamily="18" charset="0"/>
              </a:rPr>
              <a:t>Để giảm số bước -&gt; Phân bố số Run nhiều hơn 2 file trung gian.</a:t>
            </a:r>
          </a:p>
          <a:p>
            <a:pPr marL="457200" lvl="0" indent="-457200">
              <a:buFontTx/>
              <a:buChar char="-"/>
            </a:pPr>
            <a:r>
              <a:rPr lang="en-US" sz="3000" dirty="0">
                <a:solidFill>
                  <a:schemeClr val="tx1"/>
                </a:solidFill>
                <a:latin typeface="Times New Roman" panose="02020603050405020304" pitchFamily="18" charset="0"/>
                <a:cs typeface="Times New Roman" panose="02020603050405020304" pitchFamily="18" charset="0"/>
              </a:rPr>
              <a:t>Nếu dùng n file trung gian cần </a:t>
            </a:r>
            <a:r>
              <a:rPr lang="en-US" sz="3000" dirty="0" err="1">
                <a:solidFill>
                  <a:schemeClr val="tx1"/>
                </a:solidFill>
                <a:latin typeface="Times New Roman" panose="02020603050405020304" pitchFamily="18" charset="0"/>
                <a:cs typeface="Times New Roman" panose="02020603050405020304" pitchFamily="18" charset="0"/>
              </a:rPr>
              <a:t>log</a:t>
            </a:r>
            <a:r>
              <a:rPr lang="en-US" sz="3000" baseline="-25000" dirty="0" err="1">
                <a:solidFill>
                  <a:schemeClr val="tx1"/>
                </a:solidFill>
                <a:latin typeface="Times New Roman" panose="02020603050405020304" pitchFamily="18" charset="0"/>
                <a:cs typeface="Times New Roman" panose="02020603050405020304" pitchFamily="18" charset="0"/>
              </a:rPr>
              <a:t>n</a:t>
            </a:r>
            <a:r>
              <a:rPr lang="en-US" sz="3000" dirty="0" err="1">
                <a:solidFill>
                  <a:schemeClr val="tx1"/>
                </a:solidFill>
                <a:latin typeface="Times New Roman" panose="02020603050405020304" pitchFamily="18" charset="0"/>
                <a:cs typeface="Times New Roman" panose="02020603050405020304" pitchFamily="18" charset="0"/>
              </a:rPr>
              <a:t>N</a:t>
            </a:r>
            <a:r>
              <a:rPr lang="en-US" sz="3000" dirty="0">
                <a:solidFill>
                  <a:schemeClr val="tx1"/>
                </a:solidFill>
                <a:latin typeface="Times New Roman" panose="02020603050405020304" pitchFamily="18" charset="0"/>
                <a:cs typeface="Times New Roman" panose="02020603050405020304" pitchFamily="18" charset="0"/>
              </a:rPr>
              <a:t> bước -&gt; cần N*</a:t>
            </a:r>
            <a:r>
              <a:rPr lang="en-US" sz="3000" dirty="0" err="1">
                <a:solidFill>
                  <a:schemeClr val="tx1"/>
                </a:solidFill>
                <a:latin typeface="Times New Roman" panose="02020603050405020304" pitchFamily="18" charset="0"/>
                <a:cs typeface="Times New Roman" panose="02020603050405020304" pitchFamily="18" charset="0"/>
              </a:rPr>
              <a:t>log</a:t>
            </a:r>
            <a:r>
              <a:rPr lang="en-US" sz="3000" baseline="-25000" dirty="0" err="1">
                <a:solidFill>
                  <a:schemeClr val="tx1"/>
                </a:solidFill>
                <a:latin typeface="Times New Roman" panose="02020603050405020304" pitchFamily="18" charset="0"/>
                <a:cs typeface="Times New Roman" panose="02020603050405020304" pitchFamily="18" charset="0"/>
              </a:rPr>
              <a:t>n</a:t>
            </a:r>
            <a:r>
              <a:rPr lang="en-US" sz="3000" dirty="0" err="1">
                <a:solidFill>
                  <a:schemeClr val="tx1"/>
                </a:solidFill>
                <a:latin typeface="Times New Roman" panose="02020603050405020304" pitchFamily="18" charset="0"/>
                <a:cs typeface="Times New Roman" panose="02020603050405020304" pitchFamily="18" charset="0"/>
              </a:rPr>
              <a:t>N</a:t>
            </a:r>
            <a:r>
              <a:rPr lang="en-US" sz="3000" dirty="0">
                <a:solidFill>
                  <a:schemeClr val="tx1"/>
                </a:solidFill>
                <a:latin typeface="Times New Roman" panose="02020603050405020304" pitchFamily="18" charset="0"/>
                <a:cs typeface="Times New Roman" panose="02020603050405020304" pitchFamily="18" charset="0"/>
              </a:rPr>
              <a:t> thao tác copy.</a:t>
            </a:r>
          </a:p>
          <a:p>
            <a:pPr lvl="0"/>
            <a:r>
              <a:rPr lang="en-US" sz="3000" dirty="0">
                <a:solidFill>
                  <a:schemeClr val="tx1"/>
                </a:solidFill>
                <a:latin typeface="Times New Roman" panose="02020603050405020304" pitchFamily="18" charset="0"/>
                <a:cs typeface="Times New Roman" panose="02020603050405020304" pitchFamily="18" charset="0"/>
              </a:rPr>
              <a:t>=&gt; Độ phức tạp thời gian: O(N*</a:t>
            </a:r>
            <a:r>
              <a:rPr lang="en-US" sz="3000" dirty="0" err="1">
                <a:solidFill>
                  <a:schemeClr val="tx1"/>
                </a:solidFill>
                <a:latin typeface="Times New Roman" panose="02020603050405020304" pitchFamily="18" charset="0"/>
                <a:cs typeface="Times New Roman" panose="02020603050405020304" pitchFamily="18" charset="0"/>
              </a:rPr>
              <a:t>log</a:t>
            </a:r>
            <a:r>
              <a:rPr lang="en-US" sz="3000" baseline="-25000" dirty="0" err="1">
                <a:solidFill>
                  <a:schemeClr val="tx1"/>
                </a:solidFill>
                <a:latin typeface="Times New Roman" panose="02020603050405020304" pitchFamily="18" charset="0"/>
                <a:cs typeface="Times New Roman" panose="02020603050405020304" pitchFamily="18" charset="0"/>
              </a:rPr>
              <a:t>n</a:t>
            </a:r>
            <a:r>
              <a:rPr lang="en-US" sz="3000" dirty="0" err="1">
                <a:solidFill>
                  <a:schemeClr val="tx1"/>
                </a:solidFill>
                <a:latin typeface="Times New Roman" panose="02020603050405020304" pitchFamily="18" charset="0"/>
                <a:cs typeface="Times New Roman" panose="02020603050405020304" pitchFamily="18" charset="0"/>
              </a:rPr>
              <a:t>N</a:t>
            </a:r>
            <a:r>
              <a:rPr lang="en-US" sz="30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8456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8BA708-60A1-B242-F0AD-9CD85ADAA98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DA11D95-D928-2B50-7043-D5CA4A3AE697}"/>
              </a:ext>
            </a:extLst>
          </p:cNvPr>
          <p:cNvSpPr>
            <a:spLocks noGrp="1"/>
          </p:cNvSpPr>
          <p:nvPr>
            <p:ph type="ftr" sz="quarter" idx="11"/>
          </p:nvPr>
        </p:nvSpPr>
        <p:spPr/>
        <p:txBody>
          <a:bodyPr/>
          <a:lstStyle/>
          <a:p>
            <a:r>
              <a:rPr lang="vi-VN"/>
              <a:t>Lê Quang Hùng - Tôn Anh Trúc - Huỳnh Thái Dương</a:t>
            </a:r>
            <a:endParaRPr lang="en-US"/>
          </a:p>
        </p:txBody>
      </p:sp>
      <p:sp>
        <p:nvSpPr>
          <p:cNvPr id="3" name="Slide Number Placeholder 2">
            <a:extLst>
              <a:ext uri="{FF2B5EF4-FFF2-40B4-BE49-F238E27FC236}">
                <a16:creationId xmlns:a16="http://schemas.microsoft.com/office/drawing/2014/main" id="{315FB8A7-8A12-DD1D-2B4A-8800A6022157}"/>
              </a:ext>
            </a:extLst>
          </p:cNvPr>
          <p:cNvSpPr>
            <a:spLocks noGrp="1"/>
          </p:cNvSpPr>
          <p:nvPr>
            <p:ph type="sldNum" sz="quarter" idx="12"/>
          </p:nvPr>
        </p:nvSpPr>
        <p:spPr/>
        <p:txBody>
          <a:bodyPr/>
          <a:lstStyle/>
          <a:p>
            <a:fld id="{80FDC315-9B6A-4C4A-96B7-6C71D1DB20DB}" type="slidenum">
              <a:rPr lang="en-US" smtClean="0"/>
              <a:t>51</a:t>
            </a:fld>
            <a:endParaRPr lang="en-US"/>
          </a:p>
        </p:txBody>
      </p:sp>
      <p:cxnSp>
        <p:nvCxnSpPr>
          <p:cNvPr id="6" name="Straight Connector 5">
            <a:extLst>
              <a:ext uri="{FF2B5EF4-FFF2-40B4-BE49-F238E27FC236}">
                <a16:creationId xmlns:a16="http://schemas.microsoft.com/office/drawing/2014/main" id="{74203F3A-7793-AC29-BCA4-B4EBEBA078D2}"/>
              </a:ext>
            </a:extLst>
          </p:cNvPr>
          <p:cNvCxnSpPr/>
          <p:nvPr/>
        </p:nvCxnSpPr>
        <p:spPr>
          <a:xfrm>
            <a:off x="316761" y="2118360"/>
            <a:ext cx="1149423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Star: 4 Points 6">
            <a:extLst>
              <a:ext uri="{FF2B5EF4-FFF2-40B4-BE49-F238E27FC236}">
                <a16:creationId xmlns:a16="http://schemas.microsoft.com/office/drawing/2014/main" id="{8BADF196-D007-6307-C990-32C8A194F336}"/>
              </a:ext>
            </a:extLst>
          </p:cNvPr>
          <p:cNvSpPr/>
          <p:nvPr/>
        </p:nvSpPr>
        <p:spPr>
          <a:xfrm>
            <a:off x="563880" y="2301240"/>
            <a:ext cx="731520" cy="594360"/>
          </a:xfrm>
          <a:prstGeom prst="star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4 Points 7">
            <a:extLst>
              <a:ext uri="{FF2B5EF4-FFF2-40B4-BE49-F238E27FC236}">
                <a16:creationId xmlns:a16="http://schemas.microsoft.com/office/drawing/2014/main" id="{245BC69F-E002-7805-2536-FDA674C953BC}"/>
              </a:ext>
            </a:extLst>
          </p:cNvPr>
          <p:cNvSpPr/>
          <p:nvPr/>
        </p:nvSpPr>
        <p:spPr>
          <a:xfrm>
            <a:off x="563880" y="4130040"/>
            <a:ext cx="731520" cy="594360"/>
          </a:xfrm>
          <a:prstGeom prst="star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3CC5A91-BB95-8FF1-8860-5118D078680A}"/>
              </a:ext>
            </a:extLst>
          </p:cNvPr>
          <p:cNvSpPr txBox="1"/>
          <p:nvPr/>
        </p:nvSpPr>
        <p:spPr>
          <a:xfrm>
            <a:off x="1402080" y="2286000"/>
            <a:ext cx="3276600" cy="630942"/>
          </a:xfrm>
          <a:prstGeom prst="rect">
            <a:avLst/>
          </a:prstGeom>
          <a:noFill/>
        </p:spPr>
        <p:txBody>
          <a:bodyPr wrap="square" rtlCol="0">
            <a:spAutoFit/>
          </a:bodyPr>
          <a:lstStyle/>
          <a:p>
            <a:r>
              <a:rPr lang="vi-VN" sz="3500" dirty="0">
                <a:solidFill>
                  <a:schemeClr val="bg1"/>
                </a:solidFill>
                <a:latin typeface="+mj-lt"/>
              </a:rPr>
              <a:t>Ư</a:t>
            </a:r>
            <a:r>
              <a:rPr lang="en-US" sz="3500" dirty="0">
                <a:solidFill>
                  <a:schemeClr val="bg1"/>
                </a:solidFill>
                <a:latin typeface="+mj-lt"/>
              </a:rPr>
              <a:t>u điểm</a:t>
            </a:r>
          </a:p>
        </p:txBody>
      </p:sp>
      <p:sp>
        <p:nvSpPr>
          <p:cNvPr id="10" name="TextBox 9">
            <a:extLst>
              <a:ext uri="{FF2B5EF4-FFF2-40B4-BE49-F238E27FC236}">
                <a16:creationId xmlns:a16="http://schemas.microsoft.com/office/drawing/2014/main" id="{F37D2425-3083-D586-62AD-977E4B175809}"/>
              </a:ext>
            </a:extLst>
          </p:cNvPr>
          <p:cNvSpPr txBox="1"/>
          <p:nvPr/>
        </p:nvSpPr>
        <p:spPr>
          <a:xfrm>
            <a:off x="1402080" y="4114799"/>
            <a:ext cx="3276600" cy="630942"/>
          </a:xfrm>
          <a:prstGeom prst="rect">
            <a:avLst/>
          </a:prstGeom>
          <a:noFill/>
        </p:spPr>
        <p:txBody>
          <a:bodyPr wrap="square" rtlCol="0">
            <a:spAutoFit/>
          </a:bodyPr>
          <a:lstStyle/>
          <a:p>
            <a:r>
              <a:rPr lang="en-US" sz="3500" dirty="0">
                <a:solidFill>
                  <a:schemeClr val="bg1"/>
                </a:solidFill>
                <a:latin typeface="+mj-lt"/>
              </a:rPr>
              <a:t>Nhược điểm</a:t>
            </a:r>
          </a:p>
        </p:txBody>
      </p:sp>
      <p:sp>
        <p:nvSpPr>
          <p:cNvPr id="11" name="TextBox 10">
            <a:extLst>
              <a:ext uri="{FF2B5EF4-FFF2-40B4-BE49-F238E27FC236}">
                <a16:creationId xmlns:a16="http://schemas.microsoft.com/office/drawing/2014/main" id="{003D7FDB-A712-B2AB-0CB6-EA6F9A5DA5AE}"/>
              </a:ext>
            </a:extLst>
          </p:cNvPr>
          <p:cNvSpPr txBox="1"/>
          <p:nvPr/>
        </p:nvSpPr>
        <p:spPr>
          <a:xfrm>
            <a:off x="1402079" y="2736280"/>
            <a:ext cx="9951721" cy="1477328"/>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Sử dụng chiều dài dực đại của các Run tự nhiên.</a:t>
            </a:r>
          </a:p>
          <a:p>
            <a:r>
              <a:rPr lang="en-US" sz="3000" dirty="0">
                <a:solidFill>
                  <a:schemeClr val="bg1"/>
                </a:solidFill>
                <a:latin typeface="Times New Roman" panose="02020603050405020304" pitchFamily="18" charset="0"/>
                <a:cs typeface="Times New Roman" panose="02020603050405020304" pitchFamily="18" charset="0"/>
              </a:rPr>
              <a:t>Giảm thiểu thao tác copy (giảm ½), tiết kiệm nguồn tài nguyên và nâng cao hiệu suất.</a:t>
            </a:r>
          </a:p>
        </p:txBody>
      </p:sp>
      <p:sp>
        <p:nvSpPr>
          <p:cNvPr id="12" name="TextBox 11">
            <a:extLst>
              <a:ext uri="{FF2B5EF4-FFF2-40B4-BE49-F238E27FC236}">
                <a16:creationId xmlns:a16="http://schemas.microsoft.com/office/drawing/2014/main" id="{7A75A2D5-2576-49CB-B3E9-8DC9F68DC874}"/>
              </a:ext>
            </a:extLst>
          </p:cNvPr>
          <p:cNvSpPr txBox="1"/>
          <p:nvPr/>
        </p:nvSpPr>
        <p:spPr>
          <a:xfrm>
            <a:off x="1402080" y="4829407"/>
            <a:ext cx="9951720" cy="1015663"/>
          </a:xfrm>
          <a:prstGeom prst="rect">
            <a:avLst/>
          </a:prstGeom>
          <a:noFill/>
        </p:spPr>
        <p:txBody>
          <a:bodyPr wrap="square" rtlCol="0">
            <a:spAutoFit/>
          </a:bodyPr>
          <a:lstStyle/>
          <a:p>
            <a:r>
              <a:rPr lang="en-US" sz="3000" dirty="0">
                <a:solidFill>
                  <a:schemeClr val="bg1"/>
                </a:solidFill>
                <a:latin typeface="Times New Roman" panose="02020603050405020304" pitchFamily="18" charset="0"/>
                <a:cs typeface="Times New Roman" panose="02020603050405020304" pitchFamily="18" charset="0"/>
              </a:rPr>
              <a:t>Sử dụng quá nhiều file để phục vụ cho công tác trộn và phân đoạn (sử dụng 2n file).</a:t>
            </a:r>
          </a:p>
        </p:txBody>
      </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98423F03-C601-2A49-344D-C6F0F0B525F9}"/>
                  </a:ext>
                </a:extLst>
              </p:cNvPr>
              <p:cNvGraphicFramePr>
                <a:graphicFrameLocks noChangeAspect="1"/>
              </p:cNvGraphicFramePr>
              <p:nvPr>
                <p:extLst>
                  <p:ext uri="{D42A27DB-BD31-4B8C-83A1-F6EECF244321}">
                    <p14:modId xmlns:p14="http://schemas.microsoft.com/office/powerpoint/2010/main" val="2302658454"/>
                  </p:ext>
                </p:extLst>
              </p:nvPr>
            </p:nvGraphicFramePr>
            <p:xfrm>
              <a:off x="306927" y="284366"/>
              <a:ext cx="5227318" cy="1607553"/>
            </p:xfrm>
            <a:graphic>
              <a:graphicData uri="http://schemas.microsoft.com/office/powerpoint/2016/slidezoom">
                <pslz:sldZm>
                  <pslz:sldZmObj sldId="296" cId="3203185735">
                    <pslz:zmPr id="{B9750F77-AD42-4B07-8140-195C53FA1CE9}"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227318" cy="1607553"/>
                        </a:xfrm>
                        <a:prstGeom prst="rect">
                          <a:avLst/>
                        </a:prstGeom>
                      </p166:spPr>
                    </pslz:zmPr>
                  </pslz:sldZmObj>
                </pslz:sldZm>
              </a:graphicData>
            </a:graphic>
          </p:graphicFrame>
        </mc:Choice>
        <mc:Fallback xmlns="">
          <p:pic>
            <p:nvPicPr>
              <p:cNvPr id="14" name="Slide Zoom 13">
                <a:hlinkClick r:id="rId5" action="ppaction://hlinksldjump"/>
                <a:extLst>
                  <a:ext uri="{FF2B5EF4-FFF2-40B4-BE49-F238E27FC236}">
                    <a16:creationId xmlns:a16="http://schemas.microsoft.com/office/drawing/2014/main" id="{98423F03-C601-2A49-344D-C6F0F0B525F9}"/>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306927" y="284366"/>
                <a:ext cx="5227318" cy="1607553"/>
              </a:xfrm>
              <a:prstGeom prst="rect">
                <a:avLst/>
              </a:prstGeom>
            </p:spPr>
          </p:pic>
        </mc:Fallback>
      </mc:AlternateContent>
    </p:spTree>
    <p:extLst>
      <p:ext uri="{BB962C8B-B14F-4D97-AF65-F5344CB8AC3E}">
        <p14:creationId xmlns:p14="http://schemas.microsoft.com/office/powerpoint/2010/main" val="110667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285ADB-0566-F814-8973-18CFF66895B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1A350FAF-1CA4-5542-A5DB-DBF600C3AD1C}"/>
              </a:ext>
            </a:extLst>
          </p:cNvPr>
          <p:cNvSpPr>
            <a:spLocks noGrp="1"/>
          </p:cNvSpPr>
          <p:nvPr>
            <p:ph type="ftr" sz="quarter" idx="11"/>
          </p:nvPr>
        </p:nvSpPr>
        <p:spPr/>
        <p:txBody>
          <a:bodyPr/>
          <a:lstStyle/>
          <a:p>
            <a:r>
              <a:rPr lang="vi-VN">
                <a:solidFill>
                  <a:srgbClr val="FFFFFF"/>
                </a:solidFill>
              </a:rPr>
              <a:t>Lê Quang Hùng - Tôn Anh Trúc - Huỳnh Thái Dương</a:t>
            </a:r>
            <a:endParaRPr lang="en-US">
              <a:solidFill>
                <a:srgbClr val="FFFFFF"/>
              </a:solidFill>
            </a:endParaRPr>
          </a:p>
        </p:txBody>
      </p:sp>
      <p:sp>
        <p:nvSpPr>
          <p:cNvPr id="3" name="Slide Number Placeholder 2">
            <a:extLst>
              <a:ext uri="{FF2B5EF4-FFF2-40B4-BE49-F238E27FC236}">
                <a16:creationId xmlns:a16="http://schemas.microsoft.com/office/drawing/2014/main" id="{0C5E051F-7D38-1A25-D519-1E0D8CCF82BE}"/>
              </a:ext>
            </a:extLst>
          </p:cNvPr>
          <p:cNvSpPr>
            <a:spLocks noGrp="1"/>
          </p:cNvSpPr>
          <p:nvPr>
            <p:ph type="sldNum" sz="quarter" idx="12"/>
          </p:nvPr>
        </p:nvSpPr>
        <p:spPr/>
        <p:txBody>
          <a:bodyPr/>
          <a:lstStyle/>
          <a:p>
            <a:fld id="{80FDC315-9B6A-4C4A-96B7-6C71D1DB20DB}" type="slidenum">
              <a:rPr lang="en-US" smtClean="0">
                <a:solidFill>
                  <a:srgbClr val="FFFFFF"/>
                </a:solidFill>
              </a:rPr>
              <a:t>52</a:t>
            </a:fld>
            <a:endParaRPr lang="en-US">
              <a:solidFill>
                <a:srgbClr val="FFFFFF"/>
              </a:solidFill>
            </a:endParaRP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4FB0EAD-4577-5B0E-1EB6-874EED140F2A}"/>
                  </a:ext>
                </a:extLst>
              </p:cNvPr>
              <p:cNvGraphicFramePr>
                <a:graphicFrameLocks noChangeAspect="1"/>
              </p:cNvGraphicFramePr>
              <p:nvPr>
                <p:extLst>
                  <p:ext uri="{D42A27DB-BD31-4B8C-83A1-F6EECF244321}">
                    <p14:modId xmlns:p14="http://schemas.microsoft.com/office/powerpoint/2010/main" val="2243031550"/>
                  </p:ext>
                </p:extLst>
              </p:nvPr>
            </p:nvGraphicFramePr>
            <p:xfrm>
              <a:off x="4838700" y="2223184"/>
              <a:ext cx="2514600" cy="2411631"/>
            </p:xfrm>
            <a:graphic>
              <a:graphicData uri="http://schemas.microsoft.com/office/powerpoint/2016/slidezoom">
                <pslz:sldZm>
                  <pslz:sldZmObj sldId="267" cId="3106183651">
                    <pslz:zmPr id="{0CAE0792-2D52-43CC-97F0-511C2771BAFB}"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514600" cy="2411631"/>
                        </a:xfrm>
                        <a:prstGeom prst="rect">
                          <a:avLst/>
                        </a:prstGeom>
                      </p166:spPr>
                    </pslz:zmPr>
                  </pslz:sldZmObj>
                </pslz:sldZm>
              </a:graphicData>
            </a:graphic>
          </p:graphicFrame>
        </mc:Choice>
        <mc:Fallback xmlns="">
          <p:pic>
            <p:nvPicPr>
              <p:cNvPr id="7" name="Slide Zoom 6">
                <a:extLst>
                  <a:ext uri="{FF2B5EF4-FFF2-40B4-BE49-F238E27FC236}">
                    <a16:creationId xmlns:a16="http://schemas.microsoft.com/office/drawing/2014/main" id="{24FB0EAD-4577-5B0E-1EB6-874EED140F2A}"/>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838700" y="2223184"/>
                <a:ext cx="2514600" cy="2411631"/>
              </a:xfrm>
              <a:prstGeom prst="rect">
                <a:avLst/>
              </a:prstGeom>
            </p:spPr>
          </p:pic>
        </mc:Fallback>
      </mc:AlternateContent>
    </p:spTree>
    <p:extLst>
      <p:ext uri="{BB962C8B-B14F-4D97-AF65-F5344CB8AC3E}">
        <p14:creationId xmlns:p14="http://schemas.microsoft.com/office/powerpoint/2010/main" val="3521146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7A91-A91E-036D-61C1-F67B70358E7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C690098C-3013-6451-DE1C-55BD3DC6EC91}"/>
              </a:ext>
            </a:extLst>
          </p:cNvPr>
          <p:cNvSpPr>
            <a:spLocks noGrp="1"/>
          </p:cNvSpPr>
          <p:nvPr>
            <p:ph type="ftr" sz="quarter" idx="11"/>
          </p:nvPr>
        </p:nvSpPr>
        <p:spPr/>
        <p:txBody>
          <a:bodyPr/>
          <a:lstStyle/>
          <a:p>
            <a:r>
              <a:rPr lang="vi-VN">
                <a:solidFill>
                  <a:schemeClr val="bg1"/>
                </a:solidFill>
              </a:rPr>
              <a:t>Lê Quang Hùng - Tôn Anh Trúc - Huỳnh Thái Dương</a:t>
            </a:r>
            <a:endParaRPr lang="en-US">
              <a:solidFill>
                <a:schemeClr val="bg1"/>
              </a:solidFill>
            </a:endParaRPr>
          </a:p>
        </p:txBody>
      </p:sp>
      <p:sp>
        <p:nvSpPr>
          <p:cNvPr id="3" name="Slide Number Placeholder 2">
            <a:extLst>
              <a:ext uri="{FF2B5EF4-FFF2-40B4-BE49-F238E27FC236}">
                <a16:creationId xmlns:a16="http://schemas.microsoft.com/office/drawing/2014/main" id="{23A2867B-5F05-4498-AE12-13431E5F5B5F}"/>
              </a:ext>
            </a:extLst>
          </p:cNvPr>
          <p:cNvSpPr>
            <a:spLocks noGrp="1"/>
          </p:cNvSpPr>
          <p:nvPr>
            <p:ph type="sldNum" sz="quarter" idx="12"/>
          </p:nvPr>
        </p:nvSpPr>
        <p:spPr/>
        <p:txBody>
          <a:bodyPr/>
          <a:lstStyle/>
          <a:p>
            <a:fld id="{80FDC315-9B6A-4C4A-96B7-6C71D1DB20DB}" type="slidenum">
              <a:rPr lang="en-US" smtClean="0">
                <a:solidFill>
                  <a:schemeClr val="bg1"/>
                </a:solidFill>
              </a:rPr>
              <a:t>53</a:t>
            </a:fld>
            <a:endParaRPr lang="en-US">
              <a:solidFill>
                <a:schemeClr val="bg1"/>
              </a:solidFill>
            </a:endParaRP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ACC0BA93-4736-3E65-C3C0-8A4230DBFDA0}"/>
                  </a:ext>
                </a:extLst>
              </p:cNvPr>
              <p:cNvGraphicFramePr>
                <a:graphicFrameLocks noChangeAspect="1"/>
              </p:cNvGraphicFramePr>
              <p:nvPr>
                <p:extLst>
                  <p:ext uri="{D42A27DB-BD31-4B8C-83A1-F6EECF244321}">
                    <p14:modId xmlns:p14="http://schemas.microsoft.com/office/powerpoint/2010/main" val="1479153368"/>
                  </p:ext>
                </p:extLst>
              </p:nvPr>
            </p:nvGraphicFramePr>
            <p:xfrm>
              <a:off x="4926533" y="1965211"/>
              <a:ext cx="2338933" cy="2425928"/>
            </p:xfrm>
            <a:graphic>
              <a:graphicData uri="http://schemas.microsoft.com/office/powerpoint/2016/slidezoom">
                <pslz:sldZm>
                  <pslz:sldZmObj sldId="266" cId="4273139925">
                    <pslz:zmPr id="{14AF8746-AE48-4D66-BB85-232A40D14474}"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338933" cy="2425928"/>
                        </a:xfrm>
                        <a:prstGeom prst="rect">
                          <a:avLst/>
                        </a:prstGeom>
                      </p166:spPr>
                    </pslz:zmPr>
                  </pslz:sldZmObj>
                </pslz:sldZm>
              </a:graphicData>
            </a:graphic>
          </p:graphicFrame>
        </mc:Choice>
        <mc:Fallback xmlns="">
          <p:pic>
            <p:nvPicPr>
              <p:cNvPr id="10" name="Slide Zoom 9">
                <a:hlinkClick r:id="rId5" action="ppaction://hlinksldjump"/>
                <a:extLst>
                  <a:ext uri="{FF2B5EF4-FFF2-40B4-BE49-F238E27FC236}">
                    <a16:creationId xmlns:a16="http://schemas.microsoft.com/office/drawing/2014/main" id="{ACC0BA93-4736-3E65-C3C0-8A4230DBFDA0}"/>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926533" y="1965211"/>
                <a:ext cx="2338933" cy="2425928"/>
              </a:xfrm>
              <a:prstGeom prst="rect">
                <a:avLst/>
              </a:prstGeom>
            </p:spPr>
          </p:pic>
        </mc:Fallback>
      </mc:AlternateContent>
    </p:spTree>
    <p:extLst>
      <p:ext uri="{BB962C8B-B14F-4D97-AF65-F5344CB8AC3E}">
        <p14:creationId xmlns:p14="http://schemas.microsoft.com/office/powerpoint/2010/main" val="4012505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CD86DB8-5025-AD1B-629E-F3E4A5FE06F3}"/>
              </a:ext>
            </a:extLst>
          </p:cNvPr>
          <p:cNvPicPr>
            <a:picLocks noChangeAspect="1"/>
          </p:cNvPicPr>
          <p:nvPr/>
        </p:nvPicPr>
        <p:blipFill rotWithShape="1">
          <a:blip r:embed="rId2"/>
          <a:srcRect t="33004" r="-1" b="19282"/>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2" name="Footer Placeholder 1">
            <a:extLst>
              <a:ext uri="{FF2B5EF4-FFF2-40B4-BE49-F238E27FC236}">
                <a16:creationId xmlns:a16="http://schemas.microsoft.com/office/drawing/2014/main" id="{ACF72CE1-D6D3-4006-6E8F-A81DCB0B9801}"/>
              </a:ext>
            </a:extLst>
          </p:cNvPr>
          <p:cNvSpPr>
            <a:spLocks noGrp="1"/>
          </p:cNvSpPr>
          <p:nvPr>
            <p:ph type="ftr" sz="quarter" idx="11"/>
          </p:nvPr>
        </p:nvSpPr>
        <p:spPr>
          <a:xfrm>
            <a:off x="4038600" y="6356350"/>
            <a:ext cx="4114800" cy="365125"/>
          </a:xfrm>
        </p:spPr>
        <p:txBody>
          <a:bodyPr>
            <a:normAutofit/>
          </a:bodyPr>
          <a:lstStyle/>
          <a:p>
            <a:pPr>
              <a:spcAft>
                <a:spcPts val="600"/>
              </a:spcAft>
            </a:pPr>
            <a:r>
              <a:rPr lang="vi-VN">
                <a:solidFill>
                  <a:schemeClr val="bg1"/>
                </a:solidFill>
              </a:rPr>
              <a:t>Lê Quang Hùng - Tôn Anh Trúc - Huỳnh Thái Dương</a:t>
            </a:r>
            <a:endParaRPr lang="en-US">
              <a:solidFill>
                <a:schemeClr val="bg1"/>
              </a:solidFill>
            </a:endParaRPr>
          </a:p>
        </p:txBody>
      </p:sp>
      <p:sp>
        <p:nvSpPr>
          <p:cNvPr id="3" name="Slide Number Placeholder 2">
            <a:extLst>
              <a:ext uri="{FF2B5EF4-FFF2-40B4-BE49-F238E27FC236}">
                <a16:creationId xmlns:a16="http://schemas.microsoft.com/office/drawing/2014/main" id="{FA282F18-6FF7-A375-2535-90B0AF92753A}"/>
              </a:ext>
            </a:extLst>
          </p:cNvPr>
          <p:cNvSpPr>
            <a:spLocks noGrp="1"/>
          </p:cNvSpPr>
          <p:nvPr>
            <p:ph type="sldNum" sz="quarter" idx="12"/>
          </p:nvPr>
        </p:nvSpPr>
        <p:spPr>
          <a:xfrm>
            <a:off x="8610600" y="6356350"/>
            <a:ext cx="2743200" cy="365125"/>
          </a:xfrm>
        </p:spPr>
        <p:txBody>
          <a:bodyPr>
            <a:normAutofit/>
          </a:bodyPr>
          <a:lstStyle/>
          <a:p>
            <a:pPr>
              <a:spcAft>
                <a:spcPts val="600"/>
              </a:spcAft>
            </a:pPr>
            <a:fld id="{80FDC315-9B6A-4C4A-96B7-6C71D1DB20DB}" type="slidenum">
              <a:rPr lang="en-US" smtClean="0"/>
              <a:pPr>
                <a:spcAft>
                  <a:spcPts val="600"/>
                </a:spcAft>
              </a:pPr>
              <a:t>54</a:t>
            </a:fld>
            <a:endParaRPr lang="en-US"/>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27CD7181-25A6-2A5F-E7AF-26698BD53A28}"/>
                  </a:ext>
                </a:extLst>
              </p:cNvPr>
              <p:cNvGraphicFramePr>
                <a:graphicFrameLocks noChangeAspect="1"/>
              </p:cNvGraphicFramePr>
              <p:nvPr>
                <p:extLst>
                  <p:ext uri="{D42A27DB-BD31-4B8C-83A1-F6EECF244321}">
                    <p14:modId xmlns:p14="http://schemas.microsoft.com/office/powerpoint/2010/main" val="3220072474"/>
                  </p:ext>
                </p:extLst>
              </p:nvPr>
            </p:nvGraphicFramePr>
            <p:xfrm>
              <a:off x="4988477" y="2030683"/>
              <a:ext cx="2215046" cy="2294995"/>
            </p:xfrm>
            <a:graphic>
              <a:graphicData uri="http://schemas.microsoft.com/office/powerpoint/2016/slidezoom">
                <pslz:sldZm>
                  <pslz:sldZmObj sldId="284" cId="3978136300">
                    <pslz:zmPr id="{6C2EDA2A-FCE7-4FC2-9B92-C369FC464215}"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215046" cy="2294995"/>
                        </a:xfrm>
                        <a:prstGeom prst="rect">
                          <a:avLst/>
                        </a:prstGeom>
                      </p166:spPr>
                    </pslz:zmPr>
                  </pslz:sldZmObj>
                </pslz:sldZm>
              </a:graphicData>
            </a:graphic>
          </p:graphicFrame>
        </mc:Choice>
        <mc:Fallback xmlns="">
          <p:pic>
            <p:nvPicPr>
              <p:cNvPr id="7" name="Slide Zoom 6">
                <a:hlinkClick r:id="rId4" action="ppaction://hlinksldjump"/>
                <a:extLst>
                  <a:ext uri="{FF2B5EF4-FFF2-40B4-BE49-F238E27FC236}">
                    <a16:creationId xmlns:a16="http://schemas.microsoft.com/office/drawing/2014/main" id="{27CD7181-25A6-2A5F-E7AF-26698BD53A28}"/>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988477" y="2030683"/>
                <a:ext cx="2215046" cy="2294995"/>
              </a:xfrm>
              <a:prstGeom prst="rect">
                <a:avLst/>
              </a:prstGeom>
            </p:spPr>
          </p:pic>
        </mc:Fallback>
      </mc:AlternateContent>
    </p:spTree>
    <p:extLst>
      <p:ext uri="{BB962C8B-B14F-4D97-AF65-F5344CB8AC3E}">
        <p14:creationId xmlns:p14="http://schemas.microsoft.com/office/powerpoint/2010/main" val="3978136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DEB6597-5629-57AC-735F-0A8E93F165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98A0D18C-7FD4-4052-BD72-B594F1A4050F}"/>
              </a:ext>
            </a:extLst>
          </p:cNvPr>
          <p:cNvSpPr>
            <a:spLocks noGrp="1"/>
          </p:cNvSpPr>
          <p:nvPr>
            <p:ph type="ftr" sz="quarter" idx="11"/>
          </p:nvPr>
        </p:nvSpPr>
        <p:spPr/>
        <p:txBody>
          <a:bodyPr/>
          <a:lstStyle/>
          <a:p>
            <a:r>
              <a:rPr lang="vi-VN"/>
              <a:t>Lê Quang Hùng - Tôn Anh Trúc - Huỳnh Thái Dương</a:t>
            </a:r>
            <a:endParaRPr lang="en-US"/>
          </a:p>
        </p:txBody>
      </p:sp>
      <p:sp>
        <p:nvSpPr>
          <p:cNvPr id="5" name="TextBox 4">
            <a:extLst>
              <a:ext uri="{FF2B5EF4-FFF2-40B4-BE49-F238E27FC236}">
                <a16:creationId xmlns:a16="http://schemas.microsoft.com/office/drawing/2014/main" id="{7820B0BB-D711-4A4B-B896-BA8F23F2084C}"/>
              </a:ext>
            </a:extLst>
          </p:cNvPr>
          <p:cNvSpPr txBox="1"/>
          <p:nvPr/>
        </p:nvSpPr>
        <p:spPr>
          <a:xfrm>
            <a:off x="0" y="656488"/>
            <a:ext cx="12192000" cy="1015663"/>
          </a:xfrm>
          <a:prstGeom prst="rect">
            <a:avLst/>
          </a:prstGeom>
          <a:noFill/>
        </p:spPr>
        <p:txBody>
          <a:bodyPr wrap="square" rtlCol="0">
            <a:spAutoFit/>
          </a:bodyPr>
          <a:lstStyle/>
          <a:p>
            <a:pPr algn="ctr"/>
            <a:r>
              <a:rPr lang="en-US" sz="6000" b="1" dirty="0">
                <a:solidFill>
                  <a:schemeClr val="bg1"/>
                </a:solidFill>
                <a:latin typeface="Times New Roman" panose="02020603050405020304" pitchFamily="18" charset="0"/>
                <a:cs typeface="Times New Roman" panose="02020603050405020304" pitchFamily="18" charset="0"/>
              </a:rPr>
              <a:t>NỘI DUNG</a:t>
            </a:r>
          </a:p>
        </p:txBody>
      </p:sp>
      <p:cxnSp>
        <p:nvCxnSpPr>
          <p:cNvPr id="6" name="Straight Connector 5">
            <a:extLst>
              <a:ext uri="{FF2B5EF4-FFF2-40B4-BE49-F238E27FC236}">
                <a16:creationId xmlns:a16="http://schemas.microsoft.com/office/drawing/2014/main" id="{BC8DC4B9-7C9C-4EF4-9934-66A6455973D5}"/>
              </a:ext>
            </a:extLst>
          </p:cNvPr>
          <p:cNvCxnSpPr/>
          <p:nvPr/>
        </p:nvCxnSpPr>
        <p:spPr>
          <a:xfrm>
            <a:off x="3128211" y="2160743"/>
            <a:ext cx="598370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7FB4C2D3-4716-4D5D-B500-5BBD6BAE6A4F}"/>
              </a:ext>
            </a:extLst>
          </p:cNvPr>
          <p:cNvSpPr>
            <a:spLocks noGrp="1"/>
          </p:cNvSpPr>
          <p:nvPr>
            <p:ph type="sldNum" sz="quarter" idx="12"/>
          </p:nvPr>
        </p:nvSpPr>
        <p:spPr/>
        <p:txBody>
          <a:bodyPr/>
          <a:lstStyle/>
          <a:p>
            <a:fld id="{80FDC315-9B6A-4C4A-96B7-6C71D1DB20DB}" type="slidenum">
              <a:rPr lang="en-US" smtClean="0"/>
              <a:t>6</a:t>
            </a:fld>
            <a:endParaRPr lang="en-US"/>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344AAD25-30EC-A70F-8F83-B57AEA65705A}"/>
                  </a:ext>
                </a:extLst>
              </p:cNvPr>
              <p:cNvGraphicFramePr>
                <a:graphicFrameLocks noChangeAspect="1"/>
              </p:cNvGraphicFramePr>
              <p:nvPr>
                <p:extLst>
                  <p:ext uri="{D42A27DB-BD31-4B8C-83A1-F6EECF244321}">
                    <p14:modId xmlns:p14="http://schemas.microsoft.com/office/powerpoint/2010/main" val="495176209"/>
                  </p:ext>
                </p:extLst>
              </p:nvPr>
            </p:nvGraphicFramePr>
            <p:xfrm>
              <a:off x="1685566" y="2996434"/>
              <a:ext cx="2215046" cy="2294995"/>
            </p:xfrm>
            <a:graphic>
              <a:graphicData uri="http://schemas.microsoft.com/office/powerpoint/2016/slidezoom">
                <pslz:sldZm>
                  <pslz:sldZmObj sldId="267" cId="3106183651">
                    <pslz:zmPr id="{98F4A18C-25B4-40BD-BF64-130BB1608D38}"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215046" cy="2294995"/>
                        </a:xfrm>
                        <a:prstGeom prst="rect">
                          <a:avLst/>
                        </a:prstGeom>
                      </p166:spPr>
                    </pslz:zmPr>
                  </pslz:sldZmObj>
                </pslz:sldZm>
              </a:graphicData>
            </a:graphic>
          </p:graphicFrame>
        </mc:Choice>
        <mc:Fallback xmlns="">
          <p:pic>
            <p:nvPicPr>
              <p:cNvPr id="10" name="Slide Zoom 9">
                <a:hlinkClick r:id="rId5" action="ppaction://hlinksldjump"/>
                <a:extLst>
                  <a:ext uri="{FF2B5EF4-FFF2-40B4-BE49-F238E27FC236}">
                    <a16:creationId xmlns:a16="http://schemas.microsoft.com/office/drawing/2014/main" id="{344AAD25-30EC-A70F-8F83-B57AEA65705A}"/>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685566" y="2996434"/>
                <a:ext cx="2215046" cy="229499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98F3F41C-6D5C-88C7-FE87-9F687E218D68}"/>
                  </a:ext>
                </a:extLst>
              </p:cNvPr>
              <p:cNvGraphicFramePr>
                <a:graphicFrameLocks noChangeAspect="1"/>
              </p:cNvGraphicFramePr>
              <p:nvPr>
                <p:extLst>
                  <p:ext uri="{D42A27DB-BD31-4B8C-83A1-F6EECF244321}">
                    <p14:modId xmlns:p14="http://schemas.microsoft.com/office/powerpoint/2010/main" val="564632081"/>
                  </p:ext>
                </p:extLst>
              </p:nvPr>
            </p:nvGraphicFramePr>
            <p:xfrm>
              <a:off x="4973156" y="2996434"/>
              <a:ext cx="2212695" cy="2294995"/>
            </p:xfrm>
            <a:graphic>
              <a:graphicData uri="http://schemas.microsoft.com/office/powerpoint/2016/slidezoom">
                <pslz:sldZm>
                  <pslz:sldZmObj sldId="283" cId="4012505304">
                    <pslz:zmPr id="{BA41F896-6929-4AB4-B308-70F037399929}"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212695" cy="2294995"/>
                        </a:xfrm>
                        <a:prstGeom prst="rect">
                          <a:avLst/>
                        </a:prstGeom>
                      </p166:spPr>
                    </pslz:zmPr>
                  </pslz:sldZmObj>
                </pslz:sldZm>
              </a:graphicData>
            </a:graphic>
          </p:graphicFrame>
        </mc:Choice>
        <mc:Fallback xmlns="">
          <p:pic>
            <p:nvPicPr>
              <p:cNvPr id="14" name="Slide Zoom 13">
                <a:hlinkClick r:id="rId8" action="ppaction://hlinksldjump"/>
                <a:extLst>
                  <a:ext uri="{FF2B5EF4-FFF2-40B4-BE49-F238E27FC236}">
                    <a16:creationId xmlns:a16="http://schemas.microsoft.com/office/drawing/2014/main" id="{98F3F41C-6D5C-88C7-FE87-9F687E218D68}"/>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4973156" y="2996434"/>
                <a:ext cx="2212695" cy="229499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95A8EE3E-D63B-8402-577F-3FAFE9906F71}"/>
                  </a:ext>
                </a:extLst>
              </p:cNvPr>
              <p:cNvGraphicFramePr>
                <a:graphicFrameLocks noChangeAspect="1"/>
              </p:cNvGraphicFramePr>
              <p:nvPr>
                <p:extLst>
                  <p:ext uri="{D42A27DB-BD31-4B8C-83A1-F6EECF244321}">
                    <p14:modId xmlns:p14="http://schemas.microsoft.com/office/powerpoint/2010/main" val="3259526774"/>
                  </p:ext>
                </p:extLst>
              </p:nvPr>
            </p:nvGraphicFramePr>
            <p:xfrm>
              <a:off x="8258396" y="2996434"/>
              <a:ext cx="2215046" cy="2294995"/>
            </p:xfrm>
            <a:graphic>
              <a:graphicData uri="http://schemas.microsoft.com/office/powerpoint/2016/slidezoom">
                <pslz:sldZm>
                  <pslz:sldZmObj sldId="284" cId="3978136300">
                    <pslz:zmPr id="{6C2EDA2A-FCE7-4FC2-9B92-C369FC464215}" imageType="cover" transitionDur="1000" showBg="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2215046" cy="2294995"/>
                        </a:xfrm>
                        <a:prstGeom prst="rect">
                          <a:avLst/>
                        </a:prstGeom>
                      </p166:spPr>
                    </pslz:zmPr>
                  </pslz:sldZmObj>
                </pslz:sldZm>
              </a:graphicData>
            </a:graphic>
          </p:graphicFrame>
        </mc:Choice>
        <mc:Fallback xmlns="">
          <p:pic>
            <p:nvPicPr>
              <p:cNvPr id="17" name="Slide Zoom 16">
                <a:hlinkClick r:id="rId11" action="ppaction://hlinksldjump"/>
                <a:extLst>
                  <a:ext uri="{FF2B5EF4-FFF2-40B4-BE49-F238E27FC236}">
                    <a16:creationId xmlns:a16="http://schemas.microsoft.com/office/drawing/2014/main" id="{95A8EE3E-D63B-8402-577F-3FAFE9906F71}"/>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8258396" y="2996434"/>
                <a:ext cx="2215046" cy="2294995"/>
              </a:xfrm>
              <a:prstGeom prst="rect">
                <a:avLst/>
              </a:prstGeom>
            </p:spPr>
          </p:pic>
        </mc:Fallback>
      </mc:AlternateContent>
    </p:spTree>
    <p:extLst>
      <p:ext uri="{BB962C8B-B14F-4D97-AF65-F5344CB8AC3E}">
        <p14:creationId xmlns:p14="http://schemas.microsoft.com/office/powerpoint/2010/main" val="427313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500" fill="hold"/>
                                        <p:tgtEl>
                                          <p:spTgt spid="10"/>
                                        </p:tgtEl>
                                        <p:attrNameLst>
                                          <p:attrName>ppt_w</p:attrName>
                                        </p:attrNameLst>
                                      </p:cBhvr>
                                      <p:tavLst>
                                        <p:tav tm="0">
                                          <p:val>
                                            <p:fltVal val="0"/>
                                          </p:val>
                                        </p:tav>
                                        <p:tav tm="100000">
                                          <p:val>
                                            <p:strVal val="#ppt_w"/>
                                          </p:val>
                                        </p:tav>
                                      </p:tavLst>
                                    </p:anim>
                                    <p:anim calcmode="lin" valueType="num">
                                      <p:cBhvr>
                                        <p:cTn id="18" dur="1500" fill="hold"/>
                                        <p:tgtEl>
                                          <p:spTgt spid="10"/>
                                        </p:tgtEl>
                                        <p:attrNameLst>
                                          <p:attrName>ppt_h</p:attrName>
                                        </p:attrNameLst>
                                      </p:cBhvr>
                                      <p:tavLst>
                                        <p:tav tm="0">
                                          <p:val>
                                            <p:fltVal val="0"/>
                                          </p:val>
                                        </p:tav>
                                        <p:tav tm="100000">
                                          <p:val>
                                            <p:strVal val="#ppt_h"/>
                                          </p:val>
                                        </p:tav>
                                      </p:tavLst>
                                    </p:anim>
                                    <p:anim calcmode="lin" valueType="num">
                                      <p:cBhvr>
                                        <p:cTn id="19" dur="1500" fill="hold"/>
                                        <p:tgtEl>
                                          <p:spTgt spid="10"/>
                                        </p:tgtEl>
                                        <p:attrNameLst>
                                          <p:attrName>style.rotation</p:attrName>
                                        </p:attrNameLst>
                                      </p:cBhvr>
                                      <p:tavLst>
                                        <p:tav tm="0">
                                          <p:val>
                                            <p:fltVal val="90"/>
                                          </p:val>
                                        </p:tav>
                                        <p:tav tm="100000">
                                          <p:val>
                                            <p:fltVal val="0"/>
                                          </p:val>
                                        </p:tav>
                                      </p:tavLst>
                                    </p:anim>
                                    <p:animEffect transition="in" filter="fade">
                                      <p:cBhvr>
                                        <p:cTn id="20" dur="1500"/>
                                        <p:tgtEl>
                                          <p:spTgt spid="10"/>
                                        </p:tgtEl>
                                      </p:cBhvr>
                                    </p:animEffect>
                                  </p:childTnLst>
                                </p:cTn>
                              </p:par>
                              <p:par>
                                <p:cTn id="21" presetID="31" presetClass="entr" presetSubtype="0"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p:cTn id="23" dur="1500" fill="hold"/>
                                        <p:tgtEl>
                                          <p:spTgt spid="14"/>
                                        </p:tgtEl>
                                        <p:attrNameLst>
                                          <p:attrName>ppt_w</p:attrName>
                                        </p:attrNameLst>
                                      </p:cBhvr>
                                      <p:tavLst>
                                        <p:tav tm="0">
                                          <p:val>
                                            <p:fltVal val="0"/>
                                          </p:val>
                                        </p:tav>
                                        <p:tav tm="100000">
                                          <p:val>
                                            <p:strVal val="#ppt_w"/>
                                          </p:val>
                                        </p:tav>
                                      </p:tavLst>
                                    </p:anim>
                                    <p:anim calcmode="lin" valueType="num">
                                      <p:cBhvr>
                                        <p:cTn id="24" dur="1500" fill="hold"/>
                                        <p:tgtEl>
                                          <p:spTgt spid="14"/>
                                        </p:tgtEl>
                                        <p:attrNameLst>
                                          <p:attrName>ppt_h</p:attrName>
                                        </p:attrNameLst>
                                      </p:cBhvr>
                                      <p:tavLst>
                                        <p:tav tm="0">
                                          <p:val>
                                            <p:fltVal val="0"/>
                                          </p:val>
                                        </p:tav>
                                        <p:tav tm="100000">
                                          <p:val>
                                            <p:strVal val="#ppt_h"/>
                                          </p:val>
                                        </p:tav>
                                      </p:tavLst>
                                    </p:anim>
                                    <p:anim calcmode="lin" valueType="num">
                                      <p:cBhvr>
                                        <p:cTn id="25" dur="1500" fill="hold"/>
                                        <p:tgtEl>
                                          <p:spTgt spid="14"/>
                                        </p:tgtEl>
                                        <p:attrNameLst>
                                          <p:attrName>style.rotation</p:attrName>
                                        </p:attrNameLst>
                                      </p:cBhvr>
                                      <p:tavLst>
                                        <p:tav tm="0">
                                          <p:val>
                                            <p:fltVal val="90"/>
                                          </p:val>
                                        </p:tav>
                                        <p:tav tm="100000">
                                          <p:val>
                                            <p:fltVal val="0"/>
                                          </p:val>
                                        </p:tav>
                                      </p:tavLst>
                                    </p:anim>
                                    <p:animEffect transition="in" filter="fade">
                                      <p:cBhvr>
                                        <p:cTn id="26" dur="1500"/>
                                        <p:tgtEl>
                                          <p:spTgt spid="14"/>
                                        </p:tgtEl>
                                      </p:cBhvr>
                                    </p:animEffect>
                                  </p:childTnLst>
                                </p:cTn>
                              </p:par>
                              <p:par>
                                <p:cTn id="27" presetID="31" presetClass="entr" presetSubtype="0" fill="hold" nodeType="withEffect">
                                  <p:stCondLst>
                                    <p:cond delay="100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500" fill="hold"/>
                                        <p:tgtEl>
                                          <p:spTgt spid="17"/>
                                        </p:tgtEl>
                                        <p:attrNameLst>
                                          <p:attrName>ppt_w</p:attrName>
                                        </p:attrNameLst>
                                      </p:cBhvr>
                                      <p:tavLst>
                                        <p:tav tm="0">
                                          <p:val>
                                            <p:fltVal val="0"/>
                                          </p:val>
                                        </p:tav>
                                        <p:tav tm="100000">
                                          <p:val>
                                            <p:strVal val="#ppt_w"/>
                                          </p:val>
                                        </p:tav>
                                      </p:tavLst>
                                    </p:anim>
                                    <p:anim calcmode="lin" valueType="num">
                                      <p:cBhvr>
                                        <p:cTn id="30" dur="1500" fill="hold"/>
                                        <p:tgtEl>
                                          <p:spTgt spid="17"/>
                                        </p:tgtEl>
                                        <p:attrNameLst>
                                          <p:attrName>ppt_h</p:attrName>
                                        </p:attrNameLst>
                                      </p:cBhvr>
                                      <p:tavLst>
                                        <p:tav tm="0">
                                          <p:val>
                                            <p:fltVal val="0"/>
                                          </p:val>
                                        </p:tav>
                                        <p:tav tm="100000">
                                          <p:val>
                                            <p:strVal val="#ppt_h"/>
                                          </p:val>
                                        </p:tav>
                                      </p:tavLst>
                                    </p:anim>
                                    <p:anim calcmode="lin" valueType="num">
                                      <p:cBhvr>
                                        <p:cTn id="31" dur="1500" fill="hold"/>
                                        <p:tgtEl>
                                          <p:spTgt spid="17"/>
                                        </p:tgtEl>
                                        <p:attrNameLst>
                                          <p:attrName>style.rotation</p:attrName>
                                        </p:attrNameLst>
                                      </p:cBhvr>
                                      <p:tavLst>
                                        <p:tav tm="0">
                                          <p:val>
                                            <p:fltVal val="90"/>
                                          </p:val>
                                        </p:tav>
                                        <p:tav tm="100000">
                                          <p:val>
                                            <p:fltVal val="0"/>
                                          </p:val>
                                        </p:tav>
                                      </p:tavLst>
                                    </p:anim>
                                    <p:animEffect transition="in" filter="fade">
                                      <p:cBhvr>
                                        <p:cTn id="32"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FBF9280F-ACD5-B5B6-65EC-BB7695052E9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931D7068-99CF-44A4-BFE4-8E619BA94FF2}"/>
              </a:ext>
            </a:extLst>
          </p:cNvPr>
          <p:cNvSpPr>
            <a:spLocks noGrp="1"/>
          </p:cNvSpPr>
          <p:nvPr>
            <p:ph type="ftr" sz="quarter" idx="11"/>
          </p:nvPr>
        </p:nvSpPr>
        <p:spPr>
          <a:xfrm>
            <a:off x="3999264" y="6356350"/>
            <a:ext cx="4114800" cy="365125"/>
          </a:xfrm>
        </p:spPr>
        <p:txBody>
          <a:bodyPr/>
          <a:lstStyle/>
          <a:p>
            <a:r>
              <a:rPr lang="vi-VN" dirty="0"/>
              <a:t>Lê Quang Hùng - Tôn Anh Trúc - Huỳnh Thái Dương</a:t>
            </a:r>
            <a:endParaRPr lang="en-US" dirty="0"/>
          </a:p>
        </p:txBody>
      </p:sp>
      <p:cxnSp>
        <p:nvCxnSpPr>
          <p:cNvPr id="59" name="Straight Connector 58">
            <a:extLst>
              <a:ext uri="{FF2B5EF4-FFF2-40B4-BE49-F238E27FC236}">
                <a16:creationId xmlns:a16="http://schemas.microsoft.com/office/drawing/2014/main" id="{719E83AC-08AA-46E7-9669-FA957A095E02}"/>
              </a:ext>
            </a:extLst>
          </p:cNvPr>
          <p:cNvCxnSpPr>
            <a:cxnSpLocks/>
          </p:cNvCxnSpPr>
          <p:nvPr/>
        </p:nvCxnSpPr>
        <p:spPr>
          <a:xfrm flipV="1">
            <a:off x="3839860" y="3402957"/>
            <a:ext cx="2504436" cy="26043"/>
          </a:xfrm>
          <a:prstGeom prst="line">
            <a:avLst/>
          </a:prstGeom>
          <a:ln w="57150">
            <a:solidFill>
              <a:srgbClr val="FFFFFF"/>
            </a:solidFill>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557EC92D-5307-44CD-8DF0-F0742207D8FF}"/>
              </a:ext>
            </a:extLst>
          </p:cNvPr>
          <p:cNvSpPr/>
          <p:nvPr/>
        </p:nvSpPr>
        <p:spPr>
          <a:xfrm>
            <a:off x="3878888" y="545002"/>
            <a:ext cx="2488558" cy="2857154"/>
          </a:xfrm>
          <a:custGeom>
            <a:avLst/>
            <a:gdLst>
              <a:gd name="connsiteX0" fmla="*/ 0 w 2534856"/>
              <a:gd name="connsiteY0" fmla="*/ 2869531 h 2869531"/>
              <a:gd name="connsiteX1" fmla="*/ 752355 w 2534856"/>
              <a:gd name="connsiteY1" fmla="*/ 438847 h 2869531"/>
              <a:gd name="connsiteX2" fmla="*/ 2534856 w 2534856"/>
              <a:gd name="connsiteY2" fmla="*/ 10584 h 2869531"/>
            </a:gdLst>
            <a:ahLst/>
            <a:cxnLst>
              <a:cxn ang="0">
                <a:pos x="connsiteX0" y="connsiteY0"/>
              </a:cxn>
              <a:cxn ang="0">
                <a:pos x="connsiteX1" y="connsiteY1"/>
              </a:cxn>
              <a:cxn ang="0">
                <a:pos x="connsiteX2" y="connsiteY2"/>
              </a:cxn>
            </a:cxnLst>
            <a:rect l="l" t="t" r="r" b="b"/>
            <a:pathLst>
              <a:path w="2534856" h="2869531">
                <a:moveTo>
                  <a:pt x="0" y="2869531"/>
                </a:moveTo>
                <a:cubicBezTo>
                  <a:pt x="164939" y="1892434"/>
                  <a:pt x="329879" y="915338"/>
                  <a:pt x="752355" y="438847"/>
                </a:cubicBezTo>
                <a:cubicBezTo>
                  <a:pt x="1174831" y="-37644"/>
                  <a:pt x="1854843" y="-13530"/>
                  <a:pt x="2534856" y="10584"/>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C885C1A9-E2E7-4557-8204-834D2C09AAC6}"/>
              </a:ext>
            </a:extLst>
          </p:cNvPr>
          <p:cNvSpPr/>
          <p:nvPr/>
        </p:nvSpPr>
        <p:spPr>
          <a:xfrm>
            <a:off x="3844166" y="1502201"/>
            <a:ext cx="2440570" cy="1912331"/>
          </a:xfrm>
          <a:custGeom>
            <a:avLst/>
            <a:gdLst>
              <a:gd name="connsiteX0" fmla="*/ 0 w 2500131"/>
              <a:gd name="connsiteY0" fmla="*/ 1828800 h 1828800"/>
              <a:gd name="connsiteX1" fmla="*/ 1273215 w 2500131"/>
              <a:gd name="connsiteY1" fmla="*/ 509286 h 1828800"/>
              <a:gd name="connsiteX2" fmla="*/ 2500131 w 2500131"/>
              <a:gd name="connsiteY2" fmla="*/ 0 h 1828800"/>
              <a:gd name="connsiteX3" fmla="*/ 2500131 w 2500131"/>
              <a:gd name="connsiteY3" fmla="*/ 0 h 1828800"/>
              <a:gd name="connsiteX4" fmla="*/ 2500131 w 2500131"/>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1" h="1828800">
                <a:moveTo>
                  <a:pt x="0" y="1828800"/>
                </a:moveTo>
                <a:cubicBezTo>
                  <a:pt x="428263" y="1321443"/>
                  <a:pt x="856527" y="814086"/>
                  <a:pt x="1273215" y="509286"/>
                </a:cubicBezTo>
                <a:cubicBezTo>
                  <a:pt x="1689904" y="204486"/>
                  <a:pt x="2500131" y="0"/>
                  <a:pt x="2500131" y="0"/>
                </a:cubicBezTo>
                <a:lnTo>
                  <a:pt x="2500131" y="0"/>
                </a:lnTo>
                <a:lnTo>
                  <a:pt x="2500131"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E02D72B2-8D5A-45BF-9C86-A74FD3C174AC}"/>
              </a:ext>
            </a:extLst>
          </p:cNvPr>
          <p:cNvSpPr/>
          <p:nvPr/>
        </p:nvSpPr>
        <p:spPr>
          <a:xfrm>
            <a:off x="3855740" y="2514627"/>
            <a:ext cx="2478766" cy="876755"/>
          </a:xfrm>
          <a:custGeom>
            <a:avLst/>
            <a:gdLst>
              <a:gd name="connsiteX0" fmla="*/ 0 w 2488557"/>
              <a:gd name="connsiteY0" fmla="*/ 844952 h 844952"/>
              <a:gd name="connsiteX1" fmla="*/ 1342664 w 2488557"/>
              <a:gd name="connsiteY1" fmla="*/ 231494 h 844952"/>
              <a:gd name="connsiteX2" fmla="*/ 2488557 w 2488557"/>
              <a:gd name="connsiteY2" fmla="*/ 0 h 844952"/>
            </a:gdLst>
            <a:ahLst/>
            <a:cxnLst>
              <a:cxn ang="0">
                <a:pos x="connsiteX0" y="connsiteY0"/>
              </a:cxn>
              <a:cxn ang="0">
                <a:pos x="connsiteX1" y="connsiteY1"/>
              </a:cxn>
              <a:cxn ang="0">
                <a:pos x="connsiteX2" y="connsiteY2"/>
              </a:cxn>
            </a:cxnLst>
            <a:rect l="l" t="t" r="r" b="b"/>
            <a:pathLst>
              <a:path w="2488557" h="844952">
                <a:moveTo>
                  <a:pt x="0" y="844952"/>
                </a:moveTo>
                <a:cubicBezTo>
                  <a:pt x="463952" y="608635"/>
                  <a:pt x="927905" y="372319"/>
                  <a:pt x="1342664" y="231494"/>
                </a:cubicBezTo>
                <a:cubicBezTo>
                  <a:pt x="1757423" y="90669"/>
                  <a:pt x="2122990" y="45334"/>
                  <a:pt x="2488557" y="0"/>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638C2655-B2E9-49C5-9347-BC6E6E5D83A7}"/>
              </a:ext>
            </a:extLst>
          </p:cNvPr>
          <p:cNvSpPr/>
          <p:nvPr/>
        </p:nvSpPr>
        <p:spPr>
          <a:xfrm>
            <a:off x="3878889" y="3414532"/>
            <a:ext cx="2465407" cy="1044229"/>
          </a:xfrm>
          <a:custGeom>
            <a:avLst/>
            <a:gdLst>
              <a:gd name="connsiteX0" fmla="*/ 0 w 2465407"/>
              <a:gd name="connsiteY0" fmla="*/ 0 h 1076445"/>
              <a:gd name="connsiteX1" fmla="*/ 1226916 w 2465407"/>
              <a:gd name="connsiteY1" fmla="*/ 659757 h 1076445"/>
              <a:gd name="connsiteX2" fmla="*/ 2465407 w 2465407"/>
              <a:gd name="connsiteY2" fmla="*/ 1076445 h 1076445"/>
            </a:gdLst>
            <a:ahLst/>
            <a:cxnLst>
              <a:cxn ang="0">
                <a:pos x="connsiteX0" y="connsiteY0"/>
              </a:cxn>
              <a:cxn ang="0">
                <a:pos x="connsiteX1" y="connsiteY1"/>
              </a:cxn>
              <a:cxn ang="0">
                <a:pos x="connsiteX2" y="connsiteY2"/>
              </a:cxn>
            </a:cxnLst>
            <a:rect l="l" t="t" r="r" b="b"/>
            <a:pathLst>
              <a:path w="2465407" h="1076445">
                <a:moveTo>
                  <a:pt x="0" y="0"/>
                </a:moveTo>
                <a:cubicBezTo>
                  <a:pt x="408007" y="240175"/>
                  <a:pt x="816015" y="480350"/>
                  <a:pt x="1226916" y="659757"/>
                </a:cubicBezTo>
                <a:cubicBezTo>
                  <a:pt x="1637817" y="839165"/>
                  <a:pt x="2051612" y="957805"/>
                  <a:pt x="2465407" y="1076445"/>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Shape 81">
            <a:extLst>
              <a:ext uri="{FF2B5EF4-FFF2-40B4-BE49-F238E27FC236}">
                <a16:creationId xmlns:a16="http://schemas.microsoft.com/office/drawing/2014/main" id="{78D027FE-782F-4C49-8835-07131A80092E}"/>
              </a:ext>
            </a:extLst>
          </p:cNvPr>
          <p:cNvSpPr/>
          <p:nvPr/>
        </p:nvSpPr>
        <p:spPr>
          <a:xfrm rot="4399946" flipH="1" flipV="1">
            <a:off x="3376076" y="4051845"/>
            <a:ext cx="3581572" cy="1675812"/>
          </a:xfrm>
          <a:custGeom>
            <a:avLst/>
            <a:gdLst>
              <a:gd name="connsiteX0" fmla="*/ 0 w 2534856"/>
              <a:gd name="connsiteY0" fmla="*/ 2869531 h 2869531"/>
              <a:gd name="connsiteX1" fmla="*/ 752355 w 2534856"/>
              <a:gd name="connsiteY1" fmla="*/ 438847 h 2869531"/>
              <a:gd name="connsiteX2" fmla="*/ 2534856 w 2534856"/>
              <a:gd name="connsiteY2" fmla="*/ 10584 h 2869531"/>
            </a:gdLst>
            <a:ahLst/>
            <a:cxnLst>
              <a:cxn ang="0">
                <a:pos x="connsiteX0" y="connsiteY0"/>
              </a:cxn>
              <a:cxn ang="0">
                <a:pos x="connsiteX1" y="connsiteY1"/>
              </a:cxn>
              <a:cxn ang="0">
                <a:pos x="connsiteX2" y="connsiteY2"/>
              </a:cxn>
            </a:cxnLst>
            <a:rect l="l" t="t" r="r" b="b"/>
            <a:pathLst>
              <a:path w="2534856" h="2869531">
                <a:moveTo>
                  <a:pt x="0" y="2869531"/>
                </a:moveTo>
                <a:cubicBezTo>
                  <a:pt x="164939" y="1892434"/>
                  <a:pt x="329879" y="915338"/>
                  <a:pt x="752355" y="438847"/>
                </a:cubicBezTo>
                <a:cubicBezTo>
                  <a:pt x="1174831" y="-37644"/>
                  <a:pt x="1854843" y="-13530"/>
                  <a:pt x="2534856" y="10584"/>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86BC97F3-AEFB-4E36-AEE2-677B2AAD5E5F}"/>
              </a:ext>
            </a:extLst>
          </p:cNvPr>
          <p:cNvSpPr/>
          <p:nvPr/>
        </p:nvSpPr>
        <p:spPr>
          <a:xfrm rot="3849167" flipH="1" flipV="1">
            <a:off x="3654384" y="3765109"/>
            <a:ext cx="2949138" cy="1349380"/>
          </a:xfrm>
          <a:custGeom>
            <a:avLst/>
            <a:gdLst>
              <a:gd name="connsiteX0" fmla="*/ 0 w 2500131"/>
              <a:gd name="connsiteY0" fmla="*/ 1828800 h 1828800"/>
              <a:gd name="connsiteX1" fmla="*/ 1273215 w 2500131"/>
              <a:gd name="connsiteY1" fmla="*/ 509286 h 1828800"/>
              <a:gd name="connsiteX2" fmla="*/ 2500131 w 2500131"/>
              <a:gd name="connsiteY2" fmla="*/ 0 h 1828800"/>
              <a:gd name="connsiteX3" fmla="*/ 2500131 w 2500131"/>
              <a:gd name="connsiteY3" fmla="*/ 0 h 1828800"/>
              <a:gd name="connsiteX4" fmla="*/ 2500131 w 2500131"/>
              <a:gd name="connsiteY4" fmla="*/ 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1" h="1828800">
                <a:moveTo>
                  <a:pt x="0" y="1828800"/>
                </a:moveTo>
                <a:cubicBezTo>
                  <a:pt x="428263" y="1321443"/>
                  <a:pt x="856527" y="814086"/>
                  <a:pt x="1273215" y="509286"/>
                </a:cubicBezTo>
                <a:cubicBezTo>
                  <a:pt x="1689904" y="204486"/>
                  <a:pt x="2500131" y="0"/>
                  <a:pt x="2500131" y="0"/>
                </a:cubicBezTo>
                <a:lnTo>
                  <a:pt x="2500131" y="0"/>
                </a:lnTo>
                <a:lnTo>
                  <a:pt x="2500131"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8B5E1337-D664-FE92-7010-77B2F5C3C6BD}"/>
                  </a:ext>
                </a:extLst>
              </p:cNvPr>
              <p:cNvGraphicFramePr>
                <a:graphicFrameLocks noChangeAspect="1"/>
              </p:cNvGraphicFramePr>
              <p:nvPr>
                <p:extLst>
                  <p:ext uri="{D42A27DB-BD31-4B8C-83A1-F6EECF244321}">
                    <p14:modId xmlns:p14="http://schemas.microsoft.com/office/powerpoint/2010/main" val="2247436885"/>
                  </p:ext>
                </p:extLst>
              </p:nvPr>
            </p:nvGraphicFramePr>
            <p:xfrm>
              <a:off x="6214006" y="98445"/>
              <a:ext cx="5152421" cy="747115"/>
            </p:xfrm>
            <a:graphic>
              <a:graphicData uri="http://schemas.microsoft.com/office/powerpoint/2016/slidezoom">
                <pslz:sldZm>
                  <pslz:sldZmObj sldId="268" cId="1007157931">
                    <pslz:zmPr id="{0F8B06B6-620A-47EE-9D6C-0AAEA7E8BCEB}" returnToParent="0"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5152421" cy="747115"/>
                        </a:xfrm>
                        <a:prstGeom prst="rect">
                          <a:avLst/>
                        </a:prstGeom>
                      </p166:spPr>
                    </pslz:zmPr>
                  </pslz:sldZmObj>
                </pslz:sldZm>
              </a:graphicData>
            </a:graphic>
          </p:graphicFrame>
        </mc:Choice>
        <mc:Fallback xmlns="">
          <p:pic>
            <p:nvPicPr>
              <p:cNvPr id="10" name="Slide Zoom 9">
                <a:hlinkClick r:id="rId6" action="ppaction://hlinksldjump"/>
                <a:extLst>
                  <a:ext uri="{FF2B5EF4-FFF2-40B4-BE49-F238E27FC236}">
                    <a16:creationId xmlns:a16="http://schemas.microsoft.com/office/drawing/2014/main" id="{8B5E1337-D664-FE92-7010-77B2F5C3C6BD}"/>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214006" y="98445"/>
                <a:ext cx="5152421" cy="74711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7BE21C89-3E07-98A3-6CEC-381771822795}"/>
                  </a:ext>
                </a:extLst>
              </p:cNvPr>
              <p:cNvGraphicFramePr>
                <a:graphicFrameLocks noChangeAspect="1"/>
              </p:cNvGraphicFramePr>
              <p:nvPr>
                <p:extLst>
                  <p:ext uri="{D42A27DB-BD31-4B8C-83A1-F6EECF244321}">
                    <p14:modId xmlns:p14="http://schemas.microsoft.com/office/powerpoint/2010/main" val="3225012318"/>
                  </p:ext>
                </p:extLst>
              </p:nvPr>
            </p:nvGraphicFramePr>
            <p:xfrm>
              <a:off x="6214006" y="1166947"/>
              <a:ext cx="5152421" cy="747115"/>
            </p:xfrm>
            <a:graphic>
              <a:graphicData uri="http://schemas.microsoft.com/office/powerpoint/2016/slidezoom">
                <pslz:sldZm>
                  <pslz:sldZmObj sldId="264" cId="1602455060">
                    <pslz:zmPr id="{4B9DBD26-531F-41E8-91C3-9C02EADE2559}" returnToParent="0"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5152421" cy="747115"/>
                        </a:xfrm>
                        <a:prstGeom prst="rect">
                          <a:avLst/>
                        </a:prstGeom>
                      </p166:spPr>
                    </pslz:zmPr>
                  </pslz:sldZmObj>
                </pslz:sldZm>
              </a:graphicData>
            </a:graphic>
          </p:graphicFrame>
        </mc:Choice>
        <mc:Fallback xmlns="">
          <p:pic>
            <p:nvPicPr>
              <p:cNvPr id="14" name="Slide Zoom 13">
                <a:hlinkClick r:id="rId9" action="ppaction://hlinksldjump"/>
                <a:extLst>
                  <a:ext uri="{FF2B5EF4-FFF2-40B4-BE49-F238E27FC236}">
                    <a16:creationId xmlns:a16="http://schemas.microsoft.com/office/drawing/2014/main" id="{7BE21C89-3E07-98A3-6CEC-381771822795}"/>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214006" y="1166947"/>
                <a:ext cx="5152421" cy="74711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6A14E229-E324-625A-033F-356C463B23A7}"/>
                  </a:ext>
                </a:extLst>
              </p:cNvPr>
              <p:cNvGraphicFramePr>
                <a:graphicFrameLocks noChangeAspect="1"/>
              </p:cNvGraphicFramePr>
              <p:nvPr>
                <p:extLst>
                  <p:ext uri="{D42A27DB-BD31-4B8C-83A1-F6EECF244321}">
                    <p14:modId xmlns:p14="http://schemas.microsoft.com/office/powerpoint/2010/main" val="3043095231"/>
                  </p:ext>
                </p:extLst>
              </p:nvPr>
            </p:nvGraphicFramePr>
            <p:xfrm>
              <a:off x="6214006" y="2117461"/>
              <a:ext cx="5152421" cy="747115"/>
            </p:xfrm>
            <a:graphic>
              <a:graphicData uri="http://schemas.microsoft.com/office/powerpoint/2016/slidezoom">
                <pslz:sldZm>
                  <pslz:sldZmObj sldId="269" cId="3918191434">
                    <pslz:zmPr id="{64FB1D9D-53E1-4F5B-BDE0-92D67529B5B2}" returnToParent="0"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5152421" cy="747115"/>
                        </a:xfrm>
                        <a:prstGeom prst="rect">
                          <a:avLst/>
                        </a:prstGeom>
                      </p166:spPr>
                    </pslz:zmPr>
                  </pslz:sldZmObj>
                </pslz:sldZm>
              </a:graphicData>
            </a:graphic>
          </p:graphicFrame>
        </mc:Choice>
        <mc:Fallback xmlns="">
          <p:pic>
            <p:nvPicPr>
              <p:cNvPr id="16" name="Slide Zoom 15">
                <a:hlinkClick r:id="rId12" action="ppaction://hlinksldjump"/>
                <a:extLst>
                  <a:ext uri="{FF2B5EF4-FFF2-40B4-BE49-F238E27FC236}">
                    <a16:creationId xmlns:a16="http://schemas.microsoft.com/office/drawing/2014/main" id="{6A14E229-E324-625A-033F-356C463B23A7}"/>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6214006" y="2117461"/>
                <a:ext cx="5152421" cy="74711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44DAC152-6736-F25A-1945-BA6EC65C13D1}"/>
                  </a:ext>
                </a:extLst>
              </p:cNvPr>
              <p:cNvGraphicFramePr>
                <a:graphicFrameLocks noChangeAspect="1"/>
              </p:cNvGraphicFramePr>
              <p:nvPr>
                <p:extLst>
                  <p:ext uri="{D42A27DB-BD31-4B8C-83A1-F6EECF244321}">
                    <p14:modId xmlns:p14="http://schemas.microsoft.com/office/powerpoint/2010/main" val="125748767"/>
                  </p:ext>
                </p:extLst>
              </p:nvPr>
            </p:nvGraphicFramePr>
            <p:xfrm>
              <a:off x="6214006" y="3117137"/>
              <a:ext cx="5152421" cy="747115"/>
            </p:xfrm>
            <a:graphic>
              <a:graphicData uri="http://schemas.microsoft.com/office/powerpoint/2016/slidezoom">
                <pslz:sldZm>
                  <pslz:sldZmObj sldId="285" cId="489249919">
                    <pslz:zmPr id="{84485EB9-506A-43C7-8A29-F6D35AD68A93}" returnToParent="0" imageType="cover" transitionDur="1000" showBg="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5152421" cy="747115"/>
                        </a:xfrm>
                        <a:prstGeom prst="rect">
                          <a:avLst/>
                        </a:prstGeom>
                      </p166:spPr>
                    </pslz:zmPr>
                  </pslz:sldZmObj>
                </pslz:sldZm>
              </a:graphicData>
            </a:graphic>
          </p:graphicFrame>
        </mc:Choice>
        <mc:Fallback xmlns="">
          <p:pic>
            <p:nvPicPr>
              <p:cNvPr id="18" name="Slide Zoom 17">
                <a:hlinkClick r:id="rId15" action="ppaction://hlinksldjump"/>
                <a:extLst>
                  <a:ext uri="{FF2B5EF4-FFF2-40B4-BE49-F238E27FC236}">
                    <a16:creationId xmlns:a16="http://schemas.microsoft.com/office/drawing/2014/main" id="{44DAC152-6736-F25A-1945-BA6EC65C13D1}"/>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6214006" y="3117137"/>
                <a:ext cx="5152421" cy="74711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964CAE8E-F202-81B0-72CA-EB021D4D7DCF}"/>
                  </a:ext>
                </a:extLst>
              </p:cNvPr>
              <p:cNvGraphicFramePr>
                <a:graphicFrameLocks noChangeAspect="1"/>
              </p:cNvGraphicFramePr>
              <p:nvPr>
                <p:extLst>
                  <p:ext uri="{D42A27DB-BD31-4B8C-83A1-F6EECF244321}">
                    <p14:modId xmlns:p14="http://schemas.microsoft.com/office/powerpoint/2010/main" val="2858030686"/>
                  </p:ext>
                </p:extLst>
              </p:nvPr>
            </p:nvGraphicFramePr>
            <p:xfrm>
              <a:off x="6214006" y="4015050"/>
              <a:ext cx="5152421" cy="747115"/>
            </p:xfrm>
            <a:graphic>
              <a:graphicData uri="http://schemas.microsoft.com/office/powerpoint/2016/slidezoom">
                <pslz:sldZm>
                  <pslz:sldZmObj sldId="286" cId="1247796024">
                    <pslz:zmPr id="{B20C765E-35AD-4713-9C7B-2DF6E1110C55}" returnToParent="0" imageType="cover" transitionDur="1000" showBg="0">
                      <p166:blipFill xmlns:p166="http://schemas.microsoft.com/office/powerpoint/2016/6/main">
                        <a:blip r:embed="rId17">
                          <a:extLst>
                            <a:ext uri="{28A0092B-C50C-407E-A947-70E740481C1C}">
                              <a14:useLocalDpi xmlns:a14="http://schemas.microsoft.com/office/drawing/2010/main" val="0"/>
                            </a:ext>
                          </a:extLst>
                        </a:blip>
                        <a:stretch>
                          <a:fillRect/>
                        </a:stretch>
                      </p166:blipFill>
                      <p166:spPr xmlns:p166="http://schemas.microsoft.com/office/powerpoint/2016/6/main">
                        <a:xfrm>
                          <a:off x="0" y="0"/>
                          <a:ext cx="5152421" cy="747115"/>
                        </a:xfrm>
                        <a:prstGeom prst="rect">
                          <a:avLst/>
                        </a:prstGeom>
                      </p166:spPr>
                    </pslz:zmPr>
                  </pslz:sldZmObj>
                </pslz:sldZm>
              </a:graphicData>
            </a:graphic>
          </p:graphicFrame>
        </mc:Choice>
        <mc:Fallback xmlns="">
          <p:pic>
            <p:nvPicPr>
              <p:cNvPr id="20" name="Slide Zoom 19">
                <a:hlinkClick r:id="rId18" action="ppaction://hlinksldjump"/>
                <a:extLst>
                  <a:ext uri="{FF2B5EF4-FFF2-40B4-BE49-F238E27FC236}">
                    <a16:creationId xmlns:a16="http://schemas.microsoft.com/office/drawing/2014/main" id="{964CAE8E-F202-81B0-72CA-EB021D4D7DCF}"/>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6214006" y="4015050"/>
                <a:ext cx="5152421" cy="74711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3E8E756F-A0C2-2FE8-83D9-66D1719A438F}"/>
                  </a:ext>
                </a:extLst>
              </p:cNvPr>
              <p:cNvGraphicFramePr>
                <a:graphicFrameLocks noChangeAspect="1"/>
              </p:cNvGraphicFramePr>
              <p:nvPr>
                <p:extLst>
                  <p:ext uri="{D42A27DB-BD31-4B8C-83A1-F6EECF244321}">
                    <p14:modId xmlns:p14="http://schemas.microsoft.com/office/powerpoint/2010/main" val="35934627"/>
                  </p:ext>
                </p:extLst>
              </p:nvPr>
            </p:nvGraphicFramePr>
            <p:xfrm>
              <a:off x="6214006" y="5032880"/>
              <a:ext cx="5152421" cy="747115"/>
            </p:xfrm>
            <a:graphic>
              <a:graphicData uri="http://schemas.microsoft.com/office/powerpoint/2016/slidezoom">
                <pslz:sldZm>
                  <pslz:sldZmObj sldId="282" cId="750277746">
                    <pslz:zmPr id="{3DFDAF94-E355-4282-91FF-D181277AC5C2}" returnToParent="0" imageType="cover" transitionDur="1000" showBg="0">
                      <p166:blipFill xmlns:p166="http://schemas.microsoft.com/office/powerpoint/2016/6/main">
                        <a:blip r:embed="rId20">
                          <a:extLst>
                            <a:ext uri="{28A0092B-C50C-407E-A947-70E740481C1C}">
                              <a14:useLocalDpi xmlns:a14="http://schemas.microsoft.com/office/drawing/2010/main" val="0"/>
                            </a:ext>
                          </a:extLst>
                        </a:blip>
                        <a:stretch>
                          <a:fillRect/>
                        </a:stretch>
                      </p166:blipFill>
                      <p166:spPr xmlns:p166="http://schemas.microsoft.com/office/powerpoint/2016/6/main">
                        <a:xfrm>
                          <a:off x="0" y="0"/>
                          <a:ext cx="5152421" cy="747115"/>
                        </a:xfrm>
                        <a:prstGeom prst="rect">
                          <a:avLst/>
                        </a:prstGeom>
                      </p166:spPr>
                    </pslz:zmPr>
                  </pslz:sldZmObj>
                </pslz:sldZm>
              </a:graphicData>
            </a:graphic>
          </p:graphicFrame>
        </mc:Choice>
        <mc:Fallback xmlns="">
          <p:pic>
            <p:nvPicPr>
              <p:cNvPr id="22" name="Slide Zoom 21">
                <a:hlinkClick r:id="rId21" action="ppaction://hlinksldjump"/>
                <a:extLst>
                  <a:ext uri="{FF2B5EF4-FFF2-40B4-BE49-F238E27FC236}">
                    <a16:creationId xmlns:a16="http://schemas.microsoft.com/office/drawing/2014/main" id="{3E8E756F-A0C2-2FE8-83D9-66D1719A438F}"/>
                  </a:ext>
                </a:extLst>
              </p:cNvPr>
              <p:cNvPicPr>
                <a:picLocks noGrp="1" noRot="1" noChangeAspect="1" noMove="1" noResize="1" noEditPoints="1" noAdjustHandles="1" noChangeArrowheads="1" noChangeShapeType="1"/>
              </p:cNvPicPr>
              <p:nvPr/>
            </p:nvPicPr>
            <p:blipFill>
              <a:blip r:embed="rId22">
                <a:extLst>
                  <a:ext uri="{28A0092B-C50C-407E-A947-70E740481C1C}">
                    <a14:useLocalDpi xmlns:a14="http://schemas.microsoft.com/office/drawing/2010/main" val="0"/>
                  </a:ext>
                </a:extLst>
              </a:blip>
              <a:stretch>
                <a:fillRect/>
              </a:stretch>
            </p:blipFill>
            <p:spPr>
              <a:xfrm>
                <a:off x="6214006" y="5032880"/>
                <a:ext cx="5152421" cy="74711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564EDA2D-47CB-2AD0-D350-F031F0CD99E7}"/>
                  </a:ext>
                </a:extLst>
              </p:cNvPr>
              <p:cNvGraphicFramePr>
                <a:graphicFrameLocks noChangeAspect="1"/>
              </p:cNvGraphicFramePr>
              <p:nvPr>
                <p:extLst>
                  <p:ext uri="{D42A27DB-BD31-4B8C-83A1-F6EECF244321}">
                    <p14:modId xmlns:p14="http://schemas.microsoft.com/office/powerpoint/2010/main" val="141585409"/>
                  </p:ext>
                </p:extLst>
              </p:nvPr>
            </p:nvGraphicFramePr>
            <p:xfrm>
              <a:off x="6214006" y="5885003"/>
              <a:ext cx="5152421" cy="747115"/>
            </p:xfrm>
            <a:graphic>
              <a:graphicData uri="http://schemas.microsoft.com/office/powerpoint/2016/slidezoom">
                <pslz:sldZm>
                  <pslz:sldZmObj sldId="287" cId="3521146842">
                    <pslz:zmPr id="{BF88A2A2-7C35-4CC2-A22F-884B5DACD44A}" returnToParent="0" imageType="cover" transitionDur="1000" showBg="0">
                      <p166:blipFill xmlns:p166="http://schemas.microsoft.com/office/powerpoint/2016/6/main">
                        <a:blip r:embed="rId23">
                          <a:extLst>
                            <a:ext uri="{28A0092B-C50C-407E-A947-70E740481C1C}">
                              <a14:useLocalDpi xmlns:a14="http://schemas.microsoft.com/office/drawing/2010/main" val="0"/>
                            </a:ext>
                          </a:extLst>
                        </a:blip>
                        <a:stretch>
                          <a:fillRect/>
                        </a:stretch>
                      </p166:blipFill>
                      <p166:spPr xmlns:p166="http://schemas.microsoft.com/office/powerpoint/2016/6/main">
                        <a:xfrm>
                          <a:off x="0" y="0"/>
                          <a:ext cx="5152421" cy="747115"/>
                        </a:xfrm>
                        <a:prstGeom prst="rect">
                          <a:avLst/>
                        </a:prstGeom>
                      </p166:spPr>
                    </pslz:zmPr>
                  </pslz:sldZmObj>
                </pslz:sldZm>
              </a:graphicData>
            </a:graphic>
          </p:graphicFrame>
        </mc:Choice>
        <mc:Fallback xmlns="">
          <p:pic>
            <p:nvPicPr>
              <p:cNvPr id="24" name="Slide Zoom 23">
                <a:hlinkClick r:id="rId24" action="ppaction://hlinksldjump"/>
                <a:extLst>
                  <a:ext uri="{FF2B5EF4-FFF2-40B4-BE49-F238E27FC236}">
                    <a16:creationId xmlns:a16="http://schemas.microsoft.com/office/drawing/2014/main" id="{564EDA2D-47CB-2AD0-D350-F031F0CD99E7}"/>
                  </a:ext>
                </a:extLst>
              </p:cNvPr>
              <p:cNvPicPr>
                <a:picLocks noGrp="1" noRot="1" noChangeAspect="1" noMove="1" noResize="1" noEditPoints="1" noAdjustHandles="1" noChangeArrowheads="1" noChangeShapeType="1"/>
              </p:cNvPicPr>
              <p:nvPr/>
            </p:nvPicPr>
            <p:blipFill>
              <a:blip r:embed="rId25">
                <a:extLst>
                  <a:ext uri="{28A0092B-C50C-407E-A947-70E740481C1C}">
                    <a14:useLocalDpi xmlns:a14="http://schemas.microsoft.com/office/drawing/2010/main" val="0"/>
                  </a:ext>
                </a:extLst>
              </a:blip>
              <a:stretch>
                <a:fillRect/>
              </a:stretch>
            </p:blipFill>
            <p:spPr>
              <a:xfrm>
                <a:off x="6214006" y="5885003"/>
                <a:ext cx="5152421" cy="747115"/>
              </a:xfrm>
              <a:prstGeom prst="rect">
                <a:avLst/>
              </a:prstGeom>
            </p:spPr>
          </p:pic>
        </mc:Fallback>
      </mc:AlternateContent>
      <p:sp>
        <p:nvSpPr>
          <p:cNvPr id="26" name="Slide Number Placeholder 25">
            <a:extLst>
              <a:ext uri="{FF2B5EF4-FFF2-40B4-BE49-F238E27FC236}">
                <a16:creationId xmlns:a16="http://schemas.microsoft.com/office/drawing/2014/main" id="{FB212827-EDF5-31F0-7652-07584C77FB42}"/>
              </a:ext>
            </a:extLst>
          </p:cNvPr>
          <p:cNvSpPr>
            <a:spLocks noGrp="1"/>
          </p:cNvSpPr>
          <p:nvPr>
            <p:ph type="sldNum" sz="quarter" idx="12"/>
          </p:nvPr>
        </p:nvSpPr>
        <p:spPr>
          <a:xfrm>
            <a:off x="8512272" y="6356350"/>
            <a:ext cx="2743200" cy="365125"/>
          </a:xfrm>
        </p:spPr>
        <p:txBody>
          <a:bodyPr/>
          <a:lstStyle/>
          <a:p>
            <a:fld id="{80FDC315-9B6A-4C4A-96B7-6C71D1DB20DB}" type="slidenum">
              <a:rPr lang="en-US" smtClean="0"/>
              <a:t>7</a:t>
            </a:fld>
            <a:endParaRPr lang="en-US" dirty="0"/>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46CA0BAF-023A-EF22-A25F-29E3E31A7A61}"/>
                  </a:ext>
                </a:extLst>
              </p:cNvPr>
              <p:cNvGraphicFramePr>
                <a:graphicFrameLocks noChangeAspect="1"/>
              </p:cNvGraphicFramePr>
              <p:nvPr>
                <p:extLst>
                  <p:ext uri="{D42A27DB-BD31-4B8C-83A1-F6EECF244321}">
                    <p14:modId xmlns:p14="http://schemas.microsoft.com/office/powerpoint/2010/main" val="2875672849"/>
                  </p:ext>
                </p:extLst>
              </p:nvPr>
            </p:nvGraphicFramePr>
            <p:xfrm>
              <a:off x="1136809" y="1962324"/>
              <a:ext cx="2755622" cy="2858116"/>
            </p:xfrm>
            <a:graphic>
              <a:graphicData uri="http://schemas.microsoft.com/office/powerpoint/2016/slidezoom">
                <pslz:sldZm>
                  <pslz:sldZmObj sldId="266" cId="4273139925">
                    <pslz:zmPr id="{052EF3AB-E3EA-4D1F-8E33-0BB291854637}" returnToParent="0" imageType="cover" transitionDur="1000" showBg="0">
                      <p166:blipFill xmlns:p166="http://schemas.microsoft.com/office/powerpoint/2016/6/main">
                        <a:blip r:embed="rId26">
                          <a:extLst>
                            <a:ext uri="{28A0092B-C50C-407E-A947-70E740481C1C}">
                              <a14:useLocalDpi xmlns:a14="http://schemas.microsoft.com/office/drawing/2010/main" val="0"/>
                            </a:ext>
                          </a:extLst>
                        </a:blip>
                        <a:stretch>
                          <a:fillRect/>
                        </a:stretch>
                      </p166:blipFill>
                      <p166:spPr xmlns:p166="http://schemas.microsoft.com/office/powerpoint/2016/6/main">
                        <a:xfrm>
                          <a:off x="0" y="0"/>
                          <a:ext cx="2755622" cy="2858116"/>
                        </a:xfrm>
                        <a:prstGeom prst="rect">
                          <a:avLst/>
                        </a:prstGeom>
                      </p166:spPr>
                    </pslz:zmPr>
                  </pslz:sldZmObj>
                </pslz:sldZm>
              </a:graphicData>
            </a:graphic>
          </p:graphicFrame>
        </mc:Choice>
        <mc:Fallback xmlns="">
          <p:pic>
            <p:nvPicPr>
              <p:cNvPr id="9" name="Slide Zoom 8">
                <a:hlinkClick r:id="rId27" action="ppaction://hlinksldjump"/>
                <a:extLst>
                  <a:ext uri="{FF2B5EF4-FFF2-40B4-BE49-F238E27FC236}">
                    <a16:creationId xmlns:a16="http://schemas.microsoft.com/office/drawing/2014/main" id="{46CA0BAF-023A-EF22-A25F-29E3E31A7A61}"/>
                  </a:ext>
                </a:extLst>
              </p:cNvPr>
              <p:cNvPicPr>
                <a:picLocks noGrp="1" noRot="1" noChangeAspect="1" noMove="1" noResize="1" noEditPoints="1" noAdjustHandles="1" noChangeArrowheads="1" noChangeShapeType="1"/>
              </p:cNvPicPr>
              <p:nvPr/>
            </p:nvPicPr>
            <p:blipFill>
              <a:blip r:embed="rId28">
                <a:extLst>
                  <a:ext uri="{28A0092B-C50C-407E-A947-70E740481C1C}">
                    <a14:useLocalDpi xmlns:a14="http://schemas.microsoft.com/office/drawing/2010/main" val="0"/>
                  </a:ext>
                </a:extLst>
              </a:blip>
              <a:stretch>
                <a:fillRect/>
              </a:stretch>
            </p:blipFill>
            <p:spPr>
              <a:xfrm>
                <a:off x="1136809" y="1962324"/>
                <a:ext cx="2755622" cy="2858116"/>
              </a:xfrm>
              <a:prstGeom prst="rect">
                <a:avLst/>
              </a:prstGeom>
            </p:spPr>
          </p:pic>
        </mc:Fallback>
      </mc:AlternateContent>
    </p:spTree>
    <p:extLst>
      <p:ext uri="{BB962C8B-B14F-4D97-AF65-F5344CB8AC3E}">
        <p14:creationId xmlns:p14="http://schemas.microsoft.com/office/powerpoint/2010/main" val="310618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1500"/>
                                  </p:stCondLst>
                                  <p:childTnLst>
                                    <p:set>
                                      <p:cBhvr>
                                        <p:cTn id="6" dur="1" fill="hold">
                                          <p:stCondLst>
                                            <p:cond delay="0"/>
                                          </p:stCondLst>
                                        </p:cTn>
                                        <p:tgtEl>
                                          <p:spTgt spid="59"/>
                                        </p:tgtEl>
                                        <p:attrNameLst>
                                          <p:attrName>style.visibility</p:attrName>
                                        </p:attrNameLst>
                                      </p:cBhvr>
                                      <p:to>
                                        <p:strVal val="visible"/>
                                      </p:to>
                                    </p:set>
                                    <p:anim calcmode="lin" valueType="num">
                                      <p:cBhvr>
                                        <p:cTn id="7" dur="500" fill="hold"/>
                                        <p:tgtEl>
                                          <p:spTgt spid="59"/>
                                        </p:tgtEl>
                                        <p:attrNameLst>
                                          <p:attrName>ppt_w</p:attrName>
                                        </p:attrNameLst>
                                      </p:cBhvr>
                                      <p:tavLst>
                                        <p:tav tm="0">
                                          <p:val>
                                            <p:fltVal val="0"/>
                                          </p:val>
                                        </p:tav>
                                        <p:tav tm="100000">
                                          <p:val>
                                            <p:strVal val="#ppt_w"/>
                                          </p:val>
                                        </p:tav>
                                      </p:tavLst>
                                    </p:anim>
                                    <p:anim calcmode="lin" valueType="num">
                                      <p:cBhvr>
                                        <p:cTn id="8" dur="500" fill="hold"/>
                                        <p:tgtEl>
                                          <p:spTgt spid="59"/>
                                        </p:tgtEl>
                                        <p:attrNameLst>
                                          <p:attrName>ppt_h</p:attrName>
                                        </p:attrNameLst>
                                      </p:cBhvr>
                                      <p:tavLst>
                                        <p:tav tm="0">
                                          <p:val>
                                            <p:fltVal val="0"/>
                                          </p:val>
                                        </p:tav>
                                        <p:tav tm="100000">
                                          <p:val>
                                            <p:strVal val="#ppt_h"/>
                                          </p:val>
                                        </p:tav>
                                      </p:tavLst>
                                    </p:anim>
                                    <p:animEffect transition="in" filter="fade">
                                      <p:cBhvr>
                                        <p:cTn id="9" dur="500"/>
                                        <p:tgtEl>
                                          <p:spTgt spid="5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75"/>
                                        </p:tgtEl>
                                        <p:attrNameLst>
                                          <p:attrName>style.visibility</p:attrName>
                                        </p:attrNameLst>
                                      </p:cBhvr>
                                      <p:to>
                                        <p:strVal val="visible"/>
                                      </p:to>
                                    </p:set>
                                    <p:anim calcmode="lin" valueType="num">
                                      <p:cBhvr>
                                        <p:cTn id="17" dur="500" fill="hold"/>
                                        <p:tgtEl>
                                          <p:spTgt spid="75"/>
                                        </p:tgtEl>
                                        <p:attrNameLst>
                                          <p:attrName>ppt_w</p:attrName>
                                        </p:attrNameLst>
                                      </p:cBhvr>
                                      <p:tavLst>
                                        <p:tav tm="0">
                                          <p:val>
                                            <p:fltVal val="0"/>
                                          </p:val>
                                        </p:tav>
                                        <p:tav tm="100000">
                                          <p:val>
                                            <p:strVal val="#ppt_w"/>
                                          </p:val>
                                        </p:tav>
                                      </p:tavLst>
                                    </p:anim>
                                    <p:anim calcmode="lin" valueType="num">
                                      <p:cBhvr>
                                        <p:cTn id="18" dur="500" fill="hold"/>
                                        <p:tgtEl>
                                          <p:spTgt spid="75"/>
                                        </p:tgtEl>
                                        <p:attrNameLst>
                                          <p:attrName>ppt_h</p:attrName>
                                        </p:attrNameLst>
                                      </p:cBhvr>
                                      <p:tavLst>
                                        <p:tav tm="0">
                                          <p:val>
                                            <p:fltVal val="0"/>
                                          </p:val>
                                        </p:tav>
                                        <p:tav tm="100000">
                                          <p:val>
                                            <p:strVal val="#ppt_h"/>
                                          </p:val>
                                        </p:tav>
                                      </p:tavLst>
                                    </p:anim>
                                    <p:animEffect transition="in" filter="fade">
                                      <p:cBhvr>
                                        <p:cTn id="19" dur="500"/>
                                        <p:tgtEl>
                                          <p:spTgt spid="75"/>
                                        </p:tgtEl>
                                      </p:cBhvr>
                                    </p:animEffect>
                                  </p:childTnLst>
                                </p:cTn>
                              </p:par>
                              <p:par>
                                <p:cTn id="20" presetID="53" presetClass="entr" presetSubtype="16" fill="hold" grpId="0" nodeType="withEffect">
                                  <p:stCondLst>
                                    <p:cond delay="1000"/>
                                  </p:stCondLst>
                                  <p:childTnLst>
                                    <p:set>
                                      <p:cBhvr>
                                        <p:cTn id="21" dur="1" fill="hold">
                                          <p:stCondLst>
                                            <p:cond delay="0"/>
                                          </p:stCondLst>
                                        </p:cTn>
                                        <p:tgtEl>
                                          <p:spTgt spid="76"/>
                                        </p:tgtEl>
                                        <p:attrNameLst>
                                          <p:attrName>style.visibility</p:attrName>
                                        </p:attrNameLst>
                                      </p:cBhvr>
                                      <p:to>
                                        <p:strVal val="visible"/>
                                      </p:to>
                                    </p:set>
                                    <p:anim calcmode="lin" valueType="num">
                                      <p:cBhvr>
                                        <p:cTn id="22" dur="500" fill="hold"/>
                                        <p:tgtEl>
                                          <p:spTgt spid="76"/>
                                        </p:tgtEl>
                                        <p:attrNameLst>
                                          <p:attrName>ppt_w</p:attrName>
                                        </p:attrNameLst>
                                      </p:cBhvr>
                                      <p:tavLst>
                                        <p:tav tm="0">
                                          <p:val>
                                            <p:fltVal val="0"/>
                                          </p:val>
                                        </p:tav>
                                        <p:tav tm="100000">
                                          <p:val>
                                            <p:strVal val="#ppt_w"/>
                                          </p:val>
                                        </p:tav>
                                      </p:tavLst>
                                    </p:anim>
                                    <p:anim calcmode="lin" valueType="num">
                                      <p:cBhvr>
                                        <p:cTn id="23" dur="500" fill="hold"/>
                                        <p:tgtEl>
                                          <p:spTgt spid="76"/>
                                        </p:tgtEl>
                                        <p:attrNameLst>
                                          <p:attrName>ppt_h</p:attrName>
                                        </p:attrNameLst>
                                      </p:cBhvr>
                                      <p:tavLst>
                                        <p:tav tm="0">
                                          <p:val>
                                            <p:fltVal val="0"/>
                                          </p:val>
                                        </p:tav>
                                        <p:tav tm="100000">
                                          <p:val>
                                            <p:strVal val="#ppt_h"/>
                                          </p:val>
                                        </p:tav>
                                      </p:tavLst>
                                    </p:anim>
                                    <p:animEffect transition="in" filter="fade">
                                      <p:cBhvr>
                                        <p:cTn id="24" dur="500"/>
                                        <p:tgtEl>
                                          <p:spTgt spid="76"/>
                                        </p:tgtEl>
                                      </p:cBhvr>
                                    </p:animEffect>
                                  </p:childTnLst>
                                </p:cTn>
                              </p:par>
                              <p:par>
                                <p:cTn id="25" presetID="53" presetClass="entr" presetSubtype="16" fill="hold" grpId="0" nodeType="withEffect">
                                  <p:stCondLst>
                                    <p:cond delay="2000"/>
                                  </p:stCondLst>
                                  <p:childTnLst>
                                    <p:set>
                                      <p:cBhvr>
                                        <p:cTn id="26" dur="1" fill="hold">
                                          <p:stCondLst>
                                            <p:cond delay="0"/>
                                          </p:stCondLst>
                                        </p:cTn>
                                        <p:tgtEl>
                                          <p:spTgt spid="77"/>
                                        </p:tgtEl>
                                        <p:attrNameLst>
                                          <p:attrName>style.visibility</p:attrName>
                                        </p:attrNameLst>
                                      </p:cBhvr>
                                      <p:to>
                                        <p:strVal val="visible"/>
                                      </p:to>
                                    </p:set>
                                    <p:anim calcmode="lin" valueType="num">
                                      <p:cBhvr>
                                        <p:cTn id="27" dur="500" fill="hold"/>
                                        <p:tgtEl>
                                          <p:spTgt spid="77"/>
                                        </p:tgtEl>
                                        <p:attrNameLst>
                                          <p:attrName>ppt_w</p:attrName>
                                        </p:attrNameLst>
                                      </p:cBhvr>
                                      <p:tavLst>
                                        <p:tav tm="0">
                                          <p:val>
                                            <p:fltVal val="0"/>
                                          </p:val>
                                        </p:tav>
                                        <p:tav tm="100000">
                                          <p:val>
                                            <p:strVal val="#ppt_w"/>
                                          </p:val>
                                        </p:tav>
                                      </p:tavLst>
                                    </p:anim>
                                    <p:anim calcmode="lin" valueType="num">
                                      <p:cBhvr>
                                        <p:cTn id="28" dur="500" fill="hold"/>
                                        <p:tgtEl>
                                          <p:spTgt spid="77"/>
                                        </p:tgtEl>
                                        <p:attrNameLst>
                                          <p:attrName>ppt_h</p:attrName>
                                        </p:attrNameLst>
                                      </p:cBhvr>
                                      <p:tavLst>
                                        <p:tav tm="0">
                                          <p:val>
                                            <p:fltVal val="0"/>
                                          </p:val>
                                        </p:tav>
                                        <p:tav tm="100000">
                                          <p:val>
                                            <p:strVal val="#ppt_h"/>
                                          </p:val>
                                        </p:tav>
                                      </p:tavLst>
                                    </p:anim>
                                    <p:animEffect transition="in" filter="fade">
                                      <p:cBhvr>
                                        <p:cTn id="29" dur="500"/>
                                        <p:tgtEl>
                                          <p:spTgt spid="77"/>
                                        </p:tgtEl>
                                      </p:cBhvr>
                                    </p:animEffect>
                                  </p:childTnLst>
                                </p:cTn>
                              </p:par>
                              <p:par>
                                <p:cTn id="30" presetID="53" presetClass="entr" presetSubtype="16" fill="hold" grpId="0" nodeType="withEffect">
                                  <p:stCondLst>
                                    <p:cond delay="3000"/>
                                  </p:stCondLst>
                                  <p:childTnLst>
                                    <p:set>
                                      <p:cBhvr>
                                        <p:cTn id="31" dur="1" fill="hold">
                                          <p:stCondLst>
                                            <p:cond delay="0"/>
                                          </p:stCondLst>
                                        </p:cTn>
                                        <p:tgtEl>
                                          <p:spTgt spid="82"/>
                                        </p:tgtEl>
                                        <p:attrNameLst>
                                          <p:attrName>style.visibility</p:attrName>
                                        </p:attrNameLst>
                                      </p:cBhvr>
                                      <p:to>
                                        <p:strVal val="visible"/>
                                      </p:to>
                                    </p:set>
                                    <p:anim calcmode="lin" valueType="num">
                                      <p:cBhvr>
                                        <p:cTn id="32" dur="500" fill="hold"/>
                                        <p:tgtEl>
                                          <p:spTgt spid="82"/>
                                        </p:tgtEl>
                                        <p:attrNameLst>
                                          <p:attrName>ppt_w</p:attrName>
                                        </p:attrNameLst>
                                      </p:cBhvr>
                                      <p:tavLst>
                                        <p:tav tm="0">
                                          <p:val>
                                            <p:fltVal val="0"/>
                                          </p:val>
                                        </p:tav>
                                        <p:tav tm="100000">
                                          <p:val>
                                            <p:strVal val="#ppt_w"/>
                                          </p:val>
                                        </p:tav>
                                      </p:tavLst>
                                    </p:anim>
                                    <p:anim calcmode="lin" valueType="num">
                                      <p:cBhvr>
                                        <p:cTn id="33" dur="500" fill="hold"/>
                                        <p:tgtEl>
                                          <p:spTgt spid="82"/>
                                        </p:tgtEl>
                                        <p:attrNameLst>
                                          <p:attrName>ppt_h</p:attrName>
                                        </p:attrNameLst>
                                      </p:cBhvr>
                                      <p:tavLst>
                                        <p:tav tm="0">
                                          <p:val>
                                            <p:fltVal val="0"/>
                                          </p:val>
                                        </p:tav>
                                        <p:tav tm="100000">
                                          <p:val>
                                            <p:strVal val="#ppt_h"/>
                                          </p:val>
                                        </p:tav>
                                      </p:tavLst>
                                    </p:anim>
                                    <p:animEffect transition="in" filter="fade">
                                      <p:cBhvr>
                                        <p:cTn id="34" dur="500"/>
                                        <p:tgtEl>
                                          <p:spTgt spid="82"/>
                                        </p:tgtEl>
                                      </p:cBhvr>
                                    </p:animEffect>
                                  </p:childTnLst>
                                </p:cTn>
                              </p:par>
                              <p:par>
                                <p:cTn id="35" presetID="53" presetClass="entr" presetSubtype="16" fill="hold" grpId="0" nodeType="withEffect">
                                  <p:stCondLst>
                                    <p:cond delay="2500"/>
                                  </p:stCondLst>
                                  <p:childTnLst>
                                    <p:set>
                                      <p:cBhvr>
                                        <p:cTn id="36" dur="1" fill="hold">
                                          <p:stCondLst>
                                            <p:cond delay="0"/>
                                          </p:stCondLst>
                                        </p:cTn>
                                        <p:tgtEl>
                                          <p:spTgt spid="84"/>
                                        </p:tgtEl>
                                        <p:attrNameLst>
                                          <p:attrName>style.visibility</p:attrName>
                                        </p:attrNameLst>
                                      </p:cBhvr>
                                      <p:to>
                                        <p:strVal val="visible"/>
                                      </p:to>
                                    </p:set>
                                    <p:anim calcmode="lin" valueType="num">
                                      <p:cBhvr>
                                        <p:cTn id="37" dur="500" fill="hold"/>
                                        <p:tgtEl>
                                          <p:spTgt spid="84"/>
                                        </p:tgtEl>
                                        <p:attrNameLst>
                                          <p:attrName>ppt_w</p:attrName>
                                        </p:attrNameLst>
                                      </p:cBhvr>
                                      <p:tavLst>
                                        <p:tav tm="0">
                                          <p:val>
                                            <p:fltVal val="0"/>
                                          </p:val>
                                        </p:tav>
                                        <p:tav tm="100000">
                                          <p:val>
                                            <p:strVal val="#ppt_w"/>
                                          </p:val>
                                        </p:tav>
                                      </p:tavLst>
                                    </p:anim>
                                    <p:anim calcmode="lin" valueType="num">
                                      <p:cBhvr>
                                        <p:cTn id="38" dur="500" fill="hold"/>
                                        <p:tgtEl>
                                          <p:spTgt spid="84"/>
                                        </p:tgtEl>
                                        <p:attrNameLst>
                                          <p:attrName>ppt_h</p:attrName>
                                        </p:attrNameLst>
                                      </p:cBhvr>
                                      <p:tavLst>
                                        <p:tav tm="0">
                                          <p:val>
                                            <p:fltVal val="0"/>
                                          </p:val>
                                        </p:tav>
                                        <p:tav tm="100000">
                                          <p:val>
                                            <p:strVal val="#ppt_h"/>
                                          </p:val>
                                        </p:tav>
                                      </p:tavLst>
                                    </p:anim>
                                    <p:animEffect transition="in" filter="fade">
                                      <p:cBhvr>
                                        <p:cTn id="39" dur="500"/>
                                        <p:tgtEl>
                                          <p:spTgt spid="84"/>
                                        </p:tgtEl>
                                      </p:cBhvr>
                                    </p:animEffect>
                                  </p:childTnLst>
                                </p:cTn>
                              </p:par>
                              <p:par>
                                <p:cTn id="40" presetID="2" presetClass="entr" presetSubtype="2" fill="hold" nodeType="withEffect">
                                  <p:stCondLst>
                                    <p:cond delay="25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7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1+#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125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1+#ppt_w/2"/>
                                          </p:val>
                                        </p:tav>
                                        <p:tav tm="100000">
                                          <p:val>
                                            <p:strVal val="#ppt_x"/>
                                          </p:val>
                                        </p:tav>
                                      </p:tavLst>
                                    </p:anim>
                                    <p:anim calcmode="lin" valueType="num">
                                      <p:cBhvr additive="base">
                                        <p:cTn id="51" dur="500" fill="hold"/>
                                        <p:tgtEl>
                                          <p:spTgt spid="16"/>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175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1+#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225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1+#ppt_w/2"/>
                                          </p:val>
                                        </p:tav>
                                        <p:tav tm="100000">
                                          <p:val>
                                            <p:strVal val="#ppt_x"/>
                                          </p:val>
                                        </p:tav>
                                      </p:tavLst>
                                    </p:anim>
                                    <p:anim calcmode="lin" valueType="num">
                                      <p:cBhvr additive="base">
                                        <p:cTn id="59" dur="500" fill="hold"/>
                                        <p:tgtEl>
                                          <p:spTgt spid="20"/>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275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3250"/>
                                  </p:stCondLst>
                                  <p:childTnLst>
                                    <p:set>
                                      <p:cBhvr>
                                        <p:cTn id="65" dur="1" fill="hold">
                                          <p:stCondLst>
                                            <p:cond delay="0"/>
                                          </p:stCondLst>
                                        </p:cTn>
                                        <p:tgtEl>
                                          <p:spTgt spid="24"/>
                                        </p:tgtEl>
                                        <p:attrNameLst>
                                          <p:attrName>style.visibility</p:attrName>
                                        </p:attrNameLst>
                                      </p:cBhvr>
                                      <p:to>
                                        <p:strVal val="visible"/>
                                      </p:to>
                                    </p:set>
                                    <p:anim calcmode="lin" valueType="num">
                                      <p:cBhvr additive="base">
                                        <p:cTn id="66" dur="500" fill="hold"/>
                                        <p:tgtEl>
                                          <p:spTgt spid="24"/>
                                        </p:tgtEl>
                                        <p:attrNameLst>
                                          <p:attrName>ppt_x</p:attrName>
                                        </p:attrNameLst>
                                      </p:cBhvr>
                                      <p:tavLst>
                                        <p:tav tm="0">
                                          <p:val>
                                            <p:strVal val="1+#ppt_w/2"/>
                                          </p:val>
                                        </p:tav>
                                        <p:tav tm="100000">
                                          <p:val>
                                            <p:strVal val="#ppt_x"/>
                                          </p:val>
                                        </p:tav>
                                      </p:tavLst>
                                    </p:anim>
                                    <p:anim calcmode="lin" valueType="num">
                                      <p:cBhvr additive="base">
                                        <p:cTn id="6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6" presetClass="emph" presetSubtype="0" fill="hold" nodeType="clickEffect">
                                  <p:stCondLst>
                                    <p:cond delay="0"/>
                                  </p:stCondLst>
                                  <p:childTnLst>
                                    <p:animEffect transition="out" filter="fade">
                                      <p:cBhvr>
                                        <p:cTn id="71" dur="500" tmFilter="0, 0; .2, .5; .8, .5; 1, 0"/>
                                        <p:tgtEl>
                                          <p:spTgt spid="9"/>
                                        </p:tgtEl>
                                      </p:cBhvr>
                                    </p:animEffect>
                                    <p:animScale>
                                      <p:cBhvr>
                                        <p:cTn id="7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82" grpId="0" animBg="1"/>
      <p:bldP spid="8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20715C-258A-8258-432D-64A9CE87288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20B64614-CF2D-4056-AB82-8B1A0AC6F7F3}"/>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grpSp>
        <p:nvGrpSpPr>
          <p:cNvPr id="16" name="Group 15">
            <a:extLst>
              <a:ext uri="{FF2B5EF4-FFF2-40B4-BE49-F238E27FC236}">
                <a16:creationId xmlns:a16="http://schemas.microsoft.com/office/drawing/2014/main" id="{72727B55-5E7C-0A2C-A020-F1277671E205}"/>
              </a:ext>
            </a:extLst>
          </p:cNvPr>
          <p:cNvGrpSpPr/>
          <p:nvPr/>
        </p:nvGrpSpPr>
        <p:grpSpPr>
          <a:xfrm>
            <a:off x="1104900" y="1190943"/>
            <a:ext cx="4037076" cy="685800"/>
            <a:chOff x="1104900" y="1190943"/>
            <a:chExt cx="4037076" cy="685800"/>
          </a:xfrm>
        </p:grpSpPr>
        <p:sp>
          <p:nvSpPr>
            <p:cNvPr id="12" name="Arrow: Chevron 11">
              <a:extLst>
                <a:ext uri="{FF2B5EF4-FFF2-40B4-BE49-F238E27FC236}">
                  <a16:creationId xmlns:a16="http://schemas.microsoft.com/office/drawing/2014/main" id="{32EAEC7B-B9D0-4259-87E8-8C88854EB75F}"/>
                </a:ext>
              </a:extLst>
            </p:cNvPr>
            <p:cNvSpPr/>
            <p:nvPr/>
          </p:nvSpPr>
          <p:spPr>
            <a:xfrm rot="10800000">
              <a:off x="1104900" y="1190943"/>
              <a:ext cx="3779520" cy="685800"/>
            </a:xfrm>
            <a:prstGeom prst="chevron">
              <a:avLst/>
            </a:prstGeom>
            <a:solidFill>
              <a:schemeClr val="bg1">
                <a:alpha val="50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lowchart: Connector 13">
              <a:extLst>
                <a:ext uri="{FF2B5EF4-FFF2-40B4-BE49-F238E27FC236}">
                  <a16:creationId xmlns:a16="http://schemas.microsoft.com/office/drawing/2014/main" id="{FB41629E-8EE6-4156-B84A-DB57866F6974}"/>
                </a:ext>
              </a:extLst>
            </p:cNvPr>
            <p:cNvSpPr/>
            <p:nvPr/>
          </p:nvSpPr>
          <p:spPr>
            <a:xfrm>
              <a:off x="4626864" y="1305227"/>
              <a:ext cx="515112" cy="46717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8C0D80-C8AE-465C-834E-A1C23F4370A5}"/>
                </a:ext>
              </a:extLst>
            </p:cNvPr>
            <p:cNvSpPr txBox="1"/>
            <p:nvPr/>
          </p:nvSpPr>
          <p:spPr>
            <a:xfrm>
              <a:off x="1407751" y="1346756"/>
              <a:ext cx="3020993" cy="369332"/>
            </a:xfrm>
            <a:prstGeom prst="rect">
              <a:avLst/>
            </a:prstGeom>
            <a:noFill/>
          </p:spPr>
          <p:txBody>
            <a:bodyPr wrap="square" rtlCol="0">
              <a:spAutoFit/>
            </a:bodyPr>
            <a:lstStyle/>
            <a:p>
              <a:pPr algn="ctr"/>
              <a:r>
                <a:rPr lang="en-US">
                  <a:solidFill>
                    <a:schemeClr val="bg1"/>
                  </a:solidFill>
                  <a:latin typeface="Times New Roman" panose="02020603050405020304" pitchFamily="18" charset="0"/>
                  <a:cs typeface="Times New Roman" panose="02020603050405020304" pitchFamily="18" charset="0"/>
                </a:rPr>
                <a:t>Xử lý lượng lớn thông tin</a:t>
              </a:r>
            </a:p>
          </p:txBody>
        </p:sp>
        <p:sp>
          <p:nvSpPr>
            <p:cNvPr id="18" name="TextBox 17">
              <a:extLst>
                <a:ext uri="{FF2B5EF4-FFF2-40B4-BE49-F238E27FC236}">
                  <a16:creationId xmlns:a16="http://schemas.microsoft.com/office/drawing/2014/main" id="{3F57C96B-6719-42EB-90AA-6009768A7C58}"/>
                </a:ext>
              </a:extLst>
            </p:cNvPr>
            <p:cNvSpPr txBox="1"/>
            <p:nvPr/>
          </p:nvSpPr>
          <p:spPr>
            <a:xfrm>
              <a:off x="4700016" y="1349177"/>
              <a:ext cx="382524" cy="369332"/>
            </a:xfrm>
            <a:prstGeom prst="rect">
              <a:avLst/>
            </a:prstGeom>
            <a:noFill/>
          </p:spPr>
          <p:txBody>
            <a:bodyPr wrap="square" rtlCol="0">
              <a:spAutoFit/>
            </a:bodyPr>
            <a:lstStyle/>
            <a:p>
              <a:r>
                <a:rPr lang="en-US"/>
                <a:t>1</a:t>
              </a:r>
            </a:p>
          </p:txBody>
        </p:sp>
      </p:grpSp>
      <p:grpSp>
        <p:nvGrpSpPr>
          <p:cNvPr id="35" name="Group 34">
            <a:extLst>
              <a:ext uri="{FF2B5EF4-FFF2-40B4-BE49-F238E27FC236}">
                <a16:creationId xmlns:a16="http://schemas.microsoft.com/office/drawing/2014/main" id="{6EC877BB-0110-0339-C5D3-16DF4B9E3C50}"/>
              </a:ext>
            </a:extLst>
          </p:cNvPr>
          <p:cNvGrpSpPr/>
          <p:nvPr/>
        </p:nvGrpSpPr>
        <p:grpSpPr>
          <a:xfrm>
            <a:off x="7050024" y="1204278"/>
            <a:ext cx="4037076" cy="685800"/>
            <a:chOff x="7050024" y="1204278"/>
            <a:chExt cx="4037076" cy="685800"/>
          </a:xfrm>
        </p:grpSpPr>
        <p:sp>
          <p:nvSpPr>
            <p:cNvPr id="9" name="Arrow: Chevron 8">
              <a:extLst>
                <a:ext uri="{FF2B5EF4-FFF2-40B4-BE49-F238E27FC236}">
                  <a16:creationId xmlns:a16="http://schemas.microsoft.com/office/drawing/2014/main" id="{80091164-4AAA-4847-9BA0-38071E380B94}"/>
                </a:ext>
              </a:extLst>
            </p:cNvPr>
            <p:cNvSpPr/>
            <p:nvPr/>
          </p:nvSpPr>
          <p:spPr>
            <a:xfrm>
              <a:off x="7307580" y="1204278"/>
              <a:ext cx="3779520" cy="685800"/>
            </a:xfrm>
            <a:prstGeom prst="chevron">
              <a:avLst/>
            </a:prstGeom>
            <a:solidFill>
              <a:schemeClr val="bg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lowchart: Connector 19">
              <a:extLst>
                <a:ext uri="{FF2B5EF4-FFF2-40B4-BE49-F238E27FC236}">
                  <a16:creationId xmlns:a16="http://schemas.microsoft.com/office/drawing/2014/main" id="{2264E89F-2164-40EB-A054-F16BA36DF22D}"/>
                </a:ext>
              </a:extLst>
            </p:cNvPr>
            <p:cNvSpPr/>
            <p:nvPr/>
          </p:nvSpPr>
          <p:spPr>
            <a:xfrm>
              <a:off x="7050024" y="1321689"/>
              <a:ext cx="515112" cy="46717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AB9219E-1CF4-4557-BB14-0E78A91E49B6}"/>
                </a:ext>
              </a:extLst>
            </p:cNvPr>
            <p:cNvSpPr txBox="1"/>
            <p:nvPr/>
          </p:nvSpPr>
          <p:spPr>
            <a:xfrm>
              <a:off x="7123176" y="1365639"/>
              <a:ext cx="382524" cy="369332"/>
            </a:xfrm>
            <a:prstGeom prst="rect">
              <a:avLst/>
            </a:prstGeom>
            <a:noFill/>
          </p:spPr>
          <p:txBody>
            <a:bodyPr wrap="square" rtlCol="0">
              <a:spAutoFit/>
            </a:bodyPr>
            <a:lstStyle/>
            <a:p>
              <a:r>
                <a:rPr lang="en-US"/>
                <a:t>2</a:t>
              </a:r>
            </a:p>
          </p:txBody>
        </p:sp>
        <p:sp>
          <p:nvSpPr>
            <p:cNvPr id="26" name="TextBox 25">
              <a:extLst>
                <a:ext uri="{FF2B5EF4-FFF2-40B4-BE49-F238E27FC236}">
                  <a16:creationId xmlns:a16="http://schemas.microsoft.com/office/drawing/2014/main" id="{B25C7100-9D9A-4879-939F-7FA04714E0CA}"/>
                </a:ext>
              </a:extLst>
            </p:cNvPr>
            <p:cNvSpPr txBox="1"/>
            <p:nvPr/>
          </p:nvSpPr>
          <p:spPr>
            <a:xfrm>
              <a:off x="7720342" y="1370608"/>
              <a:ext cx="3020993" cy="369332"/>
            </a:xfrm>
            <a:prstGeom prst="rect">
              <a:avLst/>
            </a:prstGeom>
            <a:noFill/>
          </p:spPr>
          <p:txBody>
            <a:bodyPr wrap="square" rtlCol="0">
              <a:spAutoFit/>
            </a:bodyPr>
            <a:lstStyle/>
            <a:p>
              <a:pPr algn="ctr"/>
              <a:r>
                <a:rPr lang="en-US">
                  <a:solidFill>
                    <a:schemeClr val="bg1"/>
                  </a:solidFill>
                  <a:latin typeface="Times New Roman" panose="02020603050405020304" pitchFamily="18" charset="0"/>
                  <a:cs typeface="Times New Roman" panose="02020603050405020304" pitchFamily="18" charset="0"/>
                </a:rPr>
                <a:t>Sắp xếp dữ liệu dựa trên ổ đĩa</a:t>
              </a:r>
            </a:p>
          </p:txBody>
        </p:sp>
      </p:grpSp>
      <p:grpSp>
        <p:nvGrpSpPr>
          <p:cNvPr id="33" name="Group 32">
            <a:extLst>
              <a:ext uri="{FF2B5EF4-FFF2-40B4-BE49-F238E27FC236}">
                <a16:creationId xmlns:a16="http://schemas.microsoft.com/office/drawing/2014/main" id="{39E61E31-320D-8212-109C-17D3186DF645}"/>
              </a:ext>
            </a:extLst>
          </p:cNvPr>
          <p:cNvGrpSpPr/>
          <p:nvPr/>
        </p:nvGrpSpPr>
        <p:grpSpPr>
          <a:xfrm>
            <a:off x="1104900" y="4696301"/>
            <a:ext cx="4066794" cy="685800"/>
            <a:chOff x="1104900" y="4696301"/>
            <a:chExt cx="4066794" cy="685800"/>
          </a:xfrm>
        </p:grpSpPr>
        <p:sp>
          <p:nvSpPr>
            <p:cNvPr id="11" name="Arrow: Chevron 10">
              <a:extLst>
                <a:ext uri="{FF2B5EF4-FFF2-40B4-BE49-F238E27FC236}">
                  <a16:creationId xmlns:a16="http://schemas.microsoft.com/office/drawing/2014/main" id="{3A30FC01-169A-4730-97AB-F4B6DD4FB859}"/>
                </a:ext>
              </a:extLst>
            </p:cNvPr>
            <p:cNvSpPr/>
            <p:nvPr/>
          </p:nvSpPr>
          <p:spPr>
            <a:xfrm rot="10800000">
              <a:off x="1104900" y="4696301"/>
              <a:ext cx="3779520" cy="685800"/>
            </a:xfrm>
            <a:prstGeom prst="chevron">
              <a:avLst/>
            </a:prstGeom>
            <a:solidFill>
              <a:schemeClr val="bg1">
                <a:alpha val="50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lowchart: Connector 23">
              <a:extLst>
                <a:ext uri="{FF2B5EF4-FFF2-40B4-BE49-F238E27FC236}">
                  <a16:creationId xmlns:a16="http://schemas.microsoft.com/office/drawing/2014/main" id="{0188CB0B-764E-4370-B346-A4008EAC74BC}"/>
                </a:ext>
              </a:extLst>
            </p:cNvPr>
            <p:cNvSpPr/>
            <p:nvPr/>
          </p:nvSpPr>
          <p:spPr>
            <a:xfrm>
              <a:off x="4656582" y="4803498"/>
              <a:ext cx="515112" cy="46717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866C732-3609-4699-A2B0-FBEADB29C049}"/>
                </a:ext>
              </a:extLst>
            </p:cNvPr>
            <p:cNvSpPr txBox="1"/>
            <p:nvPr/>
          </p:nvSpPr>
          <p:spPr>
            <a:xfrm>
              <a:off x="4729734" y="4847448"/>
              <a:ext cx="382524" cy="369332"/>
            </a:xfrm>
            <a:prstGeom prst="rect">
              <a:avLst/>
            </a:prstGeom>
            <a:noFill/>
          </p:spPr>
          <p:txBody>
            <a:bodyPr wrap="square" rtlCol="0">
              <a:spAutoFit/>
            </a:bodyPr>
            <a:lstStyle/>
            <a:p>
              <a:r>
                <a:rPr lang="en-US"/>
                <a:t>3</a:t>
              </a:r>
            </a:p>
          </p:txBody>
        </p:sp>
        <p:sp>
          <p:nvSpPr>
            <p:cNvPr id="27" name="TextBox 26">
              <a:extLst>
                <a:ext uri="{FF2B5EF4-FFF2-40B4-BE49-F238E27FC236}">
                  <a16:creationId xmlns:a16="http://schemas.microsoft.com/office/drawing/2014/main" id="{6370C2BC-4ADA-4220-8BAF-4BE6D37BCDA7}"/>
                </a:ext>
              </a:extLst>
            </p:cNvPr>
            <p:cNvSpPr txBox="1"/>
            <p:nvPr/>
          </p:nvSpPr>
          <p:spPr>
            <a:xfrm>
              <a:off x="1370244" y="4841915"/>
              <a:ext cx="3020993" cy="369332"/>
            </a:xfrm>
            <a:prstGeom prst="rect">
              <a:avLst/>
            </a:prstGeom>
            <a:noFill/>
          </p:spPr>
          <p:txBody>
            <a:bodyPr wrap="square" rtlCol="0">
              <a:spAutoFit/>
            </a:bodyPr>
            <a:lstStyle/>
            <a:p>
              <a:pPr algn="ctr"/>
              <a:r>
                <a:rPr lang="en-US">
                  <a:solidFill>
                    <a:schemeClr val="bg1"/>
                  </a:solidFill>
                  <a:latin typeface="Times New Roman" panose="02020603050405020304" pitchFamily="18" charset="0"/>
                  <a:cs typeface="Times New Roman" panose="02020603050405020304" pitchFamily="18" charset="0"/>
                </a:rPr>
                <a:t>Dữ liệu nằm trên tập tin</a:t>
              </a:r>
            </a:p>
          </p:txBody>
        </p:sp>
      </p:grpSp>
      <p:grpSp>
        <p:nvGrpSpPr>
          <p:cNvPr id="34" name="Group 33">
            <a:extLst>
              <a:ext uri="{FF2B5EF4-FFF2-40B4-BE49-F238E27FC236}">
                <a16:creationId xmlns:a16="http://schemas.microsoft.com/office/drawing/2014/main" id="{9E0F62CB-3458-A270-E176-9C92373885A4}"/>
              </a:ext>
            </a:extLst>
          </p:cNvPr>
          <p:cNvGrpSpPr/>
          <p:nvPr/>
        </p:nvGrpSpPr>
        <p:grpSpPr>
          <a:xfrm>
            <a:off x="7036308" y="4702969"/>
            <a:ext cx="4050792" cy="685800"/>
            <a:chOff x="7036308" y="4702969"/>
            <a:chExt cx="4050792" cy="685800"/>
          </a:xfrm>
        </p:grpSpPr>
        <p:sp>
          <p:nvSpPr>
            <p:cNvPr id="10" name="Arrow: Chevron 9">
              <a:extLst>
                <a:ext uri="{FF2B5EF4-FFF2-40B4-BE49-F238E27FC236}">
                  <a16:creationId xmlns:a16="http://schemas.microsoft.com/office/drawing/2014/main" id="{F92B3682-B875-481C-81F7-F5574729771D}"/>
                </a:ext>
              </a:extLst>
            </p:cNvPr>
            <p:cNvSpPr/>
            <p:nvPr/>
          </p:nvSpPr>
          <p:spPr>
            <a:xfrm>
              <a:off x="7307580" y="4702969"/>
              <a:ext cx="3779520" cy="685800"/>
            </a:xfrm>
            <a:prstGeom prst="chevron">
              <a:avLst/>
            </a:prstGeom>
            <a:solidFill>
              <a:schemeClr val="bg1">
                <a:alpha val="50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lowchart: Connector 21">
              <a:extLst>
                <a:ext uri="{FF2B5EF4-FFF2-40B4-BE49-F238E27FC236}">
                  <a16:creationId xmlns:a16="http://schemas.microsoft.com/office/drawing/2014/main" id="{9AEB3DD4-D354-4BDA-B086-677050F5B6BF}"/>
                </a:ext>
              </a:extLst>
            </p:cNvPr>
            <p:cNvSpPr/>
            <p:nvPr/>
          </p:nvSpPr>
          <p:spPr>
            <a:xfrm>
              <a:off x="7036308" y="4830778"/>
              <a:ext cx="515112" cy="46717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1A01D5B-622A-436A-B4E1-7735E28FC34A}"/>
                </a:ext>
              </a:extLst>
            </p:cNvPr>
            <p:cNvSpPr txBox="1"/>
            <p:nvPr/>
          </p:nvSpPr>
          <p:spPr>
            <a:xfrm>
              <a:off x="7109460" y="4874728"/>
              <a:ext cx="382524" cy="369332"/>
            </a:xfrm>
            <a:prstGeom prst="rect">
              <a:avLst/>
            </a:prstGeom>
            <a:noFill/>
          </p:spPr>
          <p:txBody>
            <a:bodyPr wrap="square" rtlCol="0">
              <a:spAutoFit/>
            </a:bodyPr>
            <a:lstStyle/>
            <a:p>
              <a:r>
                <a:rPr lang="en-US"/>
                <a:t>4</a:t>
              </a:r>
            </a:p>
          </p:txBody>
        </p:sp>
        <p:sp>
          <p:nvSpPr>
            <p:cNvPr id="28" name="TextBox 27">
              <a:extLst>
                <a:ext uri="{FF2B5EF4-FFF2-40B4-BE49-F238E27FC236}">
                  <a16:creationId xmlns:a16="http://schemas.microsoft.com/office/drawing/2014/main" id="{5D2F11A3-8195-4F2B-9FB6-F5B285C89CE1}"/>
                </a:ext>
              </a:extLst>
            </p:cNvPr>
            <p:cNvSpPr txBox="1"/>
            <p:nvPr/>
          </p:nvSpPr>
          <p:spPr>
            <a:xfrm>
              <a:off x="7686843" y="4713917"/>
              <a:ext cx="3020993" cy="646331"/>
            </a:xfrm>
            <a:prstGeom prst="rect">
              <a:avLst/>
            </a:prstGeom>
            <a:noFill/>
          </p:spPr>
          <p:txBody>
            <a:bodyPr wrap="square" rtlCol="0">
              <a:spAutoFit/>
            </a:bodyPr>
            <a:lstStyle/>
            <a:p>
              <a:pPr algn="ctr"/>
              <a:r>
                <a:rPr lang="en-US">
                  <a:solidFill>
                    <a:schemeClr val="bg1"/>
                  </a:solidFill>
                  <a:latin typeface="Times New Roman" panose="02020603050405020304" pitchFamily="18" charset="0"/>
                  <a:cs typeface="Times New Roman" panose="02020603050405020304" pitchFamily="18" charset="0"/>
                </a:rPr>
                <a:t>Có 2 loại: Sắp xếp phân phối, Sắp xếp hợp nhất bên ngoài.</a:t>
              </a:r>
            </a:p>
          </p:txBody>
        </p:sp>
      </p:grpSp>
      <p:sp>
        <p:nvSpPr>
          <p:cNvPr id="29" name="Slide Number Placeholder 28">
            <a:extLst>
              <a:ext uri="{FF2B5EF4-FFF2-40B4-BE49-F238E27FC236}">
                <a16:creationId xmlns:a16="http://schemas.microsoft.com/office/drawing/2014/main" id="{BFB4DC7E-91E3-41BD-80DF-43F1C1FFDFC2}"/>
              </a:ext>
            </a:extLst>
          </p:cNvPr>
          <p:cNvSpPr>
            <a:spLocks noGrp="1"/>
          </p:cNvSpPr>
          <p:nvPr>
            <p:ph type="sldNum" sz="quarter" idx="12"/>
          </p:nvPr>
        </p:nvSpPr>
        <p:spPr/>
        <p:txBody>
          <a:bodyPr/>
          <a:lstStyle/>
          <a:p>
            <a:fld id="{80FDC315-9B6A-4C4A-96B7-6C71D1DB20DB}" type="slidenum">
              <a:rPr lang="en-US" smtClean="0">
                <a:solidFill>
                  <a:schemeClr val="bg1"/>
                </a:solidFill>
              </a:rPr>
              <a:t>8</a:t>
            </a:fld>
            <a:endParaRPr lang="en-US" dirty="0">
              <a:solidFill>
                <a:schemeClr val="bg1"/>
              </a:solidFill>
            </a:endParaRPr>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04CA21E8-C9CE-7D13-C394-26A6052778A0}"/>
                  </a:ext>
                </a:extLst>
              </p:cNvPr>
              <p:cNvGraphicFramePr>
                <a:graphicFrameLocks noChangeAspect="1"/>
              </p:cNvGraphicFramePr>
              <p:nvPr>
                <p:extLst>
                  <p:ext uri="{D42A27DB-BD31-4B8C-83A1-F6EECF244321}">
                    <p14:modId xmlns:p14="http://schemas.microsoft.com/office/powerpoint/2010/main" val="907466232"/>
                  </p:ext>
                </p:extLst>
              </p:nvPr>
            </p:nvGraphicFramePr>
            <p:xfrm>
              <a:off x="4936998" y="2249212"/>
              <a:ext cx="2377440" cy="2233996"/>
            </p:xfrm>
            <a:graphic>
              <a:graphicData uri="http://schemas.microsoft.com/office/powerpoint/2016/slidezoom">
                <pslz:sldZm>
                  <pslz:sldZmObj sldId="267" cId="3106183651">
                    <pslz:zmPr id="{DAA74EFB-E643-42CF-A9ED-833CC940E09C}"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377440" cy="2233996"/>
                        </a:xfrm>
                        <a:prstGeom prst="rect">
                          <a:avLst/>
                        </a:prstGeom>
                      </p166:spPr>
                    </pslz:zmPr>
                  </pslz:sldZmObj>
                </pslz:sldZm>
              </a:graphicData>
            </a:graphic>
          </p:graphicFrame>
        </mc:Choice>
        <mc:Fallback xmlns="">
          <p:pic>
            <p:nvPicPr>
              <p:cNvPr id="13" name="Slide Zoom 12">
                <a:extLst>
                  <a:ext uri="{FF2B5EF4-FFF2-40B4-BE49-F238E27FC236}">
                    <a16:creationId xmlns:a16="http://schemas.microsoft.com/office/drawing/2014/main" id="{04CA21E8-C9CE-7D13-C394-26A6052778A0}"/>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936998" y="2249212"/>
                <a:ext cx="2377440" cy="2233996"/>
              </a:xfrm>
              <a:prstGeom prst="rect">
                <a:avLst/>
              </a:prstGeom>
            </p:spPr>
          </p:pic>
        </mc:Fallback>
      </mc:AlternateContent>
      <p:sp>
        <p:nvSpPr>
          <p:cNvPr id="19" name="AutoShape 2" descr="Greyscale Photo of Stone Formation">
            <a:extLst>
              <a:ext uri="{FF2B5EF4-FFF2-40B4-BE49-F238E27FC236}">
                <a16:creationId xmlns:a16="http://schemas.microsoft.com/office/drawing/2014/main" id="{9B998738-B27E-663B-15C1-D4237C78FC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0715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75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25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13"/>
                                        </p:tgtEl>
                                      </p:cBhvr>
                                    </p:animEffect>
                                    <p:animScale>
                                      <p:cBhvr>
                                        <p:cTn id="25"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553E115-2DF1-B0D8-8CF3-73474E7457E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Lst>
          </a:blip>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FD5FF7A2-9F2B-4C97-9173-2FB9F82EFD5E}"/>
              </a:ext>
            </a:extLst>
          </p:cNvPr>
          <p:cNvSpPr>
            <a:spLocks noGrp="1"/>
          </p:cNvSpPr>
          <p:nvPr>
            <p:ph type="ftr" sz="quarter" idx="11"/>
          </p:nvPr>
        </p:nvSpPr>
        <p:spPr/>
        <p:txBody>
          <a:bodyPr/>
          <a:lstStyle/>
          <a:p>
            <a:r>
              <a:rPr lang="vi-VN" dirty="0">
                <a:solidFill>
                  <a:schemeClr val="bg1"/>
                </a:solidFill>
              </a:rPr>
              <a:t>Lê Quang Hùng - Tôn Anh Trúc - Huỳnh Thái Dương</a:t>
            </a:r>
            <a:endParaRPr lang="en-US" dirty="0">
              <a:solidFill>
                <a:schemeClr val="bg1"/>
              </a:solidFill>
            </a:endParaRPr>
          </a:p>
        </p:txBody>
      </p:sp>
      <p:grpSp>
        <p:nvGrpSpPr>
          <p:cNvPr id="15" name="Group 14">
            <a:extLst>
              <a:ext uri="{FF2B5EF4-FFF2-40B4-BE49-F238E27FC236}">
                <a16:creationId xmlns:a16="http://schemas.microsoft.com/office/drawing/2014/main" id="{4B8AE566-1BBE-EAB3-CA2E-B6AF4F0536CF}"/>
              </a:ext>
            </a:extLst>
          </p:cNvPr>
          <p:cNvGrpSpPr/>
          <p:nvPr/>
        </p:nvGrpSpPr>
        <p:grpSpPr>
          <a:xfrm>
            <a:off x="1142999" y="1402080"/>
            <a:ext cx="3901442" cy="4632960"/>
            <a:chOff x="1142999" y="1402080"/>
            <a:chExt cx="3901442" cy="4632960"/>
          </a:xfrm>
        </p:grpSpPr>
        <p:sp>
          <p:nvSpPr>
            <p:cNvPr id="8" name="Rectangle: Rounded Corners 7">
              <a:extLst>
                <a:ext uri="{FF2B5EF4-FFF2-40B4-BE49-F238E27FC236}">
                  <a16:creationId xmlns:a16="http://schemas.microsoft.com/office/drawing/2014/main" id="{6D0CBD88-20B3-48D3-8E70-546FF8F3220D}"/>
                </a:ext>
              </a:extLst>
            </p:cNvPr>
            <p:cNvSpPr/>
            <p:nvPr/>
          </p:nvSpPr>
          <p:spPr>
            <a:xfrm>
              <a:off x="1143000" y="1402080"/>
              <a:ext cx="3749040" cy="4632960"/>
            </a:xfrm>
            <a:prstGeom prst="roundRect">
              <a:avLst/>
            </a:prstGeom>
            <a:solidFill>
              <a:schemeClr val="bg1">
                <a:alpha val="5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E24A83-1DEB-4105-843C-BD67AAE7E025}"/>
                </a:ext>
              </a:extLst>
            </p:cNvPr>
            <p:cNvSpPr txBox="1"/>
            <p:nvPr/>
          </p:nvSpPr>
          <p:spPr>
            <a:xfrm>
              <a:off x="1143000" y="1402080"/>
              <a:ext cx="3901441" cy="553998"/>
            </a:xfrm>
            <a:prstGeom prst="rect">
              <a:avLst/>
            </a:prstGeom>
            <a:noFill/>
          </p:spPr>
          <p:txBody>
            <a:bodyPr wrap="square" rtlCol="0">
              <a:spAutoFit/>
            </a:bodyPr>
            <a:lstStyle/>
            <a:p>
              <a:pPr algn="ctr"/>
              <a:r>
                <a:rPr lang="en-US" sz="3000" dirty="0">
                  <a:solidFill>
                    <a:schemeClr val="bg1"/>
                  </a:solidFill>
                  <a:latin typeface="Times New Roman" panose="02020603050405020304" pitchFamily="18" charset="0"/>
                  <a:cs typeface="Times New Roman" panose="02020603050405020304" pitchFamily="18" charset="0"/>
                </a:rPr>
                <a:t>External-Sort</a:t>
              </a:r>
            </a:p>
          </p:txBody>
        </p:sp>
        <p:sp>
          <p:nvSpPr>
            <p:cNvPr id="11" name="TextBox 10">
              <a:extLst>
                <a:ext uri="{FF2B5EF4-FFF2-40B4-BE49-F238E27FC236}">
                  <a16:creationId xmlns:a16="http://schemas.microsoft.com/office/drawing/2014/main" id="{A555B8C8-5B23-4240-9BA3-BF791D48D590}"/>
                </a:ext>
              </a:extLst>
            </p:cNvPr>
            <p:cNvSpPr txBox="1"/>
            <p:nvPr/>
          </p:nvSpPr>
          <p:spPr>
            <a:xfrm>
              <a:off x="1142999" y="2348675"/>
              <a:ext cx="3901441" cy="47705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Sắp xếp dữ liệu trên đĩa</a:t>
              </a:r>
            </a:p>
          </p:txBody>
        </p:sp>
        <p:sp>
          <p:nvSpPr>
            <p:cNvPr id="12" name="TextBox 11">
              <a:extLst>
                <a:ext uri="{FF2B5EF4-FFF2-40B4-BE49-F238E27FC236}">
                  <a16:creationId xmlns:a16="http://schemas.microsoft.com/office/drawing/2014/main" id="{A4DDC8E9-6557-46DB-A3AD-721CC9C41B07}"/>
                </a:ext>
              </a:extLst>
            </p:cNvPr>
            <p:cNvSpPr txBox="1"/>
            <p:nvPr/>
          </p:nvSpPr>
          <p:spPr>
            <a:xfrm>
              <a:off x="1142999" y="3047388"/>
              <a:ext cx="3901441" cy="47705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Tốc độ truy xuất tuần tự cao</a:t>
              </a:r>
            </a:p>
          </p:txBody>
        </p:sp>
        <p:sp>
          <p:nvSpPr>
            <p:cNvPr id="13" name="TextBox 12">
              <a:extLst>
                <a:ext uri="{FF2B5EF4-FFF2-40B4-BE49-F238E27FC236}">
                  <a16:creationId xmlns:a16="http://schemas.microsoft.com/office/drawing/2014/main" id="{D065B9EA-992E-4F06-B751-B4BE510D95DA}"/>
                </a:ext>
              </a:extLst>
            </p:cNvPr>
            <p:cNvSpPr txBox="1"/>
            <p:nvPr/>
          </p:nvSpPr>
          <p:spPr>
            <a:xfrm>
              <a:off x="1142999" y="3750755"/>
              <a:ext cx="3901441" cy="47705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Dựa trên thao tác trộn</a:t>
              </a:r>
            </a:p>
          </p:txBody>
        </p:sp>
        <p:sp>
          <p:nvSpPr>
            <p:cNvPr id="14" name="TextBox 13">
              <a:extLst>
                <a:ext uri="{FF2B5EF4-FFF2-40B4-BE49-F238E27FC236}">
                  <a16:creationId xmlns:a16="http://schemas.microsoft.com/office/drawing/2014/main" id="{8D69A533-CED8-40CE-93F4-28259CF1A7AA}"/>
                </a:ext>
              </a:extLst>
            </p:cNvPr>
            <p:cNvSpPr txBox="1"/>
            <p:nvPr/>
          </p:nvSpPr>
          <p:spPr>
            <a:xfrm>
              <a:off x="1142999" y="4549119"/>
              <a:ext cx="3901441" cy="47705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Lượng dữ liệu cần xếp lớn</a:t>
              </a:r>
            </a:p>
          </p:txBody>
        </p:sp>
        <p:cxnSp>
          <p:nvCxnSpPr>
            <p:cNvPr id="17" name="Straight Connector 16">
              <a:extLst>
                <a:ext uri="{FF2B5EF4-FFF2-40B4-BE49-F238E27FC236}">
                  <a16:creationId xmlns:a16="http://schemas.microsoft.com/office/drawing/2014/main" id="{3FE7E667-1F5E-44AF-991B-798916297925}"/>
                </a:ext>
              </a:extLst>
            </p:cNvPr>
            <p:cNvCxnSpPr/>
            <p:nvPr/>
          </p:nvCxnSpPr>
          <p:spPr>
            <a:xfrm>
              <a:off x="1805651" y="2107821"/>
              <a:ext cx="25348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1C5F7CD-8AA5-42B5-545F-1FA7BFC12124}"/>
              </a:ext>
            </a:extLst>
          </p:cNvPr>
          <p:cNvGrpSpPr/>
          <p:nvPr/>
        </p:nvGrpSpPr>
        <p:grpSpPr>
          <a:xfrm>
            <a:off x="7147560" y="1402080"/>
            <a:ext cx="3901442" cy="4632960"/>
            <a:chOff x="7147560" y="1402080"/>
            <a:chExt cx="3901442" cy="4632960"/>
          </a:xfrm>
        </p:grpSpPr>
        <p:sp>
          <p:nvSpPr>
            <p:cNvPr id="9" name="Rectangle: Rounded Corners 8">
              <a:extLst>
                <a:ext uri="{FF2B5EF4-FFF2-40B4-BE49-F238E27FC236}">
                  <a16:creationId xmlns:a16="http://schemas.microsoft.com/office/drawing/2014/main" id="{17C29DCE-EC34-4502-BBDF-2F5F4A327FA3}"/>
                </a:ext>
              </a:extLst>
            </p:cNvPr>
            <p:cNvSpPr/>
            <p:nvPr/>
          </p:nvSpPr>
          <p:spPr>
            <a:xfrm>
              <a:off x="7147560" y="1402080"/>
              <a:ext cx="3749040" cy="4632960"/>
            </a:xfrm>
            <a:prstGeom prst="roundRect">
              <a:avLst/>
            </a:prstGeom>
            <a:solidFill>
              <a:schemeClr val="bg1">
                <a:alpha val="50000"/>
              </a:schemeClr>
            </a:solid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6EF5DC1-9E29-478A-837F-E7DFC8156730}"/>
                </a:ext>
              </a:extLst>
            </p:cNvPr>
            <p:cNvSpPr txBox="1"/>
            <p:nvPr/>
          </p:nvSpPr>
          <p:spPr>
            <a:xfrm>
              <a:off x="7147561" y="1402080"/>
              <a:ext cx="3901441" cy="553998"/>
            </a:xfrm>
            <a:prstGeom prst="rect">
              <a:avLst/>
            </a:prstGeom>
            <a:noFill/>
          </p:spPr>
          <p:txBody>
            <a:bodyPr wrap="square" rtlCol="0">
              <a:spAutoFit/>
            </a:bodyPr>
            <a:lstStyle/>
            <a:p>
              <a:pPr algn="ctr"/>
              <a:r>
                <a:rPr lang="en-US" sz="3000">
                  <a:solidFill>
                    <a:schemeClr val="bg1"/>
                  </a:solidFill>
                  <a:latin typeface="Times New Roman" panose="02020603050405020304" pitchFamily="18" charset="0"/>
                  <a:cs typeface="Times New Roman" panose="02020603050405020304" pitchFamily="18" charset="0"/>
                </a:rPr>
                <a:t>Internal-Sort</a:t>
              </a:r>
            </a:p>
          </p:txBody>
        </p:sp>
        <p:sp>
          <p:nvSpPr>
            <p:cNvPr id="19" name="TextBox 18">
              <a:extLst>
                <a:ext uri="{FF2B5EF4-FFF2-40B4-BE49-F238E27FC236}">
                  <a16:creationId xmlns:a16="http://schemas.microsoft.com/office/drawing/2014/main" id="{256652E4-4B01-44B5-BFA1-2263D83773E2}"/>
                </a:ext>
              </a:extLst>
            </p:cNvPr>
            <p:cNvSpPr txBox="1"/>
            <p:nvPr/>
          </p:nvSpPr>
          <p:spPr>
            <a:xfrm>
              <a:off x="7147560" y="2348675"/>
              <a:ext cx="3901441" cy="47705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Sắp xếp dữ liệu trên RAM</a:t>
              </a:r>
            </a:p>
          </p:txBody>
        </p:sp>
        <p:sp>
          <p:nvSpPr>
            <p:cNvPr id="20" name="TextBox 19">
              <a:extLst>
                <a:ext uri="{FF2B5EF4-FFF2-40B4-BE49-F238E27FC236}">
                  <a16:creationId xmlns:a16="http://schemas.microsoft.com/office/drawing/2014/main" id="{FD5FFEB7-79F2-4972-A676-8FFA9E5AEC34}"/>
                </a:ext>
              </a:extLst>
            </p:cNvPr>
            <p:cNvSpPr txBox="1"/>
            <p:nvPr/>
          </p:nvSpPr>
          <p:spPr>
            <a:xfrm>
              <a:off x="7147560" y="3047388"/>
              <a:ext cx="3901441" cy="86177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Tốc độ truy xuất ngẫu nhiên cao</a:t>
              </a:r>
            </a:p>
          </p:txBody>
        </p:sp>
        <p:sp>
          <p:nvSpPr>
            <p:cNvPr id="21" name="TextBox 20">
              <a:extLst>
                <a:ext uri="{FF2B5EF4-FFF2-40B4-BE49-F238E27FC236}">
                  <a16:creationId xmlns:a16="http://schemas.microsoft.com/office/drawing/2014/main" id="{4DFB9081-C5D3-4A4D-AB9C-6341D8818EEF}"/>
                </a:ext>
              </a:extLst>
            </p:cNvPr>
            <p:cNvSpPr txBox="1"/>
            <p:nvPr/>
          </p:nvSpPr>
          <p:spPr>
            <a:xfrm>
              <a:off x="7147560" y="3750755"/>
              <a:ext cx="3901441" cy="47705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Dựa trên thao tác hoán vị</a:t>
              </a:r>
            </a:p>
          </p:txBody>
        </p:sp>
        <p:sp>
          <p:nvSpPr>
            <p:cNvPr id="22" name="TextBox 21">
              <a:extLst>
                <a:ext uri="{FF2B5EF4-FFF2-40B4-BE49-F238E27FC236}">
                  <a16:creationId xmlns:a16="http://schemas.microsoft.com/office/drawing/2014/main" id="{D2ABBA01-9431-46B4-B466-F9823D9445B7}"/>
                </a:ext>
              </a:extLst>
            </p:cNvPr>
            <p:cNvSpPr txBox="1"/>
            <p:nvPr/>
          </p:nvSpPr>
          <p:spPr>
            <a:xfrm>
              <a:off x="7147560" y="4549119"/>
              <a:ext cx="3901441" cy="477054"/>
            </a:xfrm>
            <a:prstGeom prst="rect">
              <a:avLst/>
            </a:prstGeom>
            <a:noFill/>
          </p:spPr>
          <p:txBody>
            <a:bodyPr wrap="square" rtlCol="0">
              <a:spAutoFit/>
            </a:bodyPr>
            <a:lstStyle/>
            <a:p>
              <a:r>
                <a:rPr lang="en-US" sz="2500">
                  <a:solidFill>
                    <a:schemeClr val="bg1"/>
                  </a:solidFill>
                  <a:latin typeface="Times New Roman" panose="02020603050405020304" pitchFamily="18" charset="0"/>
                  <a:cs typeface="Times New Roman" panose="02020603050405020304" pitchFamily="18" charset="0"/>
                </a:rPr>
                <a:t>Lượng dữ liệu cần xếp nhỏ</a:t>
              </a:r>
            </a:p>
          </p:txBody>
        </p:sp>
        <p:cxnSp>
          <p:nvCxnSpPr>
            <p:cNvPr id="23" name="Straight Connector 22">
              <a:extLst>
                <a:ext uri="{FF2B5EF4-FFF2-40B4-BE49-F238E27FC236}">
                  <a16:creationId xmlns:a16="http://schemas.microsoft.com/office/drawing/2014/main" id="{1B27CFE6-837C-4AD2-9B78-47F6D526581C}"/>
                </a:ext>
              </a:extLst>
            </p:cNvPr>
            <p:cNvCxnSpPr/>
            <p:nvPr/>
          </p:nvCxnSpPr>
          <p:spPr>
            <a:xfrm>
              <a:off x="7810212" y="2107821"/>
              <a:ext cx="25348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 name="Slide Number Placeholder 25">
            <a:extLst>
              <a:ext uri="{FF2B5EF4-FFF2-40B4-BE49-F238E27FC236}">
                <a16:creationId xmlns:a16="http://schemas.microsoft.com/office/drawing/2014/main" id="{D0DF4BEB-7161-40BF-A3C0-4C63F570E117}"/>
              </a:ext>
            </a:extLst>
          </p:cNvPr>
          <p:cNvSpPr>
            <a:spLocks noGrp="1"/>
          </p:cNvSpPr>
          <p:nvPr>
            <p:ph type="sldNum" sz="quarter" idx="12"/>
          </p:nvPr>
        </p:nvSpPr>
        <p:spPr/>
        <p:txBody>
          <a:bodyPr/>
          <a:lstStyle/>
          <a:p>
            <a:fld id="{80FDC315-9B6A-4C4A-96B7-6C71D1DB20DB}" type="slidenum">
              <a:rPr lang="en-US" smtClean="0">
                <a:solidFill>
                  <a:schemeClr val="bg1"/>
                </a:solidFill>
              </a:rPr>
              <a:t>9</a:t>
            </a:fld>
            <a:endParaRPr lang="en-US" dirty="0">
              <a:solidFill>
                <a:schemeClr val="bg1"/>
              </a:solidFill>
            </a:endParaRPr>
          </a:p>
        </p:txBody>
      </p:sp>
      <p:cxnSp>
        <p:nvCxnSpPr>
          <p:cNvPr id="28" name="Straight Connector 27">
            <a:extLst>
              <a:ext uri="{FF2B5EF4-FFF2-40B4-BE49-F238E27FC236}">
                <a16:creationId xmlns:a16="http://schemas.microsoft.com/office/drawing/2014/main" id="{38547116-1ECF-4EC2-A12B-E8ABA3F667E6}"/>
              </a:ext>
            </a:extLst>
          </p:cNvPr>
          <p:cNvCxnSpPr/>
          <p:nvPr/>
        </p:nvCxnSpPr>
        <p:spPr>
          <a:xfrm>
            <a:off x="6007510" y="1484671"/>
            <a:ext cx="0" cy="45503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0A45C4E0-BA37-3D5B-E689-67467F5988D4}"/>
                  </a:ext>
                </a:extLst>
              </p:cNvPr>
              <p:cNvGraphicFramePr>
                <a:graphicFrameLocks noChangeAspect="1"/>
              </p:cNvGraphicFramePr>
              <p:nvPr>
                <p:extLst>
                  <p:ext uri="{D42A27DB-BD31-4B8C-83A1-F6EECF244321}">
                    <p14:modId xmlns:p14="http://schemas.microsoft.com/office/powerpoint/2010/main" val="47091133"/>
                  </p:ext>
                </p:extLst>
              </p:nvPr>
            </p:nvGraphicFramePr>
            <p:xfrm>
              <a:off x="2536831" y="229476"/>
              <a:ext cx="7185198" cy="991364"/>
            </p:xfrm>
            <a:graphic>
              <a:graphicData uri="http://schemas.microsoft.com/office/powerpoint/2016/slidezoom">
                <pslz:sldZm>
                  <pslz:sldZmObj sldId="267" cId="3106183651">
                    <pslz:zmPr id="{2D265795-F3B9-4EAE-BAC8-B5EC65E7B01E}"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7185198" cy="991364"/>
                        </a:xfrm>
                        <a:prstGeom prst="rect">
                          <a:avLst/>
                        </a:prstGeom>
                      </p166:spPr>
                    </pslz:zmPr>
                  </pslz:sldZmObj>
                </pslz:sldZm>
              </a:graphicData>
            </a:graphic>
          </p:graphicFrame>
        </mc:Choice>
        <mc:Fallback xmlns="">
          <p:pic>
            <p:nvPicPr>
              <p:cNvPr id="7" name="Slide Zoom 6">
                <a:hlinkClick r:id="rId5" action="ppaction://hlinksldjump"/>
                <a:extLst>
                  <a:ext uri="{FF2B5EF4-FFF2-40B4-BE49-F238E27FC236}">
                    <a16:creationId xmlns:a16="http://schemas.microsoft.com/office/drawing/2014/main" id="{0A45C4E0-BA37-3D5B-E689-67467F5988D4}"/>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536831" y="229476"/>
                <a:ext cx="7185198" cy="991364"/>
              </a:xfrm>
              <a:prstGeom prst="rect">
                <a:avLst/>
              </a:prstGeom>
            </p:spPr>
          </p:pic>
        </mc:Fallback>
      </mc:AlternateContent>
    </p:spTree>
    <p:extLst>
      <p:ext uri="{BB962C8B-B14F-4D97-AF65-F5344CB8AC3E}">
        <p14:creationId xmlns:p14="http://schemas.microsoft.com/office/powerpoint/2010/main" val="160245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1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1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7"/>
                                        </p:tgtEl>
                                      </p:cBhvr>
                                    </p:animEffect>
                                    <p:animScale>
                                      <p:cBhvr>
                                        <p:cTn id="15"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3494</TotalTime>
  <Words>3437</Words>
  <Application>Microsoft Office PowerPoint</Application>
  <PresentationFormat>Widescreen</PresentationFormat>
  <Paragraphs>1389</Paragraphs>
  <Slides>54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Quang Hùng</dc:creator>
  <cp:lastModifiedBy>Lê Quang Hùng</cp:lastModifiedBy>
  <cp:revision>102</cp:revision>
  <dcterms:created xsi:type="dcterms:W3CDTF">2022-05-02T10:18:31Z</dcterms:created>
  <dcterms:modified xsi:type="dcterms:W3CDTF">2022-06-03T18:38:37Z</dcterms:modified>
</cp:coreProperties>
</file>